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47"/>
  </p:notesMasterIdLst>
  <p:sldIdLst>
    <p:sldId id="4024" r:id="rId2"/>
    <p:sldId id="4028" r:id="rId3"/>
    <p:sldId id="4029" r:id="rId4"/>
    <p:sldId id="4031" r:id="rId5"/>
    <p:sldId id="4032" r:id="rId6"/>
    <p:sldId id="4033" r:id="rId7"/>
    <p:sldId id="4034" r:id="rId8"/>
    <p:sldId id="4035" r:id="rId9"/>
    <p:sldId id="4037" r:id="rId10"/>
    <p:sldId id="4038" r:id="rId11"/>
    <p:sldId id="4039" r:id="rId12"/>
    <p:sldId id="4040" r:id="rId13"/>
    <p:sldId id="4041" r:id="rId14"/>
    <p:sldId id="4042" r:id="rId15"/>
    <p:sldId id="4043" r:id="rId16"/>
    <p:sldId id="4044" r:id="rId17"/>
    <p:sldId id="4045" r:id="rId18"/>
    <p:sldId id="4046" r:id="rId19"/>
    <p:sldId id="4048" r:id="rId20"/>
    <p:sldId id="4049" r:id="rId21"/>
    <p:sldId id="4050" r:id="rId22"/>
    <p:sldId id="4051" r:id="rId23"/>
    <p:sldId id="4052" r:id="rId24"/>
    <p:sldId id="4053" r:id="rId25"/>
    <p:sldId id="4054" r:id="rId26"/>
    <p:sldId id="4055" r:id="rId27"/>
    <p:sldId id="4057" r:id="rId28"/>
    <p:sldId id="4056" r:id="rId29"/>
    <p:sldId id="4059" r:id="rId30"/>
    <p:sldId id="4060" r:id="rId31"/>
    <p:sldId id="4061" r:id="rId32"/>
    <p:sldId id="4062" r:id="rId33"/>
    <p:sldId id="4063" r:id="rId34"/>
    <p:sldId id="4064" r:id="rId35"/>
    <p:sldId id="4070" r:id="rId36"/>
    <p:sldId id="4066" r:id="rId37"/>
    <p:sldId id="4067" r:id="rId38"/>
    <p:sldId id="4068" r:id="rId39"/>
    <p:sldId id="4069" r:id="rId40"/>
    <p:sldId id="4073" r:id="rId41"/>
    <p:sldId id="4074" r:id="rId42"/>
    <p:sldId id="4075" r:id="rId43"/>
    <p:sldId id="4076" r:id="rId44"/>
    <p:sldId id="4072" r:id="rId45"/>
    <p:sldId id="4071" r:id="rId4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FF1F8"/>
    <a:srgbClr val="F2F2F2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2" autoAdjust="0"/>
    <p:restoredTop sz="95827" autoAdjust="0"/>
  </p:normalViewPr>
  <p:slideViewPr>
    <p:cSldViewPr snapToGrid="0" snapToObjects="1">
      <p:cViewPr varScale="1">
        <p:scale>
          <a:sx n="53" d="100"/>
          <a:sy n="53" d="100"/>
        </p:scale>
        <p:origin x="880" y="200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76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6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54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18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36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15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6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76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9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5216BA7-E6A2-FC47-A807-0CC7FF713AA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00530" y="6962923"/>
            <a:ext cx="10886856" cy="5539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329D304-CB45-D747-9C37-0EF08CBD101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2290265" y="1206528"/>
            <a:ext cx="10886856" cy="5539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9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5216BA7-E6A2-FC47-A807-0CC7FF713AA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68924" y="4462849"/>
            <a:ext cx="12858908" cy="7721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72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CA0D2924-A6CF-5649-A076-B242B94F124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7311385"/>
            <a:ext cx="24377650" cy="6404615"/>
          </a:xfrm>
          <a:custGeom>
            <a:avLst/>
            <a:gdLst>
              <a:gd name="connsiteX0" fmla="*/ 0 w 24377650"/>
              <a:gd name="connsiteY0" fmla="*/ 0 h 5675902"/>
              <a:gd name="connsiteX1" fmla="*/ 24377650 w 24377650"/>
              <a:gd name="connsiteY1" fmla="*/ 0 h 5675902"/>
              <a:gd name="connsiteX2" fmla="*/ 24377650 w 24377650"/>
              <a:gd name="connsiteY2" fmla="*/ 5675902 h 5675902"/>
              <a:gd name="connsiteX3" fmla="*/ 0 w 24377650"/>
              <a:gd name="connsiteY3" fmla="*/ 5675902 h 5675902"/>
              <a:gd name="connsiteX4" fmla="*/ 0 w 24377650"/>
              <a:gd name="connsiteY4" fmla="*/ 0 h 5675902"/>
              <a:gd name="connsiteX0" fmla="*/ 0 w 24377650"/>
              <a:gd name="connsiteY0" fmla="*/ 609600 h 6285502"/>
              <a:gd name="connsiteX1" fmla="*/ 24377650 w 24377650"/>
              <a:gd name="connsiteY1" fmla="*/ 609600 h 6285502"/>
              <a:gd name="connsiteX2" fmla="*/ 24377650 w 24377650"/>
              <a:gd name="connsiteY2" fmla="*/ 6285502 h 6285502"/>
              <a:gd name="connsiteX3" fmla="*/ 0 w 24377650"/>
              <a:gd name="connsiteY3" fmla="*/ 6285502 h 6285502"/>
              <a:gd name="connsiteX4" fmla="*/ 0 w 24377650"/>
              <a:gd name="connsiteY4" fmla="*/ 609600 h 6285502"/>
              <a:gd name="connsiteX0" fmla="*/ 0 w 24377650"/>
              <a:gd name="connsiteY0" fmla="*/ 822777 h 6498679"/>
              <a:gd name="connsiteX1" fmla="*/ 24377650 w 24377650"/>
              <a:gd name="connsiteY1" fmla="*/ 822777 h 6498679"/>
              <a:gd name="connsiteX2" fmla="*/ 24377650 w 24377650"/>
              <a:gd name="connsiteY2" fmla="*/ 6498679 h 6498679"/>
              <a:gd name="connsiteX3" fmla="*/ 0 w 24377650"/>
              <a:gd name="connsiteY3" fmla="*/ 6498679 h 6498679"/>
              <a:gd name="connsiteX4" fmla="*/ 0 w 24377650"/>
              <a:gd name="connsiteY4" fmla="*/ 822777 h 6498679"/>
              <a:gd name="connsiteX0" fmla="*/ 0 w 24377650"/>
              <a:gd name="connsiteY0" fmla="*/ 728713 h 6404615"/>
              <a:gd name="connsiteX1" fmla="*/ 24377650 w 24377650"/>
              <a:gd name="connsiteY1" fmla="*/ 728713 h 6404615"/>
              <a:gd name="connsiteX2" fmla="*/ 24377650 w 24377650"/>
              <a:gd name="connsiteY2" fmla="*/ 6404615 h 6404615"/>
              <a:gd name="connsiteX3" fmla="*/ 0 w 24377650"/>
              <a:gd name="connsiteY3" fmla="*/ 6404615 h 6404615"/>
              <a:gd name="connsiteX4" fmla="*/ 0 w 24377650"/>
              <a:gd name="connsiteY4" fmla="*/ 728713 h 640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77650" h="6404615">
                <a:moveTo>
                  <a:pt x="0" y="728713"/>
                </a:moveTo>
                <a:cubicBezTo>
                  <a:pt x="11848797" y="-414287"/>
                  <a:pt x="16317082" y="-55058"/>
                  <a:pt x="24377650" y="728713"/>
                </a:cubicBezTo>
                <a:lnTo>
                  <a:pt x="24377650" y="6404615"/>
                </a:lnTo>
                <a:lnTo>
                  <a:pt x="0" y="6404615"/>
                </a:lnTo>
                <a:lnTo>
                  <a:pt x="0" y="7287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5216BA7-E6A2-FC47-A807-0CC7FF713AA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916836" y="5809636"/>
            <a:ext cx="6432135" cy="113518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3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5216BA7-E6A2-FC47-A807-0CC7FF713AA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772202" y="2483620"/>
            <a:ext cx="6614713" cy="8845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E3596A17-65EB-5F40-9CCC-7BB3984E598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5549129" y="2483620"/>
            <a:ext cx="6614713" cy="8845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34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CA0D2924-A6CF-5649-A076-B242B94F124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V="1">
            <a:off x="0" y="0"/>
            <a:ext cx="24377650" cy="6404615"/>
          </a:xfrm>
          <a:custGeom>
            <a:avLst/>
            <a:gdLst>
              <a:gd name="connsiteX0" fmla="*/ 0 w 24377650"/>
              <a:gd name="connsiteY0" fmla="*/ 0 h 5675902"/>
              <a:gd name="connsiteX1" fmla="*/ 24377650 w 24377650"/>
              <a:gd name="connsiteY1" fmla="*/ 0 h 5675902"/>
              <a:gd name="connsiteX2" fmla="*/ 24377650 w 24377650"/>
              <a:gd name="connsiteY2" fmla="*/ 5675902 h 5675902"/>
              <a:gd name="connsiteX3" fmla="*/ 0 w 24377650"/>
              <a:gd name="connsiteY3" fmla="*/ 5675902 h 5675902"/>
              <a:gd name="connsiteX4" fmla="*/ 0 w 24377650"/>
              <a:gd name="connsiteY4" fmla="*/ 0 h 5675902"/>
              <a:gd name="connsiteX0" fmla="*/ 0 w 24377650"/>
              <a:gd name="connsiteY0" fmla="*/ 609600 h 6285502"/>
              <a:gd name="connsiteX1" fmla="*/ 24377650 w 24377650"/>
              <a:gd name="connsiteY1" fmla="*/ 609600 h 6285502"/>
              <a:gd name="connsiteX2" fmla="*/ 24377650 w 24377650"/>
              <a:gd name="connsiteY2" fmla="*/ 6285502 h 6285502"/>
              <a:gd name="connsiteX3" fmla="*/ 0 w 24377650"/>
              <a:gd name="connsiteY3" fmla="*/ 6285502 h 6285502"/>
              <a:gd name="connsiteX4" fmla="*/ 0 w 24377650"/>
              <a:gd name="connsiteY4" fmla="*/ 609600 h 6285502"/>
              <a:gd name="connsiteX0" fmla="*/ 0 w 24377650"/>
              <a:gd name="connsiteY0" fmla="*/ 822777 h 6498679"/>
              <a:gd name="connsiteX1" fmla="*/ 24377650 w 24377650"/>
              <a:gd name="connsiteY1" fmla="*/ 822777 h 6498679"/>
              <a:gd name="connsiteX2" fmla="*/ 24377650 w 24377650"/>
              <a:gd name="connsiteY2" fmla="*/ 6498679 h 6498679"/>
              <a:gd name="connsiteX3" fmla="*/ 0 w 24377650"/>
              <a:gd name="connsiteY3" fmla="*/ 6498679 h 6498679"/>
              <a:gd name="connsiteX4" fmla="*/ 0 w 24377650"/>
              <a:gd name="connsiteY4" fmla="*/ 822777 h 6498679"/>
              <a:gd name="connsiteX0" fmla="*/ 0 w 24377650"/>
              <a:gd name="connsiteY0" fmla="*/ 728713 h 6404615"/>
              <a:gd name="connsiteX1" fmla="*/ 24377650 w 24377650"/>
              <a:gd name="connsiteY1" fmla="*/ 728713 h 6404615"/>
              <a:gd name="connsiteX2" fmla="*/ 24377650 w 24377650"/>
              <a:gd name="connsiteY2" fmla="*/ 6404615 h 6404615"/>
              <a:gd name="connsiteX3" fmla="*/ 0 w 24377650"/>
              <a:gd name="connsiteY3" fmla="*/ 6404615 h 6404615"/>
              <a:gd name="connsiteX4" fmla="*/ 0 w 24377650"/>
              <a:gd name="connsiteY4" fmla="*/ 728713 h 640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77650" h="6404615">
                <a:moveTo>
                  <a:pt x="0" y="728713"/>
                </a:moveTo>
                <a:cubicBezTo>
                  <a:pt x="11848797" y="-414287"/>
                  <a:pt x="16317082" y="-55058"/>
                  <a:pt x="24377650" y="728713"/>
                </a:cubicBezTo>
                <a:lnTo>
                  <a:pt x="24377650" y="6404615"/>
                </a:lnTo>
                <a:lnTo>
                  <a:pt x="0" y="6404615"/>
                </a:lnTo>
                <a:lnTo>
                  <a:pt x="0" y="7287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5216BA7-E6A2-FC47-A807-0CC7FF713AA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037126" y="4817040"/>
            <a:ext cx="6969387" cy="43569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26ED4B-4F67-4E46-A7E8-9CFA2203A86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4371137" y="4817040"/>
            <a:ext cx="6969387" cy="43569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95782129-7E27-7740-B4E5-0EA99A9181C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96652" y="4153949"/>
            <a:ext cx="8850275" cy="5511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9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30306" y="-378372"/>
            <a:ext cx="25158863" cy="144727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AC7C9A0-C487-1A4B-8E10-0C14D57A77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9532" y="4679867"/>
            <a:ext cx="2651725" cy="265172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AA46D0FC-61EB-8347-B0F4-17667E5F08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726914" y="4679867"/>
            <a:ext cx="2651725" cy="265172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36122E8-E51B-D348-ACE9-189658BA7F8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39532" y="8384027"/>
            <a:ext cx="2651725" cy="265172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9A8D908-7BD3-2E48-80AC-D9C030BD4B9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726914" y="8384027"/>
            <a:ext cx="2651725" cy="265172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9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36122E8-E51B-D348-ACE9-189658BA7F8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800496" y="4345169"/>
            <a:ext cx="5025674" cy="50256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8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9E02E643-C8B8-9A49-8DB6-5422F19F23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3810" y="4242816"/>
            <a:ext cx="5266944" cy="5280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5E06072-E150-3748-83EC-3EB62A03843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77696" y="4242816"/>
            <a:ext cx="5266944" cy="5280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3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9E02E643-C8B8-9A49-8DB6-5422F19F23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03428" y="-1"/>
            <a:ext cx="13274219" cy="10503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5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5B7F9A71-5270-C34A-B1C8-C149E60A847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30306" y="3755572"/>
            <a:ext cx="25158863" cy="1033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5B7F9A71-5270-C34A-B1C8-C149E60A847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61192" y="5698573"/>
            <a:ext cx="4793631" cy="1785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76077D73-E121-F24D-8141-D408DC3F3E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48404" y="5698573"/>
            <a:ext cx="4793631" cy="1785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4335485E-95C0-0D48-897D-E96819F535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535614" y="5698573"/>
            <a:ext cx="4793631" cy="1785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A85D4D78-BCF5-5445-BD40-9ADF5D261F8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022827" y="5698573"/>
            <a:ext cx="4793631" cy="1785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5216BA7-E6A2-FC47-A807-0CC7FF713AA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561192" y="8216392"/>
            <a:ext cx="4793631" cy="1785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BADDF279-BCA7-0443-B63F-62B8C5C0464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48404" y="8216392"/>
            <a:ext cx="4793631" cy="1785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08CB5123-2649-4346-A13C-29574862F11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2535614" y="8216392"/>
            <a:ext cx="4793631" cy="1785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65E619C1-D539-0444-AE13-A5B844BEA6A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22827" y="8216392"/>
            <a:ext cx="4793631" cy="1785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0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5216BA7-E6A2-FC47-A807-0CC7FF713AA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00530" y="6962923"/>
            <a:ext cx="10886856" cy="5539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329D304-CB45-D747-9C37-0EF08CBD101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2290265" y="1206528"/>
            <a:ext cx="10886856" cy="5539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8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C9F58E7-6B76-474A-A0B7-B7EA889A49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10782F-8A33-CE4B-A452-A8969E3F3476}"/>
              </a:ext>
            </a:extLst>
          </p:cNvPr>
          <p:cNvGrpSpPr/>
          <p:nvPr/>
        </p:nvGrpSpPr>
        <p:grpSpPr>
          <a:xfrm>
            <a:off x="9217063" y="4935546"/>
            <a:ext cx="13754062" cy="3844906"/>
            <a:chOff x="9623463" y="4437008"/>
            <a:chExt cx="13754062" cy="384490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CAA1793-91F4-E14B-B2E6-3066898D8088}"/>
                </a:ext>
              </a:extLst>
            </p:cNvPr>
            <p:cNvGrpSpPr/>
            <p:nvPr/>
          </p:nvGrpSpPr>
          <p:grpSpPr>
            <a:xfrm>
              <a:off x="9623463" y="5107424"/>
              <a:ext cx="13754062" cy="3174490"/>
              <a:chOff x="2419430" y="2151726"/>
              <a:chExt cx="13754062" cy="317449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BAB834-84FA-3A4B-9D99-444FCB5FA429}"/>
                  </a:ext>
                </a:extLst>
              </p:cNvPr>
              <p:cNvSpPr txBox="1"/>
              <p:nvPr/>
            </p:nvSpPr>
            <p:spPr>
              <a:xfrm>
                <a:off x="2419430" y="2151726"/>
                <a:ext cx="13754062" cy="144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800" b="1" dirty="0">
                    <a:solidFill>
                      <a:schemeClr val="bg1"/>
                    </a:solidFill>
                    <a:latin typeface="Poppins SemiBold" pitchFamily="2" charset="77"/>
                    <a:ea typeface="Roboto Medium" panose="02000000000000000000" pitchFamily="2" charset="0"/>
                    <a:cs typeface="Poppins SemiBold" pitchFamily="2" charset="77"/>
                  </a:rPr>
                  <a:t>AVERIA PRESENTATION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44B383-15EE-F242-BA74-0FE8DF209DB0}"/>
                  </a:ext>
                </a:extLst>
              </p:cNvPr>
              <p:cNvSpPr txBox="1"/>
              <p:nvPr/>
            </p:nvSpPr>
            <p:spPr>
              <a:xfrm>
                <a:off x="2419430" y="3681342"/>
                <a:ext cx="8581945" cy="164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1E0CF7-5CDC-2144-A03A-AAC2D1E4CDA0}"/>
                </a:ext>
              </a:extLst>
            </p:cNvPr>
            <p:cNvSpPr txBox="1"/>
            <p:nvPr/>
          </p:nvSpPr>
          <p:spPr>
            <a:xfrm>
              <a:off x="9623463" y="4437008"/>
              <a:ext cx="66896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BEN ANDERSON PRESENTATION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1BB8280-E03D-2245-9E1D-C88C8F3D4336}"/>
              </a:ext>
            </a:extLst>
          </p:cNvPr>
          <p:cNvSpPr/>
          <p:nvPr/>
        </p:nvSpPr>
        <p:spPr>
          <a:xfrm>
            <a:off x="2" y="-1"/>
            <a:ext cx="7264398" cy="13863197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5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IMPORTANT DATES TO REMEMBER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B4EB567-FBE8-F645-B22D-660DA2F776AE}"/>
              </a:ext>
            </a:extLst>
          </p:cNvPr>
          <p:cNvGrpSpPr/>
          <p:nvPr/>
        </p:nvGrpSpPr>
        <p:grpSpPr>
          <a:xfrm>
            <a:off x="0" y="4122139"/>
            <a:ext cx="24377650" cy="6094413"/>
            <a:chOff x="0" y="4738255"/>
            <a:chExt cx="21169744" cy="529243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0A12CD-213D-7A42-81ED-48E8D58C9C1C}"/>
                </a:ext>
              </a:extLst>
            </p:cNvPr>
            <p:cNvSpPr/>
            <p:nvPr/>
          </p:nvSpPr>
          <p:spPr>
            <a:xfrm>
              <a:off x="0" y="4738255"/>
              <a:ext cx="5292436" cy="52924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C164B5-0939-9B47-AF1E-CA42D905966D}"/>
                </a:ext>
              </a:extLst>
            </p:cNvPr>
            <p:cNvSpPr/>
            <p:nvPr/>
          </p:nvSpPr>
          <p:spPr>
            <a:xfrm>
              <a:off x="5292436" y="4738255"/>
              <a:ext cx="5292436" cy="52924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8D30D2F-ED93-DC48-B3F7-3E8E6A8009FB}"/>
                </a:ext>
              </a:extLst>
            </p:cNvPr>
            <p:cNvSpPr/>
            <p:nvPr/>
          </p:nvSpPr>
          <p:spPr>
            <a:xfrm>
              <a:off x="10584872" y="4738255"/>
              <a:ext cx="5292436" cy="52924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99ABD4F-4B2B-3B47-990F-115D8C7D88F5}"/>
                </a:ext>
              </a:extLst>
            </p:cNvPr>
            <p:cNvSpPr/>
            <p:nvPr/>
          </p:nvSpPr>
          <p:spPr>
            <a:xfrm>
              <a:off x="15877308" y="4738255"/>
              <a:ext cx="5292436" cy="529243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29859F59-79D9-7442-ADA6-6E4318131CD7}"/>
              </a:ext>
            </a:extLst>
          </p:cNvPr>
          <p:cNvSpPr/>
          <p:nvPr/>
        </p:nvSpPr>
        <p:spPr>
          <a:xfrm>
            <a:off x="2737473" y="11619124"/>
            <a:ext cx="18902706" cy="1133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Ideally, a product should meet a certain consumer demand, or it should be so compelling that.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BE42DF-9EFE-B34A-9D74-0C4AA6081670}"/>
              </a:ext>
            </a:extLst>
          </p:cNvPr>
          <p:cNvSpPr txBox="1"/>
          <p:nvPr/>
        </p:nvSpPr>
        <p:spPr>
          <a:xfrm>
            <a:off x="1661066" y="5382070"/>
            <a:ext cx="27722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B92495-F900-9645-A228-4BAB4B581D2C}"/>
              </a:ext>
            </a:extLst>
          </p:cNvPr>
          <p:cNvSpPr txBox="1"/>
          <p:nvPr/>
        </p:nvSpPr>
        <p:spPr>
          <a:xfrm>
            <a:off x="8321282" y="5426479"/>
            <a:ext cx="16406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2C595E-2B58-A94B-9000-8364D9291147}"/>
              </a:ext>
            </a:extLst>
          </p:cNvPr>
          <p:cNvSpPr txBox="1"/>
          <p:nvPr/>
        </p:nvSpPr>
        <p:spPr>
          <a:xfrm>
            <a:off x="14155268" y="5426479"/>
            <a:ext cx="21615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17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AB6B4B-57C5-3E48-BAE6-E6CC6DC1ADF8}"/>
              </a:ext>
            </a:extLst>
          </p:cNvPr>
          <p:cNvSpPr txBox="1"/>
          <p:nvPr/>
        </p:nvSpPr>
        <p:spPr>
          <a:xfrm>
            <a:off x="20579861" y="5426479"/>
            <a:ext cx="15011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107B698-2ED5-0540-B986-B2B492C28CD9}"/>
              </a:ext>
            </a:extLst>
          </p:cNvPr>
          <p:cNvGrpSpPr/>
          <p:nvPr/>
        </p:nvGrpSpPr>
        <p:grpSpPr>
          <a:xfrm>
            <a:off x="695529" y="6831717"/>
            <a:ext cx="4703356" cy="1951351"/>
            <a:chOff x="2202837" y="10232960"/>
            <a:chExt cx="4703356" cy="1951351"/>
          </a:xfrm>
        </p:grpSpPr>
        <p:sp>
          <p:nvSpPr>
            <p:cNvPr id="60" name="Subtitle 2">
              <a:extLst>
                <a:ext uri="{FF2B5EF4-FFF2-40B4-BE49-F238E27FC236}">
                  <a16:creationId xmlns:a16="http://schemas.microsoft.com/office/drawing/2014/main" id="{C9127CB0-C3A2-5D49-8540-F7669842A440}"/>
                </a:ext>
              </a:extLst>
            </p:cNvPr>
            <p:cNvSpPr txBox="1">
              <a:spLocks/>
            </p:cNvSpPr>
            <p:nvPr/>
          </p:nvSpPr>
          <p:spPr>
            <a:xfrm>
              <a:off x="2202839" y="10923313"/>
              <a:ext cx="4703354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future.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C4785F5-757E-B44D-970D-0364F57D95B3}"/>
                </a:ext>
              </a:extLst>
            </p:cNvPr>
            <p:cNvSpPr/>
            <p:nvPr/>
          </p:nvSpPr>
          <p:spPr>
            <a:xfrm>
              <a:off x="2202837" y="10232960"/>
              <a:ext cx="47033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January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94BA38A-AAB6-9E47-BBE0-AA3EADDAC266}"/>
              </a:ext>
            </a:extLst>
          </p:cNvPr>
          <p:cNvGrpSpPr/>
          <p:nvPr/>
        </p:nvGrpSpPr>
        <p:grpSpPr>
          <a:xfrm>
            <a:off x="6789940" y="6831717"/>
            <a:ext cx="4703356" cy="1951351"/>
            <a:chOff x="2202837" y="10232960"/>
            <a:chExt cx="4703356" cy="1951351"/>
          </a:xfrm>
        </p:grpSpPr>
        <p:sp>
          <p:nvSpPr>
            <p:cNvPr id="82" name="Subtitle 2">
              <a:extLst>
                <a:ext uri="{FF2B5EF4-FFF2-40B4-BE49-F238E27FC236}">
                  <a16:creationId xmlns:a16="http://schemas.microsoft.com/office/drawing/2014/main" id="{26D71849-3CB7-724D-A367-D4D39B8CDB32}"/>
                </a:ext>
              </a:extLst>
            </p:cNvPr>
            <p:cNvSpPr txBox="1">
              <a:spLocks/>
            </p:cNvSpPr>
            <p:nvPr/>
          </p:nvSpPr>
          <p:spPr>
            <a:xfrm>
              <a:off x="2202839" y="10923313"/>
              <a:ext cx="4703354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future.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B555044-F3E5-C642-8BB6-F88158B0AA79}"/>
                </a:ext>
              </a:extLst>
            </p:cNvPr>
            <p:cNvSpPr/>
            <p:nvPr/>
          </p:nvSpPr>
          <p:spPr>
            <a:xfrm>
              <a:off x="2202837" y="10232960"/>
              <a:ext cx="47033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February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3139F17-A834-BB41-923D-2A15B4040673}"/>
              </a:ext>
            </a:extLst>
          </p:cNvPr>
          <p:cNvGrpSpPr/>
          <p:nvPr/>
        </p:nvGrpSpPr>
        <p:grpSpPr>
          <a:xfrm>
            <a:off x="12884351" y="6831717"/>
            <a:ext cx="4703356" cy="1951351"/>
            <a:chOff x="2202837" y="10232960"/>
            <a:chExt cx="4703356" cy="1951351"/>
          </a:xfrm>
        </p:grpSpPr>
        <p:sp>
          <p:nvSpPr>
            <p:cNvPr id="85" name="Subtitle 2">
              <a:extLst>
                <a:ext uri="{FF2B5EF4-FFF2-40B4-BE49-F238E27FC236}">
                  <a16:creationId xmlns:a16="http://schemas.microsoft.com/office/drawing/2014/main" id="{BEACB60B-20ED-4145-B419-C279EA9CB6E1}"/>
                </a:ext>
              </a:extLst>
            </p:cNvPr>
            <p:cNvSpPr txBox="1">
              <a:spLocks/>
            </p:cNvSpPr>
            <p:nvPr/>
          </p:nvSpPr>
          <p:spPr>
            <a:xfrm>
              <a:off x="2202839" y="10923313"/>
              <a:ext cx="4703354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future.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6B838D7-E227-E54F-B159-1903187AB766}"/>
                </a:ext>
              </a:extLst>
            </p:cNvPr>
            <p:cNvSpPr/>
            <p:nvPr/>
          </p:nvSpPr>
          <p:spPr>
            <a:xfrm>
              <a:off x="2202837" y="10232960"/>
              <a:ext cx="47033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March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7738E52-01C0-594D-B88E-AD54F96A5D92}"/>
              </a:ext>
            </a:extLst>
          </p:cNvPr>
          <p:cNvGrpSpPr/>
          <p:nvPr/>
        </p:nvGrpSpPr>
        <p:grpSpPr>
          <a:xfrm>
            <a:off x="18978762" y="6831717"/>
            <a:ext cx="4703356" cy="1951351"/>
            <a:chOff x="2202837" y="10232960"/>
            <a:chExt cx="4703356" cy="1951351"/>
          </a:xfrm>
        </p:grpSpPr>
        <p:sp>
          <p:nvSpPr>
            <p:cNvPr id="88" name="Subtitle 2">
              <a:extLst>
                <a:ext uri="{FF2B5EF4-FFF2-40B4-BE49-F238E27FC236}">
                  <a16:creationId xmlns:a16="http://schemas.microsoft.com/office/drawing/2014/main" id="{EBA3A66C-7799-EA4D-9809-A664DE713BCF}"/>
                </a:ext>
              </a:extLst>
            </p:cNvPr>
            <p:cNvSpPr txBox="1">
              <a:spLocks/>
            </p:cNvSpPr>
            <p:nvPr/>
          </p:nvSpPr>
          <p:spPr>
            <a:xfrm>
              <a:off x="2202839" y="10923313"/>
              <a:ext cx="4703354" cy="126099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future.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3C657D7-FB4C-6948-AA74-6B3F408EB140}"/>
                </a:ext>
              </a:extLst>
            </p:cNvPr>
            <p:cNvSpPr/>
            <p:nvPr/>
          </p:nvSpPr>
          <p:spPr>
            <a:xfrm>
              <a:off x="2202837" y="10232960"/>
              <a:ext cx="47033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April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227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67BCA03-49FE-9D4A-A43D-790EB682C3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4F8DA2-7228-6948-BDC9-005128A153BC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7652AC-B09A-0641-B739-89D33429F2E4}"/>
              </a:ext>
            </a:extLst>
          </p:cNvPr>
          <p:cNvGrpSpPr/>
          <p:nvPr/>
        </p:nvGrpSpPr>
        <p:grpSpPr>
          <a:xfrm>
            <a:off x="2845038" y="5722440"/>
            <a:ext cx="18687566" cy="2271117"/>
            <a:chOff x="2999133" y="5722440"/>
            <a:chExt cx="18687566" cy="2271117"/>
          </a:xfrm>
        </p:grpSpPr>
        <p:sp>
          <p:nvSpPr>
            <p:cNvPr id="33" name="Rectangle 3">
              <a:extLst>
                <a:ext uri="{FF2B5EF4-FFF2-40B4-BE49-F238E27FC236}">
                  <a16:creationId xmlns:a16="http://schemas.microsoft.com/office/drawing/2014/main" id="{10F46045-E9F0-664D-B354-DDCE1ED6B5C3}"/>
                </a:ext>
              </a:extLst>
            </p:cNvPr>
            <p:cNvSpPr/>
            <p:nvPr/>
          </p:nvSpPr>
          <p:spPr>
            <a:xfrm>
              <a:off x="2999133" y="5722440"/>
              <a:ext cx="1196402" cy="2271117"/>
            </a:xfrm>
            <a:custGeom>
              <a:avLst/>
              <a:gdLst>
                <a:gd name="connsiteX0" fmla="*/ 0 w 9674679"/>
                <a:gd name="connsiteY0" fmla="*/ 0 h 13716001"/>
                <a:gd name="connsiteX1" fmla="*/ 9674679 w 9674679"/>
                <a:gd name="connsiteY1" fmla="*/ 0 h 13716001"/>
                <a:gd name="connsiteX2" fmla="*/ 9674679 w 9674679"/>
                <a:gd name="connsiteY2" fmla="*/ 13716001 h 13716001"/>
                <a:gd name="connsiteX3" fmla="*/ 0 w 9674679"/>
                <a:gd name="connsiteY3" fmla="*/ 13716001 h 13716001"/>
                <a:gd name="connsiteX4" fmla="*/ 0 w 9674679"/>
                <a:gd name="connsiteY4" fmla="*/ 0 h 13716001"/>
                <a:gd name="connsiteX0" fmla="*/ 0 w 9677400"/>
                <a:gd name="connsiteY0" fmla="*/ 0 h 13716001"/>
                <a:gd name="connsiteX1" fmla="*/ 9674679 w 9677400"/>
                <a:gd name="connsiteY1" fmla="*/ 0 h 13716001"/>
                <a:gd name="connsiteX2" fmla="*/ 9677400 w 9677400"/>
                <a:gd name="connsiteY2" fmla="*/ 1498601 h 13716001"/>
                <a:gd name="connsiteX3" fmla="*/ 9674679 w 9677400"/>
                <a:gd name="connsiteY3" fmla="*/ 13716001 h 13716001"/>
                <a:gd name="connsiteX4" fmla="*/ 0 w 9677400"/>
                <a:gd name="connsiteY4" fmla="*/ 13716001 h 13716001"/>
                <a:gd name="connsiteX5" fmla="*/ 0 w 9677400"/>
                <a:gd name="connsiteY5" fmla="*/ 0 h 13716001"/>
                <a:gd name="connsiteX0" fmla="*/ 0 w 9677400"/>
                <a:gd name="connsiteY0" fmla="*/ 0 h 13716001"/>
                <a:gd name="connsiteX1" fmla="*/ 9674679 w 9677400"/>
                <a:gd name="connsiteY1" fmla="*/ 0 h 13716001"/>
                <a:gd name="connsiteX2" fmla="*/ 9677400 w 9677400"/>
                <a:gd name="connsiteY2" fmla="*/ 1498601 h 13716001"/>
                <a:gd name="connsiteX3" fmla="*/ 9677399 w 9677400"/>
                <a:gd name="connsiteY3" fmla="*/ 12420601 h 13716001"/>
                <a:gd name="connsiteX4" fmla="*/ 9674679 w 9677400"/>
                <a:gd name="connsiteY4" fmla="*/ 13716001 h 13716001"/>
                <a:gd name="connsiteX5" fmla="*/ 0 w 9677400"/>
                <a:gd name="connsiteY5" fmla="*/ 13716001 h 13716001"/>
                <a:gd name="connsiteX6" fmla="*/ 0 w 9677400"/>
                <a:gd name="connsiteY6" fmla="*/ 0 h 13716001"/>
                <a:gd name="connsiteX0" fmla="*/ 0 w 9677400"/>
                <a:gd name="connsiteY0" fmla="*/ 0 h 13716001"/>
                <a:gd name="connsiteX1" fmla="*/ 9674679 w 9677400"/>
                <a:gd name="connsiteY1" fmla="*/ 0 h 13716001"/>
                <a:gd name="connsiteX2" fmla="*/ 9677400 w 9677400"/>
                <a:gd name="connsiteY2" fmla="*/ 1498601 h 13716001"/>
                <a:gd name="connsiteX3" fmla="*/ 9677399 w 9677400"/>
                <a:gd name="connsiteY3" fmla="*/ 12420601 h 13716001"/>
                <a:gd name="connsiteX4" fmla="*/ 9674679 w 9677400"/>
                <a:gd name="connsiteY4" fmla="*/ 13716001 h 13716001"/>
                <a:gd name="connsiteX5" fmla="*/ 0 w 9677400"/>
                <a:gd name="connsiteY5" fmla="*/ 13716001 h 13716001"/>
                <a:gd name="connsiteX6" fmla="*/ 0 w 9677400"/>
                <a:gd name="connsiteY6" fmla="*/ 0 h 13716001"/>
                <a:gd name="connsiteX0" fmla="*/ 0 w 9677400"/>
                <a:gd name="connsiteY0" fmla="*/ 0 h 13716001"/>
                <a:gd name="connsiteX1" fmla="*/ 9674679 w 9677400"/>
                <a:gd name="connsiteY1" fmla="*/ 0 h 13716001"/>
                <a:gd name="connsiteX2" fmla="*/ 9677400 w 9677400"/>
                <a:gd name="connsiteY2" fmla="*/ 1498601 h 13716001"/>
                <a:gd name="connsiteX3" fmla="*/ 9677399 w 9677400"/>
                <a:gd name="connsiteY3" fmla="*/ 12420601 h 13716001"/>
                <a:gd name="connsiteX4" fmla="*/ 9674679 w 9677400"/>
                <a:gd name="connsiteY4" fmla="*/ 13716001 h 13716001"/>
                <a:gd name="connsiteX5" fmla="*/ 0 w 9677400"/>
                <a:gd name="connsiteY5" fmla="*/ 13716001 h 13716001"/>
                <a:gd name="connsiteX6" fmla="*/ 0 w 9677400"/>
                <a:gd name="connsiteY6" fmla="*/ 0 h 13716001"/>
                <a:gd name="connsiteX0" fmla="*/ 0 w 9702799"/>
                <a:gd name="connsiteY0" fmla="*/ 0 h 13863197"/>
                <a:gd name="connsiteX1" fmla="*/ 9674679 w 9702799"/>
                <a:gd name="connsiteY1" fmla="*/ 0 h 13863197"/>
                <a:gd name="connsiteX2" fmla="*/ 9677400 w 9702799"/>
                <a:gd name="connsiteY2" fmla="*/ 1498601 h 13863197"/>
                <a:gd name="connsiteX3" fmla="*/ 9702799 w 9702799"/>
                <a:gd name="connsiteY3" fmla="*/ 13741401 h 13863197"/>
                <a:gd name="connsiteX4" fmla="*/ 9674679 w 9702799"/>
                <a:gd name="connsiteY4" fmla="*/ 13716001 h 13863197"/>
                <a:gd name="connsiteX5" fmla="*/ 0 w 9702799"/>
                <a:gd name="connsiteY5" fmla="*/ 13716001 h 13863197"/>
                <a:gd name="connsiteX6" fmla="*/ 0 w 9702799"/>
                <a:gd name="connsiteY6" fmla="*/ 0 h 13863197"/>
                <a:gd name="connsiteX0" fmla="*/ 0 w 9702800"/>
                <a:gd name="connsiteY0" fmla="*/ 0 h 13863197"/>
                <a:gd name="connsiteX1" fmla="*/ 9674679 w 9702800"/>
                <a:gd name="connsiteY1" fmla="*/ 0 h 13863197"/>
                <a:gd name="connsiteX2" fmla="*/ 9702800 w 9702800"/>
                <a:gd name="connsiteY2" fmla="*/ 1 h 13863197"/>
                <a:gd name="connsiteX3" fmla="*/ 9702799 w 9702800"/>
                <a:gd name="connsiteY3" fmla="*/ 13741401 h 13863197"/>
                <a:gd name="connsiteX4" fmla="*/ 9674679 w 9702800"/>
                <a:gd name="connsiteY4" fmla="*/ 13716001 h 13863197"/>
                <a:gd name="connsiteX5" fmla="*/ 0 w 9702800"/>
                <a:gd name="connsiteY5" fmla="*/ 13716001 h 13863197"/>
                <a:gd name="connsiteX6" fmla="*/ 0 w 9702800"/>
                <a:gd name="connsiteY6" fmla="*/ 0 h 1386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02800" h="13863197">
                  <a:moveTo>
                    <a:pt x="0" y="0"/>
                  </a:moveTo>
                  <a:lnTo>
                    <a:pt x="9674679" y="0"/>
                  </a:lnTo>
                  <a:lnTo>
                    <a:pt x="9702800" y="1"/>
                  </a:lnTo>
                  <a:cubicBezTo>
                    <a:pt x="7950200" y="3742268"/>
                    <a:pt x="7188199" y="7967134"/>
                    <a:pt x="9702799" y="13741401"/>
                  </a:cubicBezTo>
                  <a:cubicBezTo>
                    <a:pt x="9701892" y="14173201"/>
                    <a:pt x="9675586" y="13284201"/>
                    <a:pt x="9674679" y="13716001"/>
                  </a:cubicBez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">
              <a:extLst>
                <a:ext uri="{FF2B5EF4-FFF2-40B4-BE49-F238E27FC236}">
                  <a16:creationId xmlns:a16="http://schemas.microsoft.com/office/drawing/2014/main" id="{BA294189-2C5B-3746-A580-784BABBC8D45}"/>
                </a:ext>
              </a:extLst>
            </p:cNvPr>
            <p:cNvSpPr/>
            <p:nvPr/>
          </p:nvSpPr>
          <p:spPr>
            <a:xfrm flipH="1">
              <a:off x="20490297" y="5722440"/>
              <a:ext cx="1196402" cy="2271117"/>
            </a:xfrm>
            <a:custGeom>
              <a:avLst/>
              <a:gdLst>
                <a:gd name="connsiteX0" fmla="*/ 0 w 9674679"/>
                <a:gd name="connsiteY0" fmla="*/ 0 h 13716001"/>
                <a:gd name="connsiteX1" fmla="*/ 9674679 w 9674679"/>
                <a:gd name="connsiteY1" fmla="*/ 0 h 13716001"/>
                <a:gd name="connsiteX2" fmla="*/ 9674679 w 9674679"/>
                <a:gd name="connsiteY2" fmla="*/ 13716001 h 13716001"/>
                <a:gd name="connsiteX3" fmla="*/ 0 w 9674679"/>
                <a:gd name="connsiteY3" fmla="*/ 13716001 h 13716001"/>
                <a:gd name="connsiteX4" fmla="*/ 0 w 9674679"/>
                <a:gd name="connsiteY4" fmla="*/ 0 h 13716001"/>
                <a:gd name="connsiteX0" fmla="*/ 0 w 9677400"/>
                <a:gd name="connsiteY0" fmla="*/ 0 h 13716001"/>
                <a:gd name="connsiteX1" fmla="*/ 9674679 w 9677400"/>
                <a:gd name="connsiteY1" fmla="*/ 0 h 13716001"/>
                <a:gd name="connsiteX2" fmla="*/ 9677400 w 9677400"/>
                <a:gd name="connsiteY2" fmla="*/ 1498601 h 13716001"/>
                <a:gd name="connsiteX3" fmla="*/ 9674679 w 9677400"/>
                <a:gd name="connsiteY3" fmla="*/ 13716001 h 13716001"/>
                <a:gd name="connsiteX4" fmla="*/ 0 w 9677400"/>
                <a:gd name="connsiteY4" fmla="*/ 13716001 h 13716001"/>
                <a:gd name="connsiteX5" fmla="*/ 0 w 9677400"/>
                <a:gd name="connsiteY5" fmla="*/ 0 h 13716001"/>
                <a:gd name="connsiteX0" fmla="*/ 0 w 9677400"/>
                <a:gd name="connsiteY0" fmla="*/ 0 h 13716001"/>
                <a:gd name="connsiteX1" fmla="*/ 9674679 w 9677400"/>
                <a:gd name="connsiteY1" fmla="*/ 0 h 13716001"/>
                <a:gd name="connsiteX2" fmla="*/ 9677400 w 9677400"/>
                <a:gd name="connsiteY2" fmla="*/ 1498601 h 13716001"/>
                <a:gd name="connsiteX3" fmla="*/ 9677399 w 9677400"/>
                <a:gd name="connsiteY3" fmla="*/ 12420601 h 13716001"/>
                <a:gd name="connsiteX4" fmla="*/ 9674679 w 9677400"/>
                <a:gd name="connsiteY4" fmla="*/ 13716001 h 13716001"/>
                <a:gd name="connsiteX5" fmla="*/ 0 w 9677400"/>
                <a:gd name="connsiteY5" fmla="*/ 13716001 h 13716001"/>
                <a:gd name="connsiteX6" fmla="*/ 0 w 9677400"/>
                <a:gd name="connsiteY6" fmla="*/ 0 h 13716001"/>
                <a:gd name="connsiteX0" fmla="*/ 0 w 9677400"/>
                <a:gd name="connsiteY0" fmla="*/ 0 h 13716001"/>
                <a:gd name="connsiteX1" fmla="*/ 9674679 w 9677400"/>
                <a:gd name="connsiteY1" fmla="*/ 0 h 13716001"/>
                <a:gd name="connsiteX2" fmla="*/ 9677400 w 9677400"/>
                <a:gd name="connsiteY2" fmla="*/ 1498601 h 13716001"/>
                <a:gd name="connsiteX3" fmla="*/ 9677399 w 9677400"/>
                <a:gd name="connsiteY3" fmla="*/ 12420601 h 13716001"/>
                <a:gd name="connsiteX4" fmla="*/ 9674679 w 9677400"/>
                <a:gd name="connsiteY4" fmla="*/ 13716001 h 13716001"/>
                <a:gd name="connsiteX5" fmla="*/ 0 w 9677400"/>
                <a:gd name="connsiteY5" fmla="*/ 13716001 h 13716001"/>
                <a:gd name="connsiteX6" fmla="*/ 0 w 9677400"/>
                <a:gd name="connsiteY6" fmla="*/ 0 h 13716001"/>
                <a:gd name="connsiteX0" fmla="*/ 0 w 9677400"/>
                <a:gd name="connsiteY0" fmla="*/ 0 h 13716001"/>
                <a:gd name="connsiteX1" fmla="*/ 9674679 w 9677400"/>
                <a:gd name="connsiteY1" fmla="*/ 0 h 13716001"/>
                <a:gd name="connsiteX2" fmla="*/ 9677400 w 9677400"/>
                <a:gd name="connsiteY2" fmla="*/ 1498601 h 13716001"/>
                <a:gd name="connsiteX3" fmla="*/ 9677399 w 9677400"/>
                <a:gd name="connsiteY3" fmla="*/ 12420601 h 13716001"/>
                <a:gd name="connsiteX4" fmla="*/ 9674679 w 9677400"/>
                <a:gd name="connsiteY4" fmla="*/ 13716001 h 13716001"/>
                <a:gd name="connsiteX5" fmla="*/ 0 w 9677400"/>
                <a:gd name="connsiteY5" fmla="*/ 13716001 h 13716001"/>
                <a:gd name="connsiteX6" fmla="*/ 0 w 9677400"/>
                <a:gd name="connsiteY6" fmla="*/ 0 h 13716001"/>
                <a:gd name="connsiteX0" fmla="*/ 0 w 9702799"/>
                <a:gd name="connsiteY0" fmla="*/ 0 h 13863197"/>
                <a:gd name="connsiteX1" fmla="*/ 9674679 w 9702799"/>
                <a:gd name="connsiteY1" fmla="*/ 0 h 13863197"/>
                <a:gd name="connsiteX2" fmla="*/ 9677400 w 9702799"/>
                <a:gd name="connsiteY2" fmla="*/ 1498601 h 13863197"/>
                <a:gd name="connsiteX3" fmla="*/ 9702799 w 9702799"/>
                <a:gd name="connsiteY3" fmla="*/ 13741401 h 13863197"/>
                <a:gd name="connsiteX4" fmla="*/ 9674679 w 9702799"/>
                <a:gd name="connsiteY4" fmla="*/ 13716001 h 13863197"/>
                <a:gd name="connsiteX5" fmla="*/ 0 w 9702799"/>
                <a:gd name="connsiteY5" fmla="*/ 13716001 h 13863197"/>
                <a:gd name="connsiteX6" fmla="*/ 0 w 9702799"/>
                <a:gd name="connsiteY6" fmla="*/ 0 h 13863197"/>
                <a:gd name="connsiteX0" fmla="*/ 0 w 9702800"/>
                <a:gd name="connsiteY0" fmla="*/ 0 h 13863197"/>
                <a:gd name="connsiteX1" fmla="*/ 9674679 w 9702800"/>
                <a:gd name="connsiteY1" fmla="*/ 0 h 13863197"/>
                <a:gd name="connsiteX2" fmla="*/ 9702800 w 9702800"/>
                <a:gd name="connsiteY2" fmla="*/ 1 h 13863197"/>
                <a:gd name="connsiteX3" fmla="*/ 9702799 w 9702800"/>
                <a:gd name="connsiteY3" fmla="*/ 13741401 h 13863197"/>
                <a:gd name="connsiteX4" fmla="*/ 9674679 w 9702800"/>
                <a:gd name="connsiteY4" fmla="*/ 13716001 h 13863197"/>
                <a:gd name="connsiteX5" fmla="*/ 0 w 9702800"/>
                <a:gd name="connsiteY5" fmla="*/ 13716001 h 13863197"/>
                <a:gd name="connsiteX6" fmla="*/ 0 w 9702800"/>
                <a:gd name="connsiteY6" fmla="*/ 0 h 1386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02800" h="13863197">
                  <a:moveTo>
                    <a:pt x="0" y="0"/>
                  </a:moveTo>
                  <a:lnTo>
                    <a:pt x="9674679" y="0"/>
                  </a:lnTo>
                  <a:lnTo>
                    <a:pt x="9702800" y="1"/>
                  </a:lnTo>
                  <a:cubicBezTo>
                    <a:pt x="7950200" y="3742268"/>
                    <a:pt x="7188199" y="7967134"/>
                    <a:pt x="9702799" y="13741401"/>
                  </a:cubicBezTo>
                  <a:cubicBezTo>
                    <a:pt x="9701892" y="14173201"/>
                    <a:pt x="9675586" y="13284201"/>
                    <a:pt x="9674679" y="13716001"/>
                  </a:cubicBez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BC45792-38DD-BC4F-A6D8-7B514C7E8BB0}"/>
              </a:ext>
            </a:extLst>
          </p:cNvPr>
          <p:cNvGrpSpPr/>
          <p:nvPr/>
        </p:nvGrpSpPr>
        <p:grpSpPr>
          <a:xfrm>
            <a:off x="4195531" y="5519171"/>
            <a:ext cx="15986580" cy="2474386"/>
            <a:chOff x="4195531" y="5341457"/>
            <a:chExt cx="15986580" cy="247438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45CFBC-018B-0D4E-8CCB-E8B71EC755B6}"/>
                </a:ext>
              </a:extLst>
            </p:cNvPr>
            <p:cNvSpPr/>
            <p:nvPr/>
          </p:nvSpPr>
          <p:spPr>
            <a:xfrm>
              <a:off x="4195531" y="6061517"/>
              <a:ext cx="1598658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Poppins Medium" pitchFamily="2" charset="77"/>
                  <a:ea typeface="Roboto" panose="02000000000000000000" pitchFamily="2" charset="0"/>
                  <a:cs typeface="Poppins Medium" pitchFamily="2" charset="77"/>
                </a:rPr>
                <a:t>“If people like you, they’ll listen to you, but if they trust you, they’ll do business with you.”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029DE5-7EEE-9C44-A748-82A10C7179C3}"/>
                </a:ext>
              </a:extLst>
            </p:cNvPr>
            <p:cNvSpPr txBox="1"/>
            <p:nvPr/>
          </p:nvSpPr>
          <p:spPr>
            <a:xfrm>
              <a:off x="10508713" y="5341457"/>
              <a:ext cx="33602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ANDERSON MILLS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54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CLEAN AND RENEWED ENERGY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17A21BE-9B12-9B4E-A014-645CFE7081C2}"/>
              </a:ext>
            </a:extLst>
          </p:cNvPr>
          <p:cNvGrpSpPr/>
          <p:nvPr/>
        </p:nvGrpSpPr>
        <p:grpSpPr>
          <a:xfrm>
            <a:off x="1926306" y="4663605"/>
            <a:ext cx="20525036" cy="6840945"/>
            <a:chOff x="1926306" y="4591415"/>
            <a:chExt cx="20525036" cy="6840945"/>
          </a:xfrm>
        </p:grpSpPr>
        <p:sp>
          <p:nvSpPr>
            <p:cNvPr id="8" name="Stored Data 7">
              <a:extLst>
                <a:ext uri="{FF2B5EF4-FFF2-40B4-BE49-F238E27FC236}">
                  <a16:creationId xmlns:a16="http://schemas.microsoft.com/office/drawing/2014/main" id="{4C84D1C9-82F6-0147-8851-381DDD89E64A}"/>
                </a:ext>
              </a:extLst>
            </p:cNvPr>
            <p:cNvSpPr/>
            <p:nvPr/>
          </p:nvSpPr>
          <p:spPr>
            <a:xfrm rot="5400000">
              <a:off x="8169635" y="4278089"/>
              <a:ext cx="3640546" cy="4267198"/>
            </a:xfrm>
            <a:prstGeom prst="flowChartOnlineStorag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tored Data 9">
              <a:extLst>
                <a:ext uri="{FF2B5EF4-FFF2-40B4-BE49-F238E27FC236}">
                  <a16:creationId xmlns:a16="http://schemas.microsoft.com/office/drawing/2014/main" id="{03251CEE-BEDD-7F46-806E-A4644A146D92}"/>
                </a:ext>
              </a:extLst>
            </p:cNvPr>
            <p:cNvSpPr/>
            <p:nvPr/>
          </p:nvSpPr>
          <p:spPr>
            <a:xfrm rot="5400000">
              <a:off x="12567464" y="4278089"/>
              <a:ext cx="3640546" cy="4267198"/>
            </a:xfrm>
            <a:prstGeom prst="flowChartOnlineStorag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tored Data 11">
              <a:extLst>
                <a:ext uri="{FF2B5EF4-FFF2-40B4-BE49-F238E27FC236}">
                  <a16:creationId xmlns:a16="http://schemas.microsoft.com/office/drawing/2014/main" id="{84DB2B05-600B-BB4A-9F5F-D937F55BFFA6}"/>
                </a:ext>
              </a:extLst>
            </p:cNvPr>
            <p:cNvSpPr/>
            <p:nvPr/>
          </p:nvSpPr>
          <p:spPr>
            <a:xfrm rot="5400000">
              <a:off x="8169635" y="7478488"/>
              <a:ext cx="3640546" cy="4267198"/>
            </a:xfrm>
            <a:prstGeom prst="flowChartOnlineStorag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tored Data 12">
              <a:extLst>
                <a:ext uri="{FF2B5EF4-FFF2-40B4-BE49-F238E27FC236}">
                  <a16:creationId xmlns:a16="http://schemas.microsoft.com/office/drawing/2014/main" id="{15C15AE6-7ACC-3B4F-B022-49043335C60F}"/>
                </a:ext>
              </a:extLst>
            </p:cNvPr>
            <p:cNvSpPr/>
            <p:nvPr/>
          </p:nvSpPr>
          <p:spPr>
            <a:xfrm rot="5400000">
              <a:off x="12567464" y="7478488"/>
              <a:ext cx="3640546" cy="4267198"/>
            </a:xfrm>
            <a:prstGeom prst="flowChartOnlineStorag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2023753-CE72-C54A-AFB6-865851B20394}"/>
                </a:ext>
              </a:extLst>
            </p:cNvPr>
            <p:cNvGrpSpPr/>
            <p:nvPr/>
          </p:nvGrpSpPr>
          <p:grpSpPr>
            <a:xfrm>
              <a:off x="1926306" y="5469379"/>
              <a:ext cx="5220452" cy="1884618"/>
              <a:chOff x="1926306" y="5146213"/>
              <a:chExt cx="5220452" cy="1884618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7A1F544-9CB3-584C-9AAD-D87B3AB28EB7}"/>
                  </a:ext>
                </a:extLst>
              </p:cNvPr>
              <p:cNvSpPr txBox="1"/>
              <p:nvPr/>
            </p:nvSpPr>
            <p:spPr>
              <a:xfrm>
                <a:off x="1926308" y="5730988"/>
                <a:ext cx="5220450" cy="1299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should meet a certain consumer demand, or it should.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5919AD-6653-2E4F-B106-58915E9C840B}"/>
                  </a:ext>
                </a:extLst>
              </p:cNvPr>
              <p:cNvSpPr txBox="1"/>
              <p:nvPr/>
            </p:nvSpPr>
            <p:spPr>
              <a:xfrm>
                <a:off x="1926306" y="5146213"/>
                <a:ext cx="22124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One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20AD2DC-FE18-B848-8A53-884B9EAF330D}"/>
                </a:ext>
              </a:extLst>
            </p:cNvPr>
            <p:cNvGrpSpPr/>
            <p:nvPr/>
          </p:nvGrpSpPr>
          <p:grpSpPr>
            <a:xfrm>
              <a:off x="1926306" y="8669777"/>
              <a:ext cx="5220452" cy="1884618"/>
              <a:chOff x="1926306" y="8346612"/>
              <a:chExt cx="5220452" cy="188461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2C8E65-EBE6-C644-B4F4-A53F61150CB7}"/>
                  </a:ext>
                </a:extLst>
              </p:cNvPr>
              <p:cNvSpPr txBox="1"/>
              <p:nvPr/>
            </p:nvSpPr>
            <p:spPr>
              <a:xfrm>
                <a:off x="1926308" y="8931387"/>
                <a:ext cx="5220450" cy="1299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should meet a certain consumer demand, or it should.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58ABC0-C61D-264D-BBB7-1CCF942AFCDE}"/>
                  </a:ext>
                </a:extLst>
              </p:cNvPr>
              <p:cNvSpPr txBox="1"/>
              <p:nvPr/>
            </p:nvSpPr>
            <p:spPr>
              <a:xfrm>
                <a:off x="1926306" y="8346612"/>
                <a:ext cx="25731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Three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22E88B-DB41-FF41-8D7A-A4496617AEA2}"/>
                </a:ext>
              </a:extLst>
            </p:cNvPr>
            <p:cNvGrpSpPr/>
            <p:nvPr/>
          </p:nvGrpSpPr>
          <p:grpSpPr>
            <a:xfrm>
              <a:off x="17230892" y="5469379"/>
              <a:ext cx="5220450" cy="5085016"/>
              <a:chOff x="17928308" y="5469379"/>
              <a:chExt cx="5220450" cy="508501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4EB8E8C-D97E-F24B-989D-E11423B3CA2B}"/>
                  </a:ext>
                </a:extLst>
              </p:cNvPr>
              <p:cNvSpPr txBox="1"/>
              <p:nvPr/>
            </p:nvSpPr>
            <p:spPr>
              <a:xfrm>
                <a:off x="17928308" y="6054154"/>
                <a:ext cx="5220450" cy="1299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should meet a certain consumer demand, or it should.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77DDE20-1D3F-7345-895D-E4ABE8B34388}"/>
                  </a:ext>
                </a:extLst>
              </p:cNvPr>
              <p:cNvSpPr txBox="1"/>
              <p:nvPr/>
            </p:nvSpPr>
            <p:spPr>
              <a:xfrm>
                <a:off x="20947513" y="5469379"/>
                <a:ext cx="22012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Two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8E8DDE-957E-1946-9764-0CAEC00A47F2}"/>
                  </a:ext>
                </a:extLst>
              </p:cNvPr>
              <p:cNvSpPr txBox="1"/>
              <p:nvPr/>
            </p:nvSpPr>
            <p:spPr>
              <a:xfrm>
                <a:off x="17928308" y="9254552"/>
                <a:ext cx="5220450" cy="1299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should meet a certain consumer demand, or it should.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0E8E9B7-B768-484E-ABD7-9304D7493078}"/>
                  </a:ext>
                </a:extLst>
              </p:cNvPr>
              <p:cNvSpPr txBox="1"/>
              <p:nvPr/>
            </p:nvSpPr>
            <p:spPr>
              <a:xfrm>
                <a:off x="20873775" y="8669777"/>
                <a:ext cx="22749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Title Four</a:t>
                </a:r>
              </a:p>
            </p:txBody>
          </p:sp>
        </p:grpSp>
      </p:grpSp>
      <p:sp>
        <p:nvSpPr>
          <p:cNvPr id="49" name="Freeform 3">
            <a:extLst>
              <a:ext uri="{FF2B5EF4-FFF2-40B4-BE49-F238E27FC236}">
                <a16:creationId xmlns:a16="http://schemas.microsoft.com/office/drawing/2014/main" id="{2E968D79-8250-3041-93CD-555E196CD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7219" y="5541569"/>
            <a:ext cx="1489228" cy="1484056"/>
          </a:xfrm>
          <a:custGeom>
            <a:avLst/>
            <a:gdLst>
              <a:gd name="T0" fmla="*/ 327396 w 1268"/>
              <a:gd name="T1" fmla="*/ 183756 h 1267"/>
              <a:gd name="T2" fmla="*/ 333165 w 1268"/>
              <a:gd name="T3" fmla="*/ 189509 h 1267"/>
              <a:gd name="T4" fmla="*/ 327396 w 1268"/>
              <a:gd name="T5" fmla="*/ 226188 h 1267"/>
              <a:gd name="T6" fmla="*/ 293502 w 1268"/>
              <a:gd name="T7" fmla="*/ 224390 h 1267"/>
              <a:gd name="T8" fmla="*/ 292060 w 1268"/>
              <a:gd name="T9" fmla="*/ 189509 h 1267"/>
              <a:gd name="T10" fmla="*/ 293502 w 1268"/>
              <a:gd name="T11" fmla="*/ 185194 h 1267"/>
              <a:gd name="T12" fmla="*/ 395543 w 1268"/>
              <a:gd name="T13" fmla="*/ 289478 h 1267"/>
              <a:gd name="T14" fmla="*/ 194707 w 1268"/>
              <a:gd name="T15" fmla="*/ 204972 h 1267"/>
              <a:gd name="T16" fmla="*/ 267541 w 1268"/>
              <a:gd name="T17" fmla="*/ 177283 h 1267"/>
              <a:gd name="T18" fmla="*/ 264657 w 1268"/>
              <a:gd name="T19" fmla="*/ 220435 h 1267"/>
              <a:gd name="T20" fmla="*/ 274392 w 1268"/>
              <a:gd name="T21" fmla="*/ 243449 h 1267"/>
              <a:gd name="T22" fmla="*/ 327396 w 1268"/>
              <a:gd name="T23" fmla="*/ 252799 h 1267"/>
              <a:gd name="T24" fmla="*/ 359847 w 1268"/>
              <a:gd name="T25" fmla="*/ 189509 h 1267"/>
              <a:gd name="T26" fmla="*/ 327396 w 1268"/>
              <a:gd name="T27" fmla="*/ 157145 h 1267"/>
              <a:gd name="T28" fmla="*/ 286651 w 1268"/>
              <a:gd name="T29" fmla="*/ 158584 h 1267"/>
              <a:gd name="T30" fmla="*/ 312252 w 1268"/>
              <a:gd name="T31" fmla="*/ 85225 h 1267"/>
              <a:gd name="T32" fmla="*/ 395543 w 1268"/>
              <a:gd name="T33" fmla="*/ 120466 h 1267"/>
              <a:gd name="T34" fmla="*/ 429797 w 1268"/>
              <a:gd name="T35" fmla="*/ 204972 h 1267"/>
              <a:gd name="T36" fmla="*/ 109252 w 1268"/>
              <a:gd name="T37" fmla="*/ 426126 h 1267"/>
              <a:gd name="T38" fmla="*/ 95550 w 1268"/>
              <a:gd name="T39" fmla="*/ 426126 h 1267"/>
              <a:gd name="T40" fmla="*/ 204081 w 1268"/>
              <a:gd name="T41" fmla="*/ 301345 h 1267"/>
              <a:gd name="T42" fmla="*/ 210572 w 1268"/>
              <a:gd name="T43" fmla="*/ 308896 h 1267"/>
              <a:gd name="T44" fmla="*/ 170909 w 1268"/>
              <a:gd name="T45" fmla="*/ 69403 h 1267"/>
              <a:gd name="T46" fmla="*/ 137016 w 1268"/>
              <a:gd name="T47" fmla="*/ 66886 h 1267"/>
              <a:gd name="T48" fmla="*/ 135574 w 1268"/>
              <a:gd name="T49" fmla="*/ 32364 h 1267"/>
              <a:gd name="T50" fmla="*/ 170909 w 1268"/>
              <a:gd name="T51" fmla="*/ 26610 h 1267"/>
              <a:gd name="T52" fmla="*/ 174875 w 1268"/>
              <a:gd name="T53" fmla="*/ 28408 h 1267"/>
              <a:gd name="T54" fmla="*/ 176678 w 1268"/>
              <a:gd name="T55" fmla="*/ 62570 h 1267"/>
              <a:gd name="T56" fmla="*/ 170909 w 1268"/>
              <a:gd name="T57" fmla="*/ 69403 h 1267"/>
              <a:gd name="T58" fmla="*/ 32451 w 1268"/>
              <a:gd name="T59" fmla="*/ 179440 h 1267"/>
              <a:gd name="T60" fmla="*/ 26682 w 1268"/>
              <a:gd name="T61" fmla="*/ 142761 h 1267"/>
              <a:gd name="T62" fmla="*/ 32451 w 1268"/>
              <a:gd name="T63" fmla="*/ 137008 h 1267"/>
              <a:gd name="T64" fmla="*/ 66344 w 1268"/>
              <a:gd name="T65" fmla="*/ 138446 h 1267"/>
              <a:gd name="T66" fmla="*/ 68147 w 1268"/>
              <a:gd name="T67" fmla="*/ 173687 h 1267"/>
              <a:gd name="T68" fmla="*/ 414653 w 1268"/>
              <a:gd name="T69" fmla="*/ 101767 h 1267"/>
              <a:gd name="T70" fmla="*/ 312252 w 1268"/>
              <a:gd name="T71" fmla="*/ 58255 h 1267"/>
              <a:gd name="T72" fmla="*/ 202279 w 1268"/>
              <a:gd name="T73" fmla="*/ 72999 h 1267"/>
              <a:gd name="T74" fmla="*/ 203360 w 1268"/>
              <a:gd name="T75" fmla="*/ 32364 h 1267"/>
              <a:gd name="T76" fmla="*/ 141343 w 1268"/>
              <a:gd name="T77" fmla="*/ 0 h 1267"/>
              <a:gd name="T78" fmla="*/ 108170 w 1268"/>
              <a:gd name="T79" fmla="*/ 62570 h 1267"/>
              <a:gd name="T80" fmla="*/ 75359 w 1268"/>
              <a:gd name="T81" fmla="*/ 112914 h 1267"/>
              <a:gd name="T82" fmla="*/ 32451 w 1268"/>
              <a:gd name="T83" fmla="*/ 110397 h 1267"/>
              <a:gd name="T84" fmla="*/ 0 w 1268"/>
              <a:gd name="T85" fmla="*/ 142761 h 1267"/>
              <a:gd name="T86" fmla="*/ 9375 w 1268"/>
              <a:gd name="T87" fmla="*/ 196701 h 1267"/>
              <a:gd name="T88" fmla="*/ 62378 w 1268"/>
              <a:gd name="T89" fmla="*/ 206051 h 1267"/>
              <a:gd name="T90" fmla="*/ 94829 w 1268"/>
              <a:gd name="T91" fmla="*/ 142761 h 1267"/>
              <a:gd name="T92" fmla="*/ 131247 w 1268"/>
              <a:gd name="T93" fmla="*/ 94215 h 1267"/>
              <a:gd name="T94" fmla="*/ 170909 w 1268"/>
              <a:gd name="T95" fmla="*/ 96013 h 1267"/>
              <a:gd name="T96" fmla="*/ 201557 w 1268"/>
              <a:gd name="T97" fmla="*/ 110757 h 1267"/>
              <a:gd name="T98" fmla="*/ 168025 w 1268"/>
              <a:gd name="T99" fmla="*/ 204972 h 1267"/>
              <a:gd name="T100" fmla="*/ 76440 w 1268"/>
              <a:gd name="T101" fmla="*/ 392683 h 1267"/>
              <a:gd name="T102" fmla="*/ 76801 w 1268"/>
              <a:gd name="T103" fmla="*/ 444465 h 1267"/>
              <a:gd name="T104" fmla="*/ 102401 w 1268"/>
              <a:gd name="T105" fmla="*/ 455253 h 1267"/>
              <a:gd name="T106" fmla="*/ 239778 w 1268"/>
              <a:gd name="T107" fmla="*/ 331191 h 1267"/>
              <a:gd name="T108" fmla="*/ 414653 w 1268"/>
              <a:gd name="T109" fmla="*/ 308177 h 1267"/>
              <a:gd name="T110" fmla="*/ 456839 w 1268"/>
              <a:gd name="T111" fmla="*/ 204972 h 126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268" h="1267">
                <a:moveTo>
                  <a:pt x="826" y="511"/>
                </a:moveTo>
                <a:lnTo>
                  <a:pt x="908" y="511"/>
                </a:lnTo>
                <a:cubicBezTo>
                  <a:pt x="913" y="511"/>
                  <a:pt x="918" y="514"/>
                  <a:pt x="920" y="515"/>
                </a:cubicBezTo>
                <a:cubicBezTo>
                  <a:pt x="921" y="516"/>
                  <a:pt x="924" y="521"/>
                  <a:pt x="924" y="527"/>
                </a:cubicBezTo>
                <a:lnTo>
                  <a:pt x="924" y="613"/>
                </a:lnTo>
                <a:cubicBezTo>
                  <a:pt x="924" y="622"/>
                  <a:pt x="916" y="629"/>
                  <a:pt x="908" y="629"/>
                </a:cubicBezTo>
                <a:lnTo>
                  <a:pt x="826" y="629"/>
                </a:lnTo>
                <a:cubicBezTo>
                  <a:pt x="820" y="629"/>
                  <a:pt x="815" y="626"/>
                  <a:pt x="814" y="624"/>
                </a:cubicBezTo>
                <a:cubicBezTo>
                  <a:pt x="813" y="622"/>
                  <a:pt x="810" y="619"/>
                  <a:pt x="810" y="613"/>
                </a:cubicBezTo>
                <a:lnTo>
                  <a:pt x="810" y="527"/>
                </a:lnTo>
                <a:cubicBezTo>
                  <a:pt x="810" y="521"/>
                  <a:pt x="813" y="516"/>
                  <a:pt x="814" y="515"/>
                </a:cubicBezTo>
                <a:cubicBezTo>
                  <a:pt x="815" y="514"/>
                  <a:pt x="820" y="511"/>
                  <a:pt x="826" y="511"/>
                </a:cubicBezTo>
                <a:close/>
                <a:moveTo>
                  <a:pt x="1097" y="805"/>
                </a:moveTo>
                <a:lnTo>
                  <a:pt x="1097" y="805"/>
                </a:lnTo>
                <a:cubicBezTo>
                  <a:pt x="1035" y="868"/>
                  <a:pt x="953" y="902"/>
                  <a:pt x="866" y="902"/>
                </a:cubicBezTo>
                <a:cubicBezTo>
                  <a:pt x="687" y="902"/>
                  <a:pt x="540" y="754"/>
                  <a:pt x="540" y="570"/>
                </a:cubicBezTo>
                <a:cubicBezTo>
                  <a:pt x="540" y="491"/>
                  <a:pt x="567" y="419"/>
                  <a:pt x="612" y="361"/>
                </a:cubicBezTo>
                <a:lnTo>
                  <a:pt x="742" y="493"/>
                </a:lnTo>
                <a:cubicBezTo>
                  <a:pt x="737" y="503"/>
                  <a:pt x="734" y="515"/>
                  <a:pt x="734" y="527"/>
                </a:cubicBezTo>
                <a:lnTo>
                  <a:pt x="734" y="613"/>
                </a:lnTo>
                <a:cubicBezTo>
                  <a:pt x="734" y="637"/>
                  <a:pt x="745" y="659"/>
                  <a:pt x="761" y="677"/>
                </a:cubicBezTo>
                <a:cubicBezTo>
                  <a:pt x="779" y="694"/>
                  <a:pt x="801" y="703"/>
                  <a:pt x="826" y="703"/>
                </a:cubicBezTo>
                <a:lnTo>
                  <a:pt x="908" y="703"/>
                </a:lnTo>
                <a:cubicBezTo>
                  <a:pt x="958" y="703"/>
                  <a:pt x="998" y="662"/>
                  <a:pt x="998" y="613"/>
                </a:cubicBezTo>
                <a:lnTo>
                  <a:pt x="998" y="527"/>
                </a:lnTo>
                <a:cubicBezTo>
                  <a:pt x="998" y="503"/>
                  <a:pt x="989" y="479"/>
                  <a:pt x="971" y="463"/>
                </a:cubicBezTo>
                <a:cubicBezTo>
                  <a:pt x="955" y="446"/>
                  <a:pt x="931" y="437"/>
                  <a:pt x="908" y="437"/>
                </a:cubicBezTo>
                <a:lnTo>
                  <a:pt x="826" y="437"/>
                </a:lnTo>
                <a:cubicBezTo>
                  <a:pt x="815" y="437"/>
                  <a:pt x="806" y="438"/>
                  <a:pt x="795" y="441"/>
                </a:cubicBezTo>
                <a:lnTo>
                  <a:pt x="665" y="308"/>
                </a:lnTo>
                <a:cubicBezTo>
                  <a:pt x="721" y="263"/>
                  <a:pt x="790" y="237"/>
                  <a:pt x="866" y="237"/>
                </a:cubicBezTo>
                <a:cubicBezTo>
                  <a:pt x="952" y="237"/>
                  <a:pt x="1034" y="271"/>
                  <a:pt x="1094" y="333"/>
                </a:cubicBezTo>
                <a:lnTo>
                  <a:pt x="1097" y="335"/>
                </a:lnTo>
                <a:cubicBezTo>
                  <a:pt x="1157" y="397"/>
                  <a:pt x="1192" y="481"/>
                  <a:pt x="1192" y="570"/>
                </a:cubicBezTo>
                <a:cubicBezTo>
                  <a:pt x="1192" y="659"/>
                  <a:pt x="1157" y="742"/>
                  <a:pt x="1097" y="805"/>
                </a:cubicBezTo>
                <a:close/>
                <a:moveTo>
                  <a:pt x="303" y="1185"/>
                </a:moveTo>
                <a:lnTo>
                  <a:pt x="303" y="1185"/>
                </a:lnTo>
                <a:cubicBezTo>
                  <a:pt x="298" y="1189"/>
                  <a:pt x="291" y="1192"/>
                  <a:pt x="284" y="1192"/>
                </a:cubicBezTo>
                <a:cubicBezTo>
                  <a:pt x="277" y="1192"/>
                  <a:pt x="269" y="1189"/>
                  <a:pt x="265" y="1185"/>
                </a:cubicBezTo>
                <a:cubicBezTo>
                  <a:pt x="253" y="1173"/>
                  <a:pt x="253" y="1155"/>
                  <a:pt x="265" y="1143"/>
                </a:cubicBezTo>
                <a:lnTo>
                  <a:pt x="566" y="838"/>
                </a:lnTo>
                <a:cubicBezTo>
                  <a:pt x="571" y="845"/>
                  <a:pt x="579" y="853"/>
                  <a:pt x="584" y="859"/>
                </a:cubicBezTo>
                <a:cubicBezTo>
                  <a:pt x="592" y="866"/>
                  <a:pt x="598" y="872"/>
                  <a:pt x="604" y="878"/>
                </a:cubicBezTo>
                <a:lnTo>
                  <a:pt x="303" y="1185"/>
                </a:lnTo>
                <a:close/>
                <a:moveTo>
                  <a:pt x="474" y="193"/>
                </a:moveTo>
                <a:lnTo>
                  <a:pt x="392" y="193"/>
                </a:lnTo>
                <a:cubicBezTo>
                  <a:pt x="386" y="193"/>
                  <a:pt x="382" y="188"/>
                  <a:pt x="380" y="186"/>
                </a:cubicBezTo>
                <a:cubicBezTo>
                  <a:pt x="379" y="185"/>
                  <a:pt x="376" y="181"/>
                  <a:pt x="376" y="174"/>
                </a:cubicBezTo>
                <a:lnTo>
                  <a:pt x="376" y="90"/>
                </a:lnTo>
                <a:cubicBezTo>
                  <a:pt x="376" y="81"/>
                  <a:pt x="383" y="74"/>
                  <a:pt x="392" y="74"/>
                </a:cubicBezTo>
                <a:lnTo>
                  <a:pt x="474" y="74"/>
                </a:lnTo>
                <a:cubicBezTo>
                  <a:pt x="478" y="74"/>
                  <a:pt x="482" y="76"/>
                  <a:pt x="485" y="79"/>
                </a:cubicBezTo>
                <a:cubicBezTo>
                  <a:pt x="489" y="81"/>
                  <a:pt x="490" y="86"/>
                  <a:pt x="490" y="90"/>
                </a:cubicBezTo>
                <a:lnTo>
                  <a:pt x="490" y="174"/>
                </a:lnTo>
                <a:cubicBezTo>
                  <a:pt x="490" y="181"/>
                  <a:pt x="487" y="185"/>
                  <a:pt x="485" y="186"/>
                </a:cubicBezTo>
                <a:cubicBezTo>
                  <a:pt x="484" y="188"/>
                  <a:pt x="479" y="193"/>
                  <a:pt x="474" y="193"/>
                </a:cubicBezTo>
                <a:close/>
                <a:moveTo>
                  <a:pt x="173" y="499"/>
                </a:moveTo>
                <a:lnTo>
                  <a:pt x="90" y="499"/>
                </a:lnTo>
                <a:cubicBezTo>
                  <a:pt x="81" y="499"/>
                  <a:pt x="74" y="491"/>
                  <a:pt x="74" y="483"/>
                </a:cubicBezTo>
                <a:lnTo>
                  <a:pt x="74" y="397"/>
                </a:lnTo>
                <a:cubicBezTo>
                  <a:pt x="74" y="391"/>
                  <a:pt x="76" y="388"/>
                  <a:pt x="78" y="385"/>
                </a:cubicBezTo>
                <a:cubicBezTo>
                  <a:pt x="81" y="384"/>
                  <a:pt x="84" y="381"/>
                  <a:pt x="90" y="381"/>
                </a:cubicBezTo>
                <a:lnTo>
                  <a:pt x="173" y="381"/>
                </a:lnTo>
                <a:cubicBezTo>
                  <a:pt x="179" y="381"/>
                  <a:pt x="182" y="384"/>
                  <a:pt x="184" y="385"/>
                </a:cubicBezTo>
                <a:cubicBezTo>
                  <a:pt x="186" y="388"/>
                  <a:pt x="189" y="391"/>
                  <a:pt x="189" y="397"/>
                </a:cubicBezTo>
                <a:lnTo>
                  <a:pt x="189" y="483"/>
                </a:lnTo>
                <a:cubicBezTo>
                  <a:pt x="189" y="491"/>
                  <a:pt x="182" y="499"/>
                  <a:pt x="173" y="499"/>
                </a:cubicBezTo>
                <a:close/>
                <a:moveTo>
                  <a:pt x="1150" y="283"/>
                </a:moveTo>
                <a:lnTo>
                  <a:pt x="1150" y="283"/>
                </a:lnTo>
                <a:cubicBezTo>
                  <a:pt x="1073" y="206"/>
                  <a:pt x="973" y="162"/>
                  <a:pt x="866" y="162"/>
                </a:cubicBezTo>
                <a:cubicBezTo>
                  <a:pt x="770" y="162"/>
                  <a:pt x="681" y="198"/>
                  <a:pt x="612" y="256"/>
                </a:cubicBezTo>
                <a:lnTo>
                  <a:pt x="561" y="203"/>
                </a:lnTo>
                <a:cubicBezTo>
                  <a:pt x="563" y="194"/>
                  <a:pt x="564" y="185"/>
                  <a:pt x="564" y="174"/>
                </a:cubicBezTo>
                <a:lnTo>
                  <a:pt x="564" y="90"/>
                </a:lnTo>
                <a:cubicBezTo>
                  <a:pt x="564" y="40"/>
                  <a:pt x="524" y="0"/>
                  <a:pt x="474" y="0"/>
                </a:cubicBezTo>
                <a:lnTo>
                  <a:pt x="392" y="0"/>
                </a:lnTo>
                <a:cubicBezTo>
                  <a:pt x="342" y="0"/>
                  <a:pt x="300" y="40"/>
                  <a:pt x="300" y="90"/>
                </a:cubicBezTo>
                <a:lnTo>
                  <a:pt x="300" y="174"/>
                </a:lnTo>
                <a:cubicBezTo>
                  <a:pt x="300" y="188"/>
                  <a:pt x="303" y="200"/>
                  <a:pt x="309" y="211"/>
                </a:cubicBezTo>
                <a:lnTo>
                  <a:pt x="209" y="314"/>
                </a:lnTo>
                <a:cubicBezTo>
                  <a:pt x="197" y="309"/>
                  <a:pt x="185" y="307"/>
                  <a:pt x="173" y="307"/>
                </a:cubicBezTo>
                <a:lnTo>
                  <a:pt x="90" y="307"/>
                </a:lnTo>
                <a:cubicBezTo>
                  <a:pt x="66" y="307"/>
                  <a:pt x="43" y="315"/>
                  <a:pt x="26" y="333"/>
                </a:cubicBezTo>
                <a:cubicBezTo>
                  <a:pt x="9" y="351"/>
                  <a:pt x="0" y="373"/>
                  <a:pt x="0" y="397"/>
                </a:cubicBezTo>
                <a:lnTo>
                  <a:pt x="0" y="483"/>
                </a:lnTo>
                <a:cubicBezTo>
                  <a:pt x="0" y="508"/>
                  <a:pt x="10" y="530"/>
                  <a:pt x="26" y="547"/>
                </a:cubicBezTo>
                <a:cubicBezTo>
                  <a:pt x="43" y="563"/>
                  <a:pt x="65" y="573"/>
                  <a:pt x="90" y="573"/>
                </a:cubicBezTo>
                <a:lnTo>
                  <a:pt x="173" y="573"/>
                </a:lnTo>
                <a:cubicBezTo>
                  <a:pt x="222" y="573"/>
                  <a:pt x="263" y="533"/>
                  <a:pt x="263" y="483"/>
                </a:cubicBezTo>
                <a:lnTo>
                  <a:pt x="263" y="397"/>
                </a:lnTo>
                <a:cubicBezTo>
                  <a:pt x="263" y="388"/>
                  <a:pt x="262" y="377"/>
                  <a:pt x="259" y="369"/>
                </a:cubicBezTo>
                <a:lnTo>
                  <a:pt x="364" y="262"/>
                </a:lnTo>
                <a:cubicBezTo>
                  <a:pt x="373" y="265"/>
                  <a:pt x="382" y="267"/>
                  <a:pt x="392" y="267"/>
                </a:cubicBezTo>
                <a:lnTo>
                  <a:pt x="474" y="267"/>
                </a:lnTo>
                <a:cubicBezTo>
                  <a:pt x="487" y="267"/>
                  <a:pt x="499" y="263"/>
                  <a:pt x="510" y="258"/>
                </a:cubicBezTo>
                <a:lnTo>
                  <a:pt x="559" y="308"/>
                </a:lnTo>
                <a:cubicBezTo>
                  <a:pt x="502" y="379"/>
                  <a:pt x="466" y="471"/>
                  <a:pt x="466" y="570"/>
                </a:cubicBezTo>
                <a:cubicBezTo>
                  <a:pt x="466" y="645"/>
                  <a:pt x="485" y="717"/>
                  <a:pt x="521" y="777"/>
                </a:cubicBezTo>
                <a:lnTo>
                  <a:pt x="212" y="1092"/>
                </a:lnTo>
                <a:cubicBezTo>
                  <a:pt x="173" y="1131"/>
                  <a:pt x="173" y="1197"/>
                  <a:pt x="212" y="1236"/>
                </a:cubicBezTo>
                <a:cubicBezTo>
                  <a:pt x="212" y="1236"/>
                  <a:pt x="212" y="1236"/>
                  <a:pt x="213" y="1236"/>
                </a:cubicBezTo>
                <a:cubicBezTo>
                  <a:pt x="230" y="1256"/>
                  <a:pt x="257" y="1266"/>
                  <a:pt x="284" y="1266"/>
                </a:cubicBezTo>
                <a:cubicBezTo>
                  <a:pt x="311" y="1266"/>
                  <a:pt x="336" y="1256"/>
                  <a:pt x="355" y="1236"/>
                </a:cubicBezTo>
                <a:lnTo>
                  <a:pt x="665" y="921"/>
                </a:lnTo>
                <a:cubicBezTo>
                  <a:pt x="724" y="957"/>
                  <a:pt x="794" y="975"/>
                  <a:pt x="866" y="975"/>
                </a:cubicBezTo>
                <a:cubicBezTo>
                  <a:pt x="973" y="975"/>
                  <a:pt x="1073" y="934"/>
                  <a:pt x="1150" y="857"/>
                </a:cubicBezTo>
                <a:cubicBezTo>
                  <a:pt x="1226" y="780"/>
                  <a:pt x="1267" y="678"/>
                  <a:pt x="1267" y="570"/>
                </a:cubicBezTo>
                <a:cubicBezTo>
                  <a:pt x="1267" y="462"/>
                  <a:pt x="1226" y="360"/>
                  <a:pt x="1150" y="2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7FD00B-DABD-7648-BD22-0F65FE4FB7A8}"/>
              </a:ext>
            </a:extLst>
          </p:cNvPr>
          <p:cNvGrpSpPr/>
          <p:nvPr/>
        </p:nvGrpSpPr>
        <p:grpSpPr>
          <a:xfrm>
            <a:off x="13759468" y="5445873"/>
            <a:ext cx="1256538" cy="1484054"/>
            <a:chOff x="10356648" y="2255652"/>
            <a:chExt cx="909656" cy="1074364"/>
          </a:xfrm>
          <a:solidFill>
            <a:schemeClr val="bg1"/>
          </a:solidFill>
        </p:grpSpPr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BC6F9D0B-52A4-2047-9CC4-8DA865B6C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6648" y="2255652"/>
              <a:ext cx="505365" cy="692534"/>
            </a:xfrm>
            <a:custGeom>
              <a:avLst/>
              <a:gdLst>
                <a:gd name="T0" fmla="*/ 161454 w 596"/>
                <a:gd name="T1" fmla="*/ 121650 h 816"/>
                <a:gd name="T2" fmla="*/ 161454 w 596"/>
                <a:gd name="T3" fmla="*/ 121650 h 816"/>
                <a:gd name="T4" fmla="*/ 146351 w 596"/>
                <a:gd name="T5" fmla="*/ 134966 h 816"/>
                <a:gd name="T6" fmla="*/ 132687 w 596"/>
                <a:gd name="T7" fmla="*/ 244739 h 816"/>
                <a:gd name="T8" fmla="*/ 132687 w 596"/>
                <a:gd name="T9" fmla="*/ 244739 h 816"/>
                <a:gd name="T10" fmla="*/ 106797 w 596"/>
                <a:gd name="T11" fmla="*/ 266694 h 816"/>
                <a:gd name="T12" fmla="*/ 106797 w 596"/>
                <a:gd name="T13" fmla="*/ 266694 h 816"/>
                <a:gd name="T14" fmla="*/ 81266 w 596"/>
                <a:gd name="T15" fmla="*/ 244739 h 816"/>
                <a:gd name="T16" fmla="*/ 67602 w 596"/>
                <a:gd name="T17" fmla="*/ 134966 h 816"/>
                <a:gd name="T18" fmla="*/ 67602 w 596"/>
                <a:gd name="T19" fmla="*/ 134966 h 816"/>
                <a:gd name="T20" fmla="*/ 52499 w 596"/>
                <a:gd name="T21" fmla="*/ 121650 h 816"/>
                <a:gd name="T22" fmla="*/ 32003 w 596"/>
                <a:gd name="T23" fmla="*/ 121650 h 816"/>
                <a:gd name="T24" fmla="*/ 106797 w 596"/>
                <a:gd name="T25" fmla="*/ 33112 h 816"/>
                <a:gd name="T26" fmla="*/ 182310 w 596"/>
                <a:gd name="T27" fmla="*/ 121650 h 816"/>
                <a:gd name="T28" fmla="*/ 161454 w 596"/>
                <a:gd name="T29" fmla="*/ 121650 h 816"/>
                <a:gd name="T30" fmla="*/ 210358 w 596"/>
                <a:gd name="T31" fmla="*/ 134966 h 816"/>
                <a:gd name="T32" fmla="*/ 210358 w 596"/>
                <a:gd name="T33" fmla="*/ 134966 h 816"/>
                <a:gd name="T34" fmla="*/ 206402 w 596"/>
                <a:gd name="T35" fmla="*/ 109773 h 816"/>
                <a:gd name="T36" fmla="*/ 118663 w 596"/>
                <a:gd name="T37" fmla="*/ 5399 h 816"/>
                <a:gd name="T38" fmla="*/ 118663 w 596"/>
                <a:gd name="T39" fmla="*/ 5399 h 816"/>
                <a:gd name="T40" fmla="*/ 106797 w 596"/>
                <a:gd name="T41" fmla="*/ 0 h 816"/>
                <a:gd name="T42" fmla="*/ 106797 w 596"/>
                <a:gd name="T43" fmla="*/ 0 h 816"/>
                <a:gd name="T44" fmla="*/ 95290 w 596"/>
                <a:gd name="T45" fmla="*/ 5399 h 816"/>
                <a:gd name="T46" fmla="*/ 6832 w 596"/>
                <a:gd name="T47" fmla="*/ 109773 h 816"/>
                <a:gd name="T48" fmla="*/ 6832 w 596"/>
                <a:gd name="T49" fmla="*/ 109773 h 816"/>
                <a:gd name="T50" fmla="*/ 3596 w 596"/>
                <a:gd name="T51" fmla="*/ 134966 h 816"/>
                <a:gd name="T52" fmla="*/ 3596 w 596"/>
                <a:gd name="T53" fmla="*/ 134966 h 816"/>
                <a:gd name="T54" fmla="*/ 24811 w 596"/>
                <a:gd name="T55" fmla="*/ 148643 h 816"/>
                <a:gd name="T56" fmla="*/ 42431 w 596"/>
                <a:gd name="T57" fmla="*/ 148643 h 816"/>
                <a:gd name="T58" fmla="*/ 55017 w 596"/>
                <a:gd name="T59" fmla="*/ 247978 h 816"/>
                <a:gd name="T60" fmla="*/ 55017 w 596"/>
                <a:gd name="T61" fmla="*/ 247978 h 816"/>
                <a:gd name="T62" fmla="*/ 106797 w 596"/>
                <a:gd name="T63" fmla="*/ 293327 h 816"/>
                <a:gd name="T64" fmla="*/ 106797 w 596"/>
                <a:gd name="T65" fmla="*/ 293327 h 816"/>
                <a:gd name="T66" fmla="*/ 158937 w 596"/>
                <a:gd name="T67" fmla="*/ 247978 h 816"/>
                <a:gd name="T68" fmla="*/ 171522 w 596"/>
                <a:gd name="T69" fmla="*/ 148643 h 816"/>
                <a:gd name="T70" fmla="*/ 188423 w 596"/>
                <a:gd name="T71" fmla="*/ 148643 h 816"/>
                <a:gd name="T72" fmla="*/ 188423 w 596"/>
                <a:gd name="T73" fmla="*/ 148643 h 816"/>
                <a:gd name="T74" fmla="*/ 210358 w 596"/>
                <a:gd name="T75" fmla="*/ 134966 h 8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96" h="816">
                  <a:moveTo>
                    <a:pt x="449" y="338"/>
                  </a:moveTo>
                  <a:lnTo>
                    <a:pt x="449" y="338"/>
                  </a:lnTo>
                  <a:cubicBezTo>
                    <a:pt x="426" y="338"/>
                    <a:pt x="409" y="354"/>
                    <a:pt x="407" y="375"/>
                  </a:cubicBezTo>
                  <a:lnTo>
                    <a:pt x="369" y="680"/>
                  </a:lnTo>
                  <a:cubicBezTo>
                    <a:pt x="364" y="714"/>
                    <a:pt x="333" y="741"/>
                    <a:pt x="297" y="741"/>
                  </a:cubicBezTo>
                  <a:cubicBezTo>
                    <a:pt x="262" y="741"/>
                    <a:pt x="231" y="714"/>
                    <a:pt x="226" y="680"/>
                  </a:cubicBezTo>
                  <a:lnTo>
                    <a:pt x="188" y="375"/>
                  </a:lnTo>
                  <a:cubicBezTo>
                    <a:pt x="185" y="354"/>
                    <a:pt x="167" y="338"/>
                    <a:pt x="146" y="338"/>
                  </a:cubicBezTo>
                  <a:lnTo>
                    <a:pt x="89" y="338"/>
                  </a:lnTo>
                  <a:lnTo>
                    <a:pt x="297" y="92"/>
                  </a:lnTo>
                  <a:lnTo>
                    <a:pt x="507" y="338"/>
                  </a:lnTo>
                  <a:lnTo>
                    <a:pt x="449" y="338"/>
                  </a:lnTo>
                  <a:close/>
                  <a:moveTo>
                    <a:pt x="585" y="375"/>
                  </a:moveTo>
                  <a:lnTo>
                    <a:pt x="585" y="375"/>
                  </a:lnTo>
                  <a:cubicBezTo>
                    <a:pt x="595" y="351"/>
                    <a:pt x="592" y="324"/>
                    <a:pt x="574" y="305"/>
                  </a:cubicBezTo>
                  <a:lnTo>
                    <a:pt x="330" y="15"/>
                  </a:lnTo>
                  <a:cubicBezTo>
                    <a:pt x="321" y="5"/>
                    <a:pt x="309" y="0"/>
                    <a:pt x="297" y="0"/>
                  </a:cubicBezTo>
                  <a:cubicBezTo>
                    <a:pt x="284" y="0"/>
                    <a:pt x="274" y="5"/>
                    <a:pt x="265" y="15"/>
                  </a:cubicBezTo>
                  <a:lnTo>
                    <a:pt x="19" y="305"/>
                  </a:lnTo>
                  <a:cubicBezTo>
                    <a:pt x="3" y="324"/>
                    <a:pt x="0" y="351"/>
                    <a:pt x="10" y="375"/>
                  </a:cubicBezTo>
                  <a:cubicBezTo>
                    <a:pt x="20" y="398"/>
                    <a:pt x="44" y="413"/>
                    <a:pt x="69" y="413"/>
                  </a:cubicBezTo>
                  <a:lnTo>
                    <a:pt x="118" y="413"/>
                  </a:lnTo>
                  <a:lnTo>
                    <a:pt x="153" y="689"/>
                  </a:lnTo>
                  <a:cubicBezTo>
                    <a:pt x="161" y="759"/>
                    <a:pt x="223" y="815"/>
                    <a:pt x="297" y="815"/>
                  </a:cubicBezTo>
                  <a:cubicBezTo>
                    <a:pt x="372" y="815"/>
                    <a:pt x="434" y="759"/>
                    <a:pt x="442" y="689"/>
                  </a:cubicBezTo>
                  <a:lnTo>
                    <a:pt x="477" y="413"/>
                  </a:lnTo>
                  <a:lnTo>
                    <a:pt x="524" y="413"/>
                  </a:lnTo>
                  <a:cubicBezTo>
                    <a:pt x="551" y="413"/>
                    <a:pt x="573" y="398"/>
                    <a:pt x="585" y="37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DDC671A-744F-A04E-A625-B3D5F3371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0939" y="2637482"/>
              <a:ext cx="505365" cy="692534"/>
            </a:xfrm>
            <a:custGeom>
              <a:avLst/>
              <a:gdLst>
                <a:gd name="T0" fmla="*/ 107157 w 596"/>
                <a:gd name="T1" fmla="*/ 259855 h 816"/>
                <a:gd name="T2" fmla="*/ 32003 w 596"/>
                <a:gd name="T3" fmla="*/ 171677 h 816"/>
                <a:gd name="T4" fmla="*/ 52859 w 596"/>
                <a:gd name="T5" fmla="*/ 171677 h 816"/>
                <a:gd name="T6" fmla="*/ 52859 w 596"/>
                <a:gd name="T7" fmla="*/ 171677 h 816"/>
                <a:gd name="T8" fmla="*/ 67602 w 596"/>
                <a:gd name="T9" fmla="*/ 158361 h 816"/>
                <a:gd name="T10" fmla="*/ 81626 w 596"/>
                <a:gd name="T11" fmla="*/ 48948 h 816"/>
                <a:gd name="T12" fmla="*/ 81626 w 596"/>
                <a:gd name="T13" fmla="*/ 48948 h 816"/>
                <a:gd name="T14" fmla="*/ 107157 w 596"/>
                <a:gd name="T15" fmla="*/ 26633 h 816"/>
                <a:gd name="T16" fmla="*/ 107157 w 596"/>
                <a:gd name="T17" fmla="*/ 26633 h 816"/>
                <a:gd name="T18" fmla="*/ 132687 w 596"/>
                <a:gd name="T19" fmla="*/ 48948 h 816"/>
                <a:gd name="T20" fmla="*/ 145992 w 596"/>
                <a:gd name="T21" fmla="*/ 158361 h 816"/>
                <a:gd name="T22" fmla="*/ 145992 w 596"/>
                <a:gd name="T23" fmla="*/ 158361 h 816"/>
                <a:gd name="T24" fmla="*/ 161094 w 596"/>
                <a:gd name="T25" fmla="*/ 171677 h 816"/>
                <a:gd name="T26" fmla="*/ 181591 w 596"/>
                <a:gd name="T27" fmla="*/ 171677 h 816"/>
                <a:gd name="T28" fmla="*/ 107157 w 596"/>
                <a:gd name="T29" fmla="*/ 259855 h 816"/>
                <a:gd name="T30" fmla="*/ 210358 w 596"/>
                <a:gd name="T31" fmla="*/ 158361 h 816"/>
                <a:gd name="T32" fmla="*/ 210358 w 596"/>
                <a:gd name="T33" fmla="*/ 158361 h 816"/>
                <a:gd name="T34" fmla="*/ 188782 w 596"/>
                <a:gd name="T35" fmla="*/ 145044 h 816"/>
                <a:gd name="T36" fmla="*/ 171522 w 596"/>
                <a:gd name="T37" fmla="*/ 145044 h 816"/>
                <a:gd name="T38" fmla="*/ 158577 w 596"/>
                <a:gd name="T39" fmla="*/ 45709 h 816"/>
                <a:gd name="T40" fmla="*/ 158577 w 596"/>
                <a:gd name="T41" fmla="*/ 45709 h 816"/>
                <a:gd name="T42" fmla="*/ 107157 w 596"/>
                <a:gd name="T43" fmla="*/ 0 h 816"/>
                <a:gd name="T44" fmla="*/ 107157 w 596"/>
                <a:gd name="T45" fmla="*/ 0 h 816"/>
                <a:gd name="T46" fmla="*/ 54657 w 596"/>
                <a:gd name="T47" fmla="*/ 45709 h 816"/>
                <a:gd name="T48" fmla="*/ 42791 w 596"/>
                <a:gd name="T49" fmla="*/ 145044 h 816"/>
                <a:gd name="T50" fmla="*/ 25171 w 596"/>
                <a:gd name="T51" fmla="*/ 145044 h 816"/>
                <a:gd name="T52" fmla="*/ 25171 w 596"/>
                <a:gd name="T53" fmla="*/ 145044 h 816"/>
                <a:gd name="T54" fmla="*/ 3596 w 596"/>
                <a:gd name="T55" fmla="*/ 158361 h 816"/>
                <a:gd name="T56" fmla="*/ 3596 w 596"/>
                <a:gd name="T57" fmla="*/ 158361 h 816"/>
                <a:gd name="T58" fmla="*/ 6832 w 596"/>
                <a:gd name="T59" fmla="*/ 183194 h 816"/>
                <a:gd name="T60" fmla="*/ 95290 w 596"/>
                <a:gd name="T61" fmla="*/ 287569 h 816"/>
                <a:gd name="T62" fmla="*/ 95290 w 596"/>
                <a:gd name="T63" fmla="*/ 287569 h 816"/>
                <a:gd name="T64" fmla="*/ 107157 w 596"/>
                <a:gd name="T65" fmla="*/ 293327 h 816"/>
                <a:gd name="T66" fmla="*/ 107157 w 596"/>
                <a:gd name="T67" fmla="*/ 293327 h 816"/>
                <a:gd name="T68" fmla="*/ 118304 w 596"/>
                <a:gd name="T69" fmla="*/ 287569 h 816"/>
                <a:gd name="T70" fmla="*/ 206762 w 596"/>
                <a:gd name="T71" fmla="*/ 183194 h 816"/>
                <a:gd name="T72" fmla="*/ 206762 w 596"/>
                <a:gd name="T73" fmla="*/ 183194 h 816"/>
                <a:gd name="T74" fmla="*/ 210358 w 596"/>
                <a:gd name="T75" fmla="*/ 158361 h 8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96" h="816">
                  <a:moveTo>
                    <a:pt x="298" y="722"/>
                  </a:moveTo>
                  <a:lnTo>
                    <a:pt x="89" y="477"/>
                  </a:lnTo>
                  <a:lnTo>
                    <a:pt x="147" y="477"/>
                  </a:lnTo>
                  <a:cubicBezTo>
                    <a:pt x="167" y="477"/>
                    <a:pt x="185" y="460"/>
                    <a:pt x="188" y="440"/>
                  </a:cubicBezTo>
                  <a:lnTo>
                    <a:pt x="227" y="136"/>
                  </a:lnTo>
                  <a:cubicBezTo>
                    <a:pt x="231" y="100"/>
                    <a:pt x="261" y="74"/>
                    <a:pt x="298" y="74"/>
                  </a:cubicBezTo>
                  <a:cubicBezTo>
                    <a:pt x="334" y="74"/>
                    <a:pt x="364" y="100"/>
                    <a:pt x="369" y="136"/>
                  </a:cubicBezTo>
                  <a:lnTo>
                    <a:pt x="406" y="440"/>
                  </a:lnTo>
                  <a:cubicBezTo>
                    <a:pt x="408" y="460"/>
                    <a:pt x="427" y="477"/>
                    <a:pt x="448" y="477"/>
                  </a:cubicBezTo>
                  <a:lnTo>
                    <a:pt x="505" y="477"/>
                  </a:lnTo>
                  <a:lnTo>
                    <a:pt x="298" y="722"/>
                  </a:lnTo>
                  <a:close/>
                  <a:moveTo>
                    <a:pt x="585" y="440"/>
                  </a:moveTo>
                  <a:lnTo>
                    <a:pt x="585" y="440"/>
                  </a:lnTo>
                  <a:cubicBezTo>
                    <a:pt x="573" y="417"/>
                    <a:pt x="551" y="403"/>
                    <a:pt x="525" y="403"/>
                  </a:cubicBezTo>
                  <a:lnTo>
                    <a:pt x="477" y="403"/>
                  </a:lnTo>
                  <a:lnTo>
                    <a:pt x="441" y="127"/>
                  </a:lnTo>
                  <a:cubicBezTo>
                    <a:pt x="432" y="54"/>
                    <a:pt x="370" y="0"/>
                    <a:pt x="298" y="0"/>
                  </a:cubicBezTo>
                  <a:cubicBezTo>
                    <a:pt x="224" y="0"/>
                    <a:pt x="162" y="54"/>
                    <a:pt x="152" y="127"/>
                  </a:cubicBezTo>
                  <a:lnTo>
                    <a:pt x="119" y="403"/>
                  </a:lnTo>
                  <a:lnTo>
                    <a:pt x="70" y="403"/>
                  </a:lnTo>
                  <a:cubicBezTo>
                    <a:pt x="45" y="403"/>
                    <a:pt x="21" y="417"/>
                    <a:pt x="10" y="440"/>
                  </a:cubicBezTo>
                  <a:cubicBezTo>
                    <a:pt x="0" y="464"/>
                    <a:pt x="3" y="490"/>
                    <a:pt x="19" y="509"/>
                  </a:cubicBezTo>
                  <a:lnTo>
                    <a:pt x="265" y="799"/>
                  </a:lnTo>
                  <a:cubicBezTo>
                    <a:pt x="273" y="810"/>
                    <a:pt x="285" y="815"/>
                    <a:pt x="298" y="815"/>
                  </a:cubicBezTo>
                  <a:cubicBezTo>
                    <a:pt x="310" y="815"/>
                    <a:pt x="322" y="810"/>
                    <a:pt x="329" y="799"/>
                  </a:cubicBezTo>
                  <a:lnTo>
                    <a:pt x="575" y="509"/>
                  </a:lnTo>
                  <a:cubicBezTo>
                    <a:pt x="591" y="490"/>
                    <a:pt x="595" y="464"/>
                    <a:pt x="585" y="44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8A6137-1DE8-2F46-9098-FF3D2A412797}"/>
              </a:ext>
            </a:extLst>
          </p:cNvPr>
          <p:cNvGrpSpPr/>
          <p:nvPr/>
        </p:nvGrpSpPr>
        <p:grpSpPr>
          <a:xfrm>
            <a:off x="9154007" y="8862246"/>
            <a:ext cx="1349614" cy="1344440"/>
            <a:chOff x="6965098" y="6609263"/>
            <a:chExt cx="977037" cy="973293"/>
          </a:xfrm>
          <a:solidFill>
            <a:schemeClr val="bg1"/>
          </a:solidFill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353E60E-6173-BC4F-9CC5-AACA48FE8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5098" y="6721566"/>
              <a:ext cx="860990" cy="860990"/>
            </a:xfrm>
            <a:custGeom>
              <a:avLst/>
              <a:gdLst>
                <a:gd name="T0" fmla="*/ 170152 w 1015"/>
                <a:gd name="T1" fmla="*/ 25156 h 1016"/>
                <a:gd name="T2" fmla="*/ 170152 w 1015"/>
                <a:gd name="T3" fmla="*/ 25156 h 1016"/>
                <a:gd name="T4" fmla="*/ 24462 w 1015"/>
                <a:gd name="T5" fmla="*/ 182563 h 1016"/>
                <a:gd name="T6" fmla="*/ 24462 w 1015"/>
                <a:gd name="T7" fmla="*/ 182563 h 1016"/>
                <a:gd name="T8" fmla="*/ 182742 w 1015"/>
                <a:gd name="T9" fmla="*/ 340328 h 1016"/>
                <a:gd name="T10" fmla="*/ 182742 w 1015"/>
                <a:gd name="T11" fmla="*/ 340328 h 1016"/>
                <a:gd name="T12" fmla="*/ 339944 w 1015"/>
                <a:gd name="T13" fmla="*/ 194422 h 1016"/>
                <a:gd name="T14" fmla="*/ 170152 w 1015"/>
                <a:gd name="T15" fmla="*/ 194422 h 1016"/>
                <a:gd name="T16" fmla="*/ 170152 w 1015"/>
                <a:gd name="T17" fmla="*/ 25156 h 1016"/>
                <a:gd name="T18" fmla="*/ 182742 w 1015"/>
                <a:gd name="T19" fmla="*/ 364766 h 1016"/>
                <a:gd name="T20" fmla="*/ 182742 w 1015"/>
                <a:gd name="T21" fmla="*/ 364766 h 1016"/>
                <a:gd name="T22" fmla="*/ 53959 w 1015"/>
                <a:gd name="T23" fmla="*/ 310859 h 1016"/>
                <a:gd name="T24" fmla="*/ 53959 w 1015"/>
                <a:gd name="T25" fmla="*/ 310859 h 1016"/>
                <a:gd name="T26" fmla="*/ 0 w 1015"/>
                <a:gd name="T27" fmla="*/ 182563 h 1016"/>
                <a:gd name="T28" fmla="*/ 0 w 1015"/>
                <a:gd name="T29" fmla="*/ 182563 h 1016"/>
                <a:gd name="T30" fmla="*/ 53959 w 1015"/>
                <a:gd name="T31" fmla="*/ 53906 h 1016"/>
                <a:gd name="T32" fmla="*/ 53959 w 1015"/>
                <a:gd name="T33" fmla="*/ 53906 h 1016"/>
                <a:gd name="T34" fmla="*/ 182742 w 1015"/>
                <a:gd name="T35" fmla="*/ 0 h 1016"/>
                <a:gd name="T36" fmla="*/ 194613 w 1015"/>
                <a:gd name="T37" fmla="*/ 0 h 1016"/>
                <a:gd name="T38" fmla="*/ 194613 w 1015"/>
                <a:gd name="T39" fmla="*/ 170703 h 1016"/>
                <a:gd name="T40" fmla="*/ 364765 w 1015"/>
                <a:gd name="T41" fmla="*/ 170703 h 1016"/>
                <a:gd name="T42" fmla="*/ 364765 w 1015"/>
                <a:gd name="T43" fmla="*/ 182563 h 1016"/>
                <a:gd name="T44" fmla="*/ 364765 w 1015"/>
                <a:gd name="T45" fmla="*/ 182563 h 1016"/>
                <a:gd name="T46" fmla="*/ 311525 w 1015"/>
                <a:gd name="T47" fmla="*/ 310859 h 1016"/>
                <a:gd name="T48" fmla="*/ 311525 w 1015"/>
                <a:gd name="T49" fmla="*/ 310859 h 1016"/>
                <a:gd name="T50" fmla="*/ 182742 w 1015"/>
                <a:gd name="T51" fmla="*/ 364766 h 101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15" h="1016">
                  <a:moveTo>
                    <a:pt x="473" y="70"/>
                  </a:moveTo>
                  <a:lnTo>
                    <a:pt x="473" y="70"/>
                  </a:lnTo>
                  <a:cubicBezTo>
                    <a:pt x="247" y="86"/>
                    <a:pt x="68" y="277"/>
                    <a:pt x="68" y="508"/>
                  </a:cubicBezTo>
                  <a:cubicBezTo>
                    <a:pt x="68" y="750"/>
                    <a:pt x="265" y="947"/>
                    <a:pt x="508" y="947"/>
                  </a:cubicBezTo>
                  <a:cubicBezTo>
                    <a:pt x="739" y="947"/>
                    <a:pt x="928" y="768"/>
                    <a:pt x="945" y="541"/>
                  </a:cubicBezTo>
                  <a:lnTo>
                    <a:pt x="473" y="541"/>
                  </a:lnTo>
                  <a:lnTo>
                    <a:pt x="473" y="70"/>
                  </a:lnTo>
                  <a:close/>
                  <a:moveTo>
                    <a:pt x="508" y="1015"/>
                  </a:moveTo>
                  <a:lnTo>
                    <a:pt x="508" y="1015"/>
                  </a:lnTo>
                  <a:cubicBezTo>
                    <a:pt x="371" y="1015"/>
                    <a:pt x="244" y="962"/>
                    <a:pt x="150" y="865"/>
                  </a:cubicBezTo>
                  <a:cubicBezTo>
                    <a:pt x="53" y="771"/>
                    <a:pt x="0" y="643"/>
                    <a:pt x="0" y="508"/>
                  </a:cubicBezTo>
                  <a:cubicBezTo>
                    <a:pt x="0" y="373"/>
                    <a:pt x="53" y="245"/>
                    <a:pt x="150" y="150"/>
                  </a:cubicBezTo>
                  <a:cubicBezTo>
                    <a:pt x="244" y="54"/>
                    <a:pt x="371" y="0"/>
                    <a:pt x="508" y="0"/>
                  </a:cubicBezTo>
                  <a:lnTo>
                    <a:pt x="541" y="0"/>
                  </a:lnTo>
                  <a:lnTo>
                    <a:pt x="541" y="475"/>
                  </a:lnTo>
                  <a:lnTo>
                    <a:pt x="1014" y="475"/>
                  </a:lnTo>
                  <a:lnTo>
                    <a:pt x="1014" y="508"/>
                  </a:lnTo>
                  <a:cubicBezTo>
                    <a:pt x="1014" y="643"/>
                    <a:pt x="961" y="771"/>
                    <a:pt x="866" y="865"/>
                  </a:cubicBezTo>
                  <a:cubicBezTo>
                    <a:pt x="770" y="962"/>
                    <a:pt x="643" y="1015"/>
                    <a:pt x="508" y="101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4E2C84DB-6D1F-7648-A639-600F57828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1692" y="6609263"/>
              <a:ext cx="460443" cy="460443"/>
            </a:xfrm>
            <a:custGeom>
              <a:avLst/>
              <a:gdLst>
                <a:gd name="T0" fmla="*/ 24138 w 542"/>
                <a:gd name="T1" fmla="*/ 171081 h 541"/>
                <a:gd name="T2" fmla="*/ 169684 w 542"/>
                <a:gd name="T3" fmla="*/ 171081 h 541"/>
                <a:gd name="T4" fmla="*/ 169684 w 542"/>
                <a:gd name="T5" fmla="*/ 171081 h 541"/>
                <a:gd name="T6" fmla="*/ 24138 w 542"/>
                <a:gd name="T7" fmla="*/ 24904 h 541"/>
                <a:gd name="T8" fmla="*/ 24138 w 542"/>
                <a:gd name="T9" fmla="*/ 171081 h 541"/>
                <a:gd name="T10" fmla="*/ 194903 w 542"/>
                <a:gd name="T11" fmla="*/ 194902 h 541"/>
                <a:gd name="T12" fmla="*/ 0 w 542"/>
                <a:gd name="T13" fmla="*/ 194902 h 541"/>
                <a:gd name="T14" fmla="*/ 0 w 542"/>
                <a:gd name="T15" fmla="*/ 0 h 541"/>
                <a:gd name="T16" fmla="*/ 12609 w 542"/>
                <a:gd name="T17" fmla="*/ 0 h 541"/>
                <a:gd name="T18" fmla="*/ 12609 w 542"/>
                <a:gd name="T19" fmla="*/ 0 h 541"/>
                <a:gd name="T20" fmla="*/ 141584 w 542"/>
                <a:gd name="T21" fmla="*/ 53779 h 541"/>
                <a:gd name="T22" fmla="*/ 141584 w 542"/>
                <a:gd name="T23" fmla="*/ 53779 h 541"/>
                <a:gd name="T24" fmla="*/ 194903 w 542"/>
                <a:gd name="T25" fmla="*/ 183352 h 541"/>
                <a:gd name="T26" fmla="*/ 194903 w 542"/>
                <a:gd name="T27" fmla="*/ 194902 h 54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42" h="541">
                  <a:moveTo>
                    <a:pt x="67" y="474"/>
                  </a:moveTo>
                  <a:lnTo>
                    <a:pt x="471" y="474"/>
                  </a:lnTo>
                  <a:cubicBezTo>
                    <a:pt x="455" y="258"/>
                    <a:pt x="283" y="85"/>
                    <a:pt x="67" y="69"/>
                  </a:cubicBezTo>
                  <a:lnTo>
                    <a:pt x="67" y="474"/>
                  </a:lnTo>
                  <a:close/>
                  <a:moveTo>
                    <a:pt x="541" y="540"/>
                  </a:moveTo>
                  <a:lnTo>
                    <a:pt x="0" y="540"/>
                  </a:lnTo>
                  <a:lnTo>
                    <a:pt x="0" y="0"/>
                  </a:lnTo>
                  <a:lnTo>
                    <a:pt x="35" y="0"/>
                  </a:lnTo>
                  <a:cubicBezTo>
                    <a:pt x="169" y="0"/>
                    <a:pt x="296" y="53"/>
                    <a:pt x="393" y="149"/>
                  </a:cubicBezTo>
                  <a:cubicBezTo>
                    <a:pt x="487" y="244"/>
                    <a:pt x="541" y="372"/>
                    <a:pt x="541" y="508"/>
                  </a:cubicBezTo>
                  <a:lnTo>
                    <a:pt x="541" y="5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5026865-4410-0C4F-80FE-EBF2170095A4}"/>
              </a:ext>
            </a:extLst>
          </p:cNvPr>
          <p:cNvGrpSpPr/>
          <p:nvPr/>
        </p:nvGrpSpPr>
        <p:grpSpPr>
          <a:xfrm>
            <a:off x="13685612" y="8741967"/>
            <a:ext cx="1349614" cy="1349612"/>
            <a:chOff x="17177183" y="6609263"/>
            <a:chExt cx="977037" cy="977037"/>
          </a:xfrm>
          <a:solidFill>
            <a:schemeClr val="bg1"/>
          </a:solidFill>
        </p:grpSpPr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4DF21879-24F0-6A45-9CF4-100129927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1526" y="6897509"/>
              <a:ext cx="228351" cy="232093"/>
            </a:xfrm>
            <a:custGeom>
              <a:avLst/>
              <a:gdLst>
                <a:gd name="T0" fmla="*/ 48240 w 271"/>
                <a:gd name="T1" fmla="*/ 73188 h 273"/>
                <a:gd name="T2" fmla="*/ 48240 w 271"/>
                <a:gd name="T3" fmla="*/ 73188 h 273"/>
                <a:gd name="T4" fmla="*/ 23941 w 271"/>
                <a:gd name="T5" fmla="*/ 48672 h 273"/>
                <a:gd name="T6" fmla="*/ 23941 w 271"/>
                <a:gd name="T7" fmla="*/ 48672 h 273"/>
                <a:gd name="T8" fmla="*/ 48240 w 271"/>
                <a:gd name="T9" fmla="*/ 24877 h 273"/>
                <a:gd name="T10" fmla="*/ 48240 w 271"/>
                <a:gd name="T11" fmla="*/ 24877 h 273"/>
                <a:gd name="T12" fmla="*/ 72539 w 271"/>
                <a:gd name="T13" fmla="*/ 48672 h 273"/>
                <a:gd name="T14" fmla="*/ 72539 w 271"/>
                <a:gd name="T15" fmla="*/ 48672 h 273"/>
                <a:gd name="T16" fmla="*/ 48240 w 271"/>
                <a:gd name="T17" fmla="*/ 73188 h 273"/>
                <a:gd name="T18" fmla="*/ 96481 w 271"/>
                <a:gd name="T19" fmla="*/ 48672 h 273"/>
                <a:gd name="T20" fmla="*/ 96481 w 271"/>
                <a:gd name="T21" fmla="*/ 48672 h 273"/>
                <a:gd name="T22" fmla="*/ 48240 w 271"/>
                <a:gd name="T23" fmla="*/ 0 h 273"/>
                <a:gd name="T24" fmla="*/ 48240 w 271"/>
                <a:gd name="T25" fmla="*/ 0 h 273"/>
                <a:gd name="T26" fmla="*/ 0 w 271"/>
                <a:gd name="T27" fmla="*/ 48672 h 273"/>
                <a:gd name="T28" fmla="*/ 0 w 271"/>
                <a:gd name="T29" fmla="*/ 48672 h 273"/>
                <a:gd name="T30" fmla="*/ 48240 w 271"/>
                <a:gd name="T31" fmla="*/ 98064 h 273"/>
                <a:gd name="T32" fmla="*/ 48240 w 271"/>
                <a:gd name="T33" fmla="*/ 98064 h 273"/>
                <a:gd name="T34" fmla="*/ 96481 w 271"/>
                <a:gd name="T35" fmla="*/ 48672 h 27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1" h="273">
                  <a:moveTo>
                    <a:pt x="135" y="203"/>
                  </a:moveTo>
                  <a:lnTo>
                    <a:pt x="135" y="203"/>
                  </a:lnTo>
                  <a:cubicBezTo>
                    <a:pt x="98" y="203"/>
                    <a:pt x="67" y="174"/>
                    <a:pt x="67" y="135"/>
                  </a:cubicBezTo>
                  <a:cubicBezTo>
                    <a:pt x="67" y="98"/>
                    <a:pt x="98" y="69"/>
                    <a:pt x="135" y="69"/>
                  </a:cubicBezTo>
                  <a:cubicBezTo>
                    <a:pt x="172" y="69"/>
                    <a:pt x="203" y="98"/>
                    <a:pt x="203" y="135"/>
                  </a:cubicBezTo>
                  <a:cubicBezTo>
                    <a:pt x="203" y="174"/>
                    <a:pt x="172" y="203"/>
                    <a:pt x="135" y="203"/>
                  </a:cubicBezTo>
                  <a:close/>
                  <a:moveTo>
                    <a:pt x="270" y="135"/>
                  </a:moveTo>
                  <a:lnTo>
                    <a:pt x="270" y="135"/>
                  </a:lnTo>
                  <a:cubicBezTo>
                    <a:pt x="270" y="61"/>
                    <a:pt x="209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11"/>
                    <a:pt x="61" y="272"/>
                    <a:pt x="135" y="272"/>
                  </a:cubicBezTo>
                  <a:cubicBezTo>
                    <a:pt x="209" y="272"/>
                    <a:pt x="270" y="211"/>
                    <a:pt x="270" y="1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92FDDDD3-08D4-FD41-AEA0-5989159A9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7183" y="6609263"/>
              <a:ext cx="977037" cy="977037"/>
            </a:xfrm>
            <a:custGeom>
              <a:avLst/>
              <a:gdLst>
                <a:gd name="T0" fmla="*/ 365466 w 1153"/>
                <a:gd name="T1" fmla="*/ 389881 h 1152"/>
                <a:gd name="T2" fmla="*/ 341029 w 1153"/>
                <a:gd name="T3" fmla="*/ 365423 h 1152"/>
                <a:gd name="T4" fmla="*/ 365466 w 1153"/>
                <a:gd name="T5" fmla="*/ 341685 h 1152"/>
                <a:gd name="T6" fmla="*/ 389542 w 1153"/>
                <a:gd name="T7" fmla="*/ 365423 h 1152"/>
                <a:gd name="T8" fmla="*/ 158476 w 1153"/>
                <a:gd name="T9" fmla="*/ 304639 h 1152"/>
                <a:gd name="T10" fmla="*/ 158476 w 1153"/>
                <a:gd name="T11" fmla="*/ 292051 h 1152"/>
                <a:gd name="T12" fmla="*/ 206989 w 1153"/>
                <a:gd name="T13" fmla="*/ 243496 h 1152"/>
                <a:gd name="T14" fmla="*/ 255502 w 1153"/>
                <a:gd name="T15" fmla="*/ 304639 h 1152"/>
                <a:gd name="T16" fmla="*/ 206989 w 1153"/>
                <a:gd name="T17" fmla="*/ 316508 h 1152"/>
                <a:gd name="T18" fmla="*/ 158476 w 1153"/>
                <a:gd name="T19" fmla="*/ 304639 h 1152"/>
                <a:gd name="T20" fmla="*/ 48513 w 1153"/>
                <a:gd name="T21" fmla="*/ 389881 h 1152"/>
                <a:gd name="T22" fmla="*/ 24436 w 1153"/>
                <a:gd name="T23" fmla="*/ 365423 h 1152"/>
                <a:gd name="T24" fmla="*/ 48513 w 1153"/>
                <a:gd name="T25" fmla="*/ 341685 h 1152"/>
                <a:gd name="T26" fmla="*/ 72949 w 1153"/>
                <a:gd name="T27" fmla="*/ 365423 h 1152"/>
                <a:gd name="T28" fmla="*/ 206989 w 1153"/>
                <a:gd name="T29" fmla="*/ 98189 h 1152"/>
                <a:gd name="T30" fmla="*/ 316234 w 1153"/>
                <a:gd name="T31" fmla="*/ 207169 h 1152"/>
                <a:gd name="T32" fmla="*/ 279579 w 1153"/>
                <a:gd name="T33" fmla="*/ 288814 h 1152"/>
                <a:gd name="T34" fmla="*/ 206989 w 1153"/>
                <a:gd name="T35" fmla="*/ 219757 h 1152"/>
                <a:gd name="T36" fmla="*/ 134759 w 1153"/>
                <a:gd name="T37" fmla="*/ 288814 h 1152"/>
                <a:gd name="T38" fmla="*/ 98104 w 1153"/>
                <a:gd name="T39" fmla="*/ 207169 h 1152"/>
                <a:gd name="T40" fmla="*/ 206989 w 1153"/>
                <a:gd name="T41" fmla="*/ 98189 h 1152"/>
                <a:gd name="T42" fmla="*/ 24436 w 1153"/>
                <a:gd name="T43" fmla="*/ 48555 h 1152"/>
                <a:gd name="T44" fmla="*/ 48513 w 1153"/>
                <a:gd name="T45" fmla="*/ 24457 h 1152"/>
                <a:gd name="T46" fmla="*/ 72949 w 1153"/>
                <a:gd name="T47" fmla="*/ 48555 h 1152"/>
                <a:gd name="T48" fmla="*/ 48513 w 1153"/>
                <a:gd name="T49" fmla="*/ 73013 h 1152"/>
                <a:gd name="T50" fmla="*/ 365466 w 1153"/>
                <a:gd name="T51" fmla="*/ 24457 h 1152"/>
                <a:gd name="T52" fmla="*/ 389542 w 1153"/>
                <a:gd name="T53" fmla="*/ 48555 h 1152"/>
                <a:gd name="T54" fmla="*/ 365466 w 1153"/>
                <a:gd name="T55" fmla="*/ 73013 h 1152"/>
                <a:gd name="T56" fmla="*/ 341029 w 1153"/>
                <a:gd name="T57" fmla="*/ 48555 h 1152"/>
                <a:gd name="T58" fmla="*/ 365466 w 1153"/>
                <a:gd name="T59" fmla="*/ 24457 h 1152"/>
                <a:gd name="T60" fmla="*/ 365466 w 1153"/>
                <a:gd name="T61" fmla="*/ 316868 h 1152"/>
                <a:gd name="T62" fmla="*/ 309047 w 1153"/>
                <a:gd name="T63" fmla="*/ 292410 h 1152"/>
                <a:gd name="T64" fmla="*/ 339951 w 1153"/>
                <a:gd name="T65" fmla="*/ 207169 h 1152"/>
                <a:gd name="T66" fmla="*/ 309047 w 1153"/>
                <a:gd name="T67" fmla="*/ 121928 h 1152"/>
                <a:gd name="T68" fmla="*/ 340670 w 1153"/>
                <a:gd name="T69" fmla="*/ 90636 h 1152"/>
                <a:gd name="T70" fmla="*/ 365466 w 1153"/>
                <a:gd name="T71" fmla="*/ 97110 h 1152"/>
                <a:gd name="T72" fmla="*/ 413979 w 1153"/>
                <a:gd name="T73" fmla="*/ 48555 h 1152"/>
                <a:gd name="T74" fmla="*/ 365466 w 1153"/>
                <a:gd name="T75" fmla="*/ 0 h 1152"/>
                <a:gd name="T76" fmla="*/ 316593 w 1153"/>
                <a:gd name="T77" fmla="*/ 48555 h 1152"/>
                <a:gd name="T78" fmla="*/ 292157 w 1153"/>
                <a:gd name="T79" fmla="*/ 104664 h 1152"/>
                <a:gd name="T80" fmla="*/ 206989 w 1153"/>
                <a:gd name="T81" fmla="*/ 73732 h 1152"/>
                <a:gd name="T82" fmla="*/ 121822 w 1153"/>
                <a:gd name="T83" fmla="*/ 104664 h 1152"/>
                <a:gd name="T84" fmla="*/ 90558 w 1153"/>
                <a:gd name="T85" fmla="*/ 73013 h 1152"/>
                <a:gd name="T86" fmla="*/ 97386 w 1153"/>
                <a:gd name="T87" fmla="*/ 48555 h 1152"/>
                <a:gd name="T88" fmla="*/ 48513 w 1153"/>
                <a:gd name="T89" fmla="*/ 0 h 1152"/>
                <a:gd name="T90" fmla="*/ 0 w 1153"/>
                <a:gd name="T91" fmla="*/ 48555 h 1152"/>
                <a:gd name="T92" fmla="*/ 48513 w 1153"/>
                <a:gd name="T93" fmla="*/ 97110 h 1152"/>
                <a:gd name="T94" fmla="*/ 104573 w 1153"/>
                <a:gd name="T95" fmla="*/ 121928 h 1152"/>
                <a:gd name="T96" fmla="*/ 73309 w 1153"/>
                <a:gd name="T97" fmla="*/ 207169 h 1152"/>
                <a:gd name="T98" fmla="*/ 104573 w 1153"/>
                <a:gd name="T99" fmla="*/ 292410 h 1152"/>
                <a:gd name="T100" fmla="*/ 73309 w 1153"/>
                <a:gd name="T101" fmla="*/ 324061 h 1152"/>
                <a:gd name="T102" fmla="*/ 48513 w 1153"/>
                <a:gd name="T103" fmla="*/ 316868 h 1152"/>
                <a:gd name="T104" fmla="*/ 0 w 1153"/>
                <a:gd name="T105" fmla="*/ 365423 h 1152"/>
                <a:gd name="T106" fmla="*/ 48513 w 1153"/>
                <a:gd name="T107" fmla="*/ 413978 h 1152"/>
                <a:gd name="T108" fmla="*/ 97386 w 1153"/>
                <a:gd name="T109" fmla="*/ 365423 h 1152"/>
                <a:gd name="T110" fmla="*/ 121822 w 1153"/>
                <a:gd name="T111" fmla="*/ 309674 h 1152"/>
                <a:gd name="T112" fmla="*/ 206989 w 1153"/>
                <a:gd name="T113" fmla="*/ 340246 h 1152"/>
                <a:gd name="T114" fmla="*/ 292157 w 1153"/>
                <a:gd name="T115" fmla="*/ 309674 h 1152"/>
                <a:gd name="T116" fmla="*/ 323421 w 1153"/>
                <a:gd name="T117" fmla="*/ 340966 h 1152"/>
                <a:gd name="T118" fmla="*/ 316593 w 1153"/>
                <a:gd name="T119" fmla="*/ 365423 h 1152"/>
                <a:gd name="T120" fmla="*/ 365466 w 1153"/>
                <a:gd name="T121" fmla="*/ 413978 h 1152"/>
                <a:gd name="T122" fmla="*/ 413979 w 1153"/>
                <a:gd name="T123" fmla="*/ 365423 h 11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153" h="1152">
                  <a:moveTo>
                    <a:pt x="1017" y="1084"/>
                  </a:moveTo>
                  <a:lnTo>
                    <a:pt x="1017" y="1084"/>
                  </a:lnTo>
                  <a:cubicBezTo>
                    <a:pt x="979" y="1084"/>
                    <a:pt x="949" y="1053"/>
                    <a:pt x="949" y="1016"/>
                  </a:cubicBezTo>
                  <a:cubicBezTo>
                    <a:pt x="949" y="979"/>
                    <a:pt x="979" y="950"/>
                    <a:pt x="1017" y="950"/>
                  </a:cubicBezTo>
                  <a:cubicBezTo>
                    <a:pt x="1054" y="950"/>
                    <a:pt x="1084" y="979"/>
                    <a:pt x="1084" y="1016"/>
                  </a:cubicBezTo>
                  <a:cubicBezTo>
                    <a:pt x="1084" y="1053"/>
                    <a:pt x="1054" y="1084"/>
                    <a:pt x="1017" y="1084"/>
                  </a:cubicBezTo>
                  <a:close/>
                  <a:moveTo>
                    <a:pt x="441" y="847"/>
                  </a:moveTo>
                  <a:lnTo>
                    <a:pt x="441" y="812"/>
                  </a:lnTo>
                  <a:cubicBezTo>
                    <a:pt x="441" y="738"/>
                    <a:pt x="502" y="677"/>
                    <a:pt x="576" y="677"/>
                  </a:cubicBezTo>
                  <a:cubicBezTo>
                    <a:pt x="650" y="677"/>
                    <a:pt x="711" y="738"/>
                    <a:pt x="711" y="812"/>
                  </a:cubicBezTo>
                  <a:lnTo>
                    <a:pt x="711" y="847"/>
                  </a:lnTo>
                  <a:cubicBezTo>
                    <a:pt x="671" y="868"/>
                    <a:pt x="625" y="880"/>
                    <a:pt x="576" y="880"/>
                  </a:cubicBezTo>
                  <a:cubicBezTo>
                    <a:pt x="527" y="880"/>
                    <a:pt x="481" y="868"/>
                    <a:pt x="441" y="847"/>
                  </a:cubicBezTo>
                  <a:close/>
                  <a:moveTo>
                    <a:pt x="135" y="1084"/>
                  </a:moveTo>
                  <a:lnTo>
                    <a:pt x="135" y="1084"/>
                  </a:lnTo>
                  <a:cubicBezTo>
                    <a:pt x="98" y="1084"/>
                    <a:pt x="68" y="1053"/>
                    <a:pt x="68" y="1016"/>
                  </a:cubicBezTo>
                  <a:cubicBezTo>
                    <a:pt x="68" y="979"/>
                    <a:pt x="98" y="950"/>
                    <a:pt x="135" y="950"/>
                  </a:cubicBezTo>
                  <a:cubicBezTo>
                    <a:pt x="173" y="950"/>
                    <a:pt x="203" y="979"/>
                    <a:pt x="203" y="1016"/>
                  </a:cubicBezTo>
                  <a:cubicBezTo>
                    <a:pt x="203" y="1053"/>
                    <a:pt x="173" y="1084"/>
                    <a:pt x="135" y="1084"/>
                  </a:cubicBezTo>
                  <a:close/>
                  <a:moveTo>
                    <a:pt x="576" y="273"/>
                  </a:moveTo>
                  <a:lnTo>
                    <a:pt x="576" y="273"/>
                  </a:lnTo>
                  <a:cubicBezTo>
                    <a:pt x="743" y="273"/>
                    <a:pt x="880" y="409"/>
                    <a:pt x="880" y="576"/>
                  </a:cubicBezTo>
                  <a:cubicBezTo>
                    <a:pt x="880" y="665"/>
                    <a:pt x="839" y="747"/>
                    <a:pt x="778" y="803"/>
                  </a:cubicBezTo>
                  <a:cubicBezTo>
                    <a:pt x="773" y="695"/>
                    <a:pt x="684" y="611"/>
                    <a:pt x="576" y="611"/>
                  </a:cubicBezTo>
                  <a:cubicBezTo>
                    <a:pt x="468" y="611"/>
                    <a:pt x="379" y="695"/>
                    <a:pt x="375" y="803"/>
                  </a:cubicBezTo>
                  <a:cubicBezTo>
                    <a:pt x="311" y="747"/>
                    <a:pt x="273" y="665"/>
                    <a:pt x="273" y="576"/>
                  </a:cubicBezTo>
                  <a:cubicBezTo>
                    <a:pt x="273" y="409"/>
                    <a:pt x="409" y="273"/>
                    <a:pt x="576" y="273"/>
                  </a:cubicBezTo>
                  <a:close/>
                  <a:moveTo>
                    <a:pt x="68" y="135"/>
                  </a:moveTo>
                  <a:lnTo>
                    <a:pt x="68" y="135"/>
                  </a:lnTo>
                  <a:cubicBezTo>
                    <a:pt x="68" y="98"/>
                    <a:pt x="98" y="68"/>
                    <a:pt x="135" y="68"/>
                  </a:cubicBezTo>
                  <a:cubicBezTo>
                    <a:pt x="173" y="68"/>
                    <a:pt x="203" y="98"/>
                    <a:pt x="203" y="135"/>
                  </a:cubicBezTo>
                  <a:cubicBezTo>
                    <a:pt x="203" y="172"/>
                    <a:pt x="173" y="203"/>
                    <a:pt x="135" y="203"/>
                  </a:cubicBezTo>
                  <a:cubicBezTo>
                    <a:pt x="98" y="203"/>
                    <a:pt x="68" y="172"/>
                    <a:pt x="68" y="135"/>
                  </a:cubicBezTo>
                  <a:close/>
                  <a:moveTo>
                    <a:pt x="1017" y="68"/>
                  </a:moveTo>
                  <a:lnTo>
                    <a:pt x="1017" y="68"/>
                  </a:lnTo>
                  <a:cubicBezTo>
                    <a:pt x="1054" y="68"/>
                    <a:pt x="1084" y="98"/>
                    <a:pt x="1084" y="135"/>
                  </a:cubicBezTo>
                  <a:cubicBezTo>
                    <a:pt x="1084" y="172"/>
                    <a:pt x="1054" y="203"/>
                    <a:pt x="1017" y="203"/>
                  </a:cubicBezTo>
                  <a:cubicBezTo>
                    <a:pt x="979" y="203"/>
                    <a:pt x="949" y="172"/>
                    <a:pt x="949" y="135"/>
                  </a:cubicBezTo>
                  <a:cubicBezTo>
                    <a:pt x="949" y="98"/>
                    <a:pt x="979" y="68"/>
                    <a:pt x="1017" y="68"/>
                  </a:cubicBezTo>
                  <a:close/>
                  <a:moveTo>
                    <a:pt x="1017" y="881"/>
                  </a:moveTo>
                  <a:lnTo>
                    <a:pt x="1017" y="881"/>
                  </a:lnTo>
                  <a:cubicBezTo>
                    <a:pt x="992" y="881"/>
                    <a:pt x="969" y="889"/>
                    <a:pt x="948" y="901"/>
                  </a:cubicBezTo>
                  <a:lnTo>
                    <a:pt x="860" y="813"/>
                  </a:lnTo>
                  <a:cubicBezTo>
                    <a:pt x="915" y="750"/>
                    <a:pt x="946" y="667"/>
                    <a:pt x="946" y="576"/>
                  </a:cubicBezTo>
                  <a:cubicBezTo>
                    <a:pt x="946" y="486"/>
                    <a:pt x="915" y="403"/>
                    <a:pt x="860" y="339"/>
                  </a:cubicBezTo>
                  <a:lnTo>
                    <a:pt x="948" y="252"/>
                  </a:lnTo>
                  <a:cubicBezTo>
                    <a:pt x="969" y="264"/>
                    <a:pt x="992" y="270"/>
                    <a:pt x="1017" y="270"/>
                  </a:cubicBezTo>
                  <a:cubicBezTo>
                    <a:pt x="1091" y="270"/>
                    <a:pt x="1152" y="209"/>
                    <a:pt x="1152" y="135"/>
                  </a:cubicBezTo>
                  <a:cubicBezTo>
                    <a:pt x="1152" y="61"/>
                    <a:pt x="1091" y="0"/>
                    <a:pt x="1017" y="0"/>
                  </a:cubicBezTo>
                  <a:cubicBezTo>
                    <a:pt x="942" y="0"/>
                    <a:pt x="881" y="61"/>
                    <a:pt x="881" y="135"/>
                  </a:cubicBezTo>
                  <a:cubicBezTo>
                    <a:pt x="881" y="160"/>
                    <a:pt x="888" y="184"/>
                    <a:pt x="900" y="203"/>
                  </a:cubicBezTo>
                  <a:lnTo>
                    <a:pt x="813" y="291"/>
                  </a:lnTo>
                  <a:cubicBezTo>
                    <a:pt x="749" y="237"/>
                    <a:pt x="667" y="205"/>
                    <a:pt x="576" y="205"/>
                  </a:cubicBezTo>
                  <a:cubicBezTo>
                    <a:pt x="486" y="205"/>
                    <a:pt x="403" y="237"/>
                    <a:pt x="339" y="291"/>
                  </a:cubicBezTo>
                  <a:lnTo>
                    <a:pt x="252" y="203"/>
                  </a:lnTo>
                  <a:cubicBezTo>
                    <a:pt x="264" y="184"/>
                    <a:pt x="271" y="160"/>
                    <a:pt x="271" y="135"/>
                  </a:cubicBezTo>
                  <a:cubicBezTo>
                    <a:pt x="271" y="61"/>
                    <a:pt x="210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09"/>
                    <a:pt x="61" y="270"/>
                    <a:pt x="135" y="270"/>
                  </a:cubicBezTo>
                  <a:cubicBezTo>
                    <a:pt x="160" y="270"/>
                    <a:pt x="184" y="264"/>
                    <a:pt x="204" y="252"/>
                  </a:cubicBezTo>
                  <a:lnTo>
                    <a:pt x="291" y="339"/>
                  </a:lnTo>
                  <a:cubicBezTo>
                    <a:pt x="237" y="403"/>
                    <a:pt x="204" y="486"/>
                    <a:pt x="204" y="576"/>
                  </a:cubicBezTo>
                  <a:cubicBezTo>
                    <a:pt x="204" y="667"/>
                    <a:pt x="237" y="750"/>
                    <a:pt x="291" y="813"/>
                  </a:cubicBezTo>
                  <a:lnTo>
                    <a:pt x="204" y="901"/>
                  </a:lnTo>
                  <a:cubicBezTo>
                    <a:pt x="184" y="889"/>
                    <a:pt x="160" y="881"/>
                    <a:pt x="135" y="881"/>
                  </a:cubicBezTo>
                  <a:cubicBezTo>
                    <a:pt x="61" y="881"/>
                    <a:pt x="0" y="942"/>
                    <a:pt x="0" y="1016"/>
                  </a:cubicBezTo>
                  <a:cubicBezTo>
                    <a:pt x="0" y="1092"/>
                    <a:pt x="61" y="1151"/>
                    <a:pt x="135" y="1151"/>
                  </a:cubicBezTo>
                  <a:cubicBezTo>
                    <a:pt x="210" y="1151"/>
                    <a:pt x="271" y="1092"/>
                    <a:pt x="271" y="1016"/>
                  </a:cubicBezTo>
                  <a:cubicBezTo>
                    <a:pt x="271" y="991"/>
                    <a:pt x="264" y="969"/>
                    <a:pt x="252" y="948"/>
                  </a:cubicBezTo>
                  <a:lnTo>
                    <a:pt x="339" y="861"/>
                  </a:lnTo>
                  <a:cubicBezTo>
                    <a:pt x="403" y="916"/>
                    <a:pt x="486" y="946"/>
                    <a:pt x="576" y="946"/>
                  </a:cubicBezTo>
                  <a:cubicBezTo>
                    <a:pt x="660" y="946"/>
                    <a:pt x="745" y="918"/>
                    <a:pt x="813" y="861"/>
                  </a:cubicBezTo>
                  <a:lnTo>
                    <a:pt x="900" y="948"/>
                  </a:lnTo>
                  <a:cubicBezTo>
                    <a:pt x="888" y="969"/>
                    <a:pt x="881" y="991"/>
                    <a:pt x="881" y="1016"/>
                  </a:cubicBezTo>
                  <a:cubicBezTo>
                    <a:pt x="881" y="1092"/>
                    <a:pt x="942" y="1151"/>
                    <a:pt x="1017" y="1151"/>
                  </a:cubicBezTo>
                  <a:cubicBezTo>
                    <a:pt x="1091" y="1151"/>
                    <a:pt x="1152" y="1092"/>
                    <a:pt x="1152" y="1016"/>
                  </a:cubicBezTo>
                  <a:cubicBezTo>
                    <a:pt x="1152" y="942"/>
                    <a:pt x="1091" y="881"/>
                    <a:pt x="1017" y="8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942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COMPANY AROUND THE WORLD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D31561C-1D2F-134A-B7B5-A3333B7B126B}"/>
              </a:ext>
            </a:extLst>
          </p:cNvPr>
          <p:cNvSpPr/>
          <p:nvPr/>
        </p:nvSpPr>
        <p:spPr>
          <a:xfrm>
            <a:off x="3838818" y="4936380"/>
            <a:ext cx="4134750" cy="4938586"/>
          </a:xfrm>
          <a:prstGeom prst="rightArrow">
            <a:avLst>
              <a:gd name="adj1" fmla="val 68911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66242E-2914-2640-80EC-B16D988E11D8}"/>
              </a:ext>
            </a:extLst>
          </p:cNvPr>
          <p:cNvSpPr/>
          <p:nvPr/>
        </p:nvSpPr>
        <p:spPr>
          <a:xfrm>
            <a:off x="2460338" y="5959459"/>
            <a:ext cx="2892430" cy="289243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B1F1D4A-0B7D-DB42-BF8B-BFEC06E10FAB}"/>
              </a:ext>
            </a:extLst>
          </p:cNvPr>
          <p:cNvSpPr/>
          <p:nvPr/>
        </p:nvSpPr>
        <p:spPr>
          <a:xfrm flipH="1">
            <a:off x="16451602" y="4936380"/>
            <a:ext cx="4134750" cy="4938586"/>
          </a:xfrm>
          <a:prstGeom prst="rightArrow">
            <a:avLst>
              <a:gd name="adj1" fmla="val 68911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A08B28-2975-A647-9A74-8FFC9F39BCDA}"/>
              </a:ext>
            </a:extLst>
          </p:cNvPr>
          <p:cNvSpPr/>
          <p:nvPr/>
        </p:nvSpPr>
        <p:spPr>
          <a:xfrm flipH="1">
            <a:off x="19072402" y="5959459"/>
            <a:ext cx="2892430" cy="2892430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3715D6-8577-A943-834D-8E748C741B52}"/>
              </a:ext>
            </a:extLst>
          </p:cNvPr>
          <p:cNvGrpSpPr/>
          <p:nvPr/>
        </p:nvGrpSpPr>
        <p:grpSpPr>
          <a:xfrm>
            <a:off x="19874705" y="6668562"/>
            <a:ext cx="1287824" cy="1474220"/>
            <a:chOff x="12018732" y="6609263"/>
            <a:chExt cx="853503" cy="977038"/>
          </a:xfrm>
          <a:solidFill>
            <a:schemeClr val="bg1"/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BE8C996-B482-A64B-87FB-686651F39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8732" y="7069707"/>
              <a:ext cx="853503" cy="516594"/>
            </a:xfrm>
            <a:custGeom>
              <a:avLst/>
              <a:gdLst>
                <a:gd name="T0" fmla="*/ 282717 w 1005"/>
                <a:gd name="T1" fmla="*/ 112420 h 608"/>
                <a:gd name="T2" fmla="*/ 282717 w 1005"/>
                <a:gd name="T3" fmla="*/ 112420 h 608"/>
                <a:gd name="T4" fmla="*/ 228695 w 1005"/>
                <a:gd name="T5" fmla="*/ 145209 h 608"/>
                <a:gd name="T6" fmla="*/ 121730 w 1005"/>
                <a:gd name="T7" fmla="*/ 145209 h 608"/>
                <a:gd name="T8" fmla="*/ 121730 w 1005"/>
                <a:gd name="T9" fmla="*/ 145209 h 608"/>
                <a:gd name="T10" fmla="*/ 113447 w 1005"/>
                <a:gd name="T11" fmla="*/ 148812 h 608"/>
                <a:gd name="T12" fmla="*/ 72390 w 1005"/>
                <a:gd name="T13" fmla="*/ 189529 h 608"/>
                <a:gd name="T14" fmla="*/ 72390 w 1005"/>
                <a:gd name="T15" fmla="*/ 189529 h 608"/>
                <a:gd name="T16" fmla="*/ 29172 w 1005"/>
                <a:gd name="T17" fmla="*/ 145930 h 608"/>
                <a:gd name="T18" fmla="*/ 92198 w 1005"/>
                <a:gd name="T19" fmla="*/ 83234 h 608"/>
                <a:gd name="T20" fmla="*/ 92198 w 1005"/>
                <a:gd name="T21" fmla="*/ 83234 h 608"/>
                <a:gd name="T22" fmla="*/ 117769 w 1005"/>
                <a:gd name="T23" fmla="*/ 72424 h 608"/>
                <a:gd name="T24" fmla="*/ 248863 w 1005"/>
                <a:gd name="T25" fmla="*/ 72424 h 608"/>
                <a:gd name="T26" fmla="*/ 239139 w 1005"/>
                <a:gd name="T27" fmla="*/ 90080 h 608"/>
                <a:gd name="T28" fmla="*/ 239139 w 1005"/>
                <a:gd name="T29" fmla="*/ 90080 h 608"/>
                <a:gd name="T30" fmla="*/ 228695 w 1005"/>
                <a:gd name="T31" fmla="*/ 96566 h 608"/>
                <a:gd name="T32" fmla="*/ 146581 w 1005"/>
                <a:gd name="T33" fmla="*/ 96566 h 608"/>
                <a:gd name="T34" fmla="*/ 146581 w 1005"/>
                <a:gd name="T35" fmla="*/ 96566 h 608"/>
                <a:gd name="T36" fmla="*/ 134336 w 1005"/>
                <a:gd name="T37" fmla="*/ 108817 h 608"/>
                <a:gd name="T38" fmla="*/ 134336 w 1005"/>
                <a:gd name="T39" fmla="*/ 108817 h 608"/>
                <a:gd name="T40" fmla="*/ 146581 w 1005"/>
                <a:gd name="T41" fmla="*/ 121068 h 608"/>
                <a:gd name="T42" fmla="*/ 228695 w 1005"/>
                <a:gd name="T43" fmla="*/ 121068 h 608"/>
                <a:gd name="T44" fmla="*/ 228695 w 1005"/>
                <a:gd name="T45" fmla="*/ 121068 h 608"/>
                <a:gd name="T46" fmla="*/ 260748 w 1005"/>
                <a:gd name="T47" fmla="*/ 101250 h 608"/>
                <a:gd name="T48" fmla="*/ 260748 w 1005"/>
                <a:gd name="T49" fmla="*/ 101250 h 608"/>
                <a:gd name="T50" fmla="*/ 279476 w 1005"/>
                <a:gd name="T51" fmla="*/ 65578 h 608"/>
                <a:gd name="T52" fmla="*/ 279476 w 1005"/>
                <a:gd name="T53" fmla="*/ 65578 h 608"/>
                <a:gd name="T54" fmla="*/ 327016 w 1005"/>
                <a:gd name="T55" fmla="*/ 27024 h 608"/>
                <a:gd name="T56" fmla="*/ 327016 w 1005"/>
                <a:gd name="T57" fmla="*/ 27024 h 608"/>
                <a:gd name="T58" fmla="*/ 282717 w 1005"/>
                <a:gd name="T59" fmla="*/ 112420 h 608"/>
                <a:gd name="T60" fmla="*/ 359069 w 1005"/>
                <a:gd name="T61" fmla="*/ 5765 h 608"/>
                <a:gd name="T62" fmla="*/ 359069 w 1005"/>
                <a:gd name="T63" fmla="*/ 5765 h 608"/>
                <a:gd name="T64" fmla="*/ 348624 w 1005"/>
                <a:gd name="T65" fmla="*/ 0 h 608"/>
                <a:gd name="T66" fmla="*/ 348624 w 1005"/>
                <a:gd name="T67" fmla="*/ 0 h 608"/>
                <a:gd name="T68" fmla="*/ 261829 w 1005"/>
                <a:gd name="T69" fmla="*/ 47923 h 608"/>
                <a:gd name="T70" fmla="*/ 117769 w 1005"/>
                <a:gd name="T71" fmla="*/ 47923 h 608"/>
                <a:gd name="T72" fmla="*/ 117769 w 1005"/>
                <a:gd name="T73" fmla="*/ 47923 h 608"/>
                <a:gd name="T74" fmla="*/ 74911 w 1005"/>
                <a:gd name="T75" fmla="*/ 66299 h 608"/>
                <a:gd name="T76" fmla="*/ 3601 w 1005"/>
                <a:gd name="T77" fmla="*/ 137643 h 608"/>
                <a:gd name="T78" fmla="*/ 3601 w 1005"/>
                <a:gd name="T79" fmla="*/ 137643 h 608"/>
                <a:gd name="T80" fmla="*/ 0 w 1005"/>
                <a:gd name="T81" fmla="*/ 145930 h 608"/>
                <a:gd name="T82" fmla="*/ 0 w 1005"/>
                <a:gd name="T83" fmla="*/ 145930 h 608"/>
                <a:gd name="T84" fmla="*/ 3601 w 1005"/>
                <a:gd name="T85" fmla="*/ 154578 h 608"/>
                <a:gd name="T86" fmla="*/ 3601 w 1005"/>
                <a:gd name="T87" fmla="*/ 154578 h 608"/>
                <a:gd name="T88" fmla="*/ 63746 w 1005"/>
                <a:gd name="T89" fmla="*/ 215472 h 608"/>
                <a:gd name="T90" fmla="*/ 63746 w 1005"/>
                <a:gd name="T91" fmla="*/ 215472 h 608"/>
                <a:gd name="T92" fmla="*/ 72390 w 1005"/>
                <a:gd name="T93" fmla="*/ 218715 h 608"/>
                <a:gd name="T94" fmla="*/ 72390 w 1005"/>
                <a:gd name="T95" fmla="*/ 218715 h 608"/>
                <a:gd name="T96" fmla="*/ 81034 w 1005"/>
                <a:gd name="T97" fmla="*/ 215472 h 608"/>
                <a:gd name="T98" fmla="*/ 127493 w 1005"/>
                <a:gd name="T99" fmla="*/ 169351 h 608"/>
                <a:gd name="T100" fmla="*/ 228695 w 1005"/>
                <a:gd name="T101" fmla="*/ 169351 h 608"/>
                <a:gd name="T102" fmla="*/ 228695 w 1005"/>
                <a:gd name="T103" fmla="*/ 169351 h 608"/>
                <a:gd name="T104" fmla="*/ 303606 w 1005"/>
                <a:gd name="T105" fmla="*/ 123590 h 608"/>
                <a:gd name="T106" fmla="*/ 303606 w 1005"/>
                <a:gd name="T107" fmla="*/ 123590 h 608"/>
                <a:gd name="T108" fmla="*/ 359789 w 1005"/>
                <a:gd name="T109" fmla="*/ 17656 h 608"/>
                <a:gd name="T110" fmla="*/ 359789 w 1005"/>
                <a:gd name="T111" fmla="*/ 17656 h 608"/>
                <a:gd name="T112" fmla="*/ 359069 w 1005"/>
                <a:gd name="T113" fmla="*/ 5765 h 60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05" h="608">
                  <a:moveTo>
                    <a:pt x="785" y="312"/>
                  </a:moveTo>
                  <a:lnTo>
                    <a:pt x="785" y="312"/>
                  </a:lnTo>
                  <a:cubicBezTo>
                    <a:pt x="755" y="368"/>
                    <a:pt x="697" y="403"/>
                    <a:pt x="635" y="403"/>
                  </a:cubicBezTo>
                  <a:lnTo>
                    <a:pt x="338" y="403"/>
                  </a:lnTo>
                  <a:cubicBezTo>
                    <a:pt x="330" y="403"/>
                    <a:pt x="321" y="407"/>
                    <a:pt x="315" y="413"/>
                  </a:cubicBezTo>
                  <a:lnTo>
                    <a:pt x="201" y="526"/>
                  </a:lnTo>
                  <a:cubicBezTo>
                    <a:pt x="175" y="499"/>
                    <a:pt x="128" y="453"/>
                    <a:pt x="81" y="405"/>
                  </a:cubicBezTo>
                  <a:lnTo>
                    <a:pt x="256" y="231"/>
                  </a:lnTo>
                  <a:cubicBezTo>
                    <a:pt x="275" y="212"/>
                    <a:pt x="300" y="201"/>
                    <a:pt x="327" y="201"/>
                  </a:cubicBezTo>
                  <a:lnTo>
                    <a:pt x="691" y="201"/>
                  </a:lnTo>
                  <a:lnTo>
                    <a:pt x="664" y="250"/>
                  </a:lnTo>
                  <a:cubicBezTo>
                    <a:pt x="659" y="262"/>
                    <a:pt x="647" y="268"/>
                    <a:pt x="635" y="268"/>
                  </a:cubicBezTo>
                  <a:lnTo>
                    <a:pt x="407" y="268"/>
                  </a:lnTo>
                  <a:cubicBezTo>
                    <a:pt x="387" y="268"/>
                    <a:pt x="373" y="284"/>
                    <a:pt x="373" y="302"/>
                  </a:cubicBezTo>
                  <a:cubicBezTo>
                    <a:pt x="373" y="321"/>
                    <a:pt x="387" y="336"/>
                    <a:pt x="407" y="336"/>
                  </a:cubicBezTo>
                  <a:lnTo>
                    <a:pt x="635" y="336"/>
                  </a:lnTo>
                  <a:cubicBezTo>
                    <a:pt x="672" y="336"/>
                    <a:pt x="708" y="315"/>
                    <a:pt x="724" y="281"/>
                  </a:cubicBezTo>
                  <a:lnTo>
                    <a:pt x="776" y="182"/>
                  </a:lnTo>
                  <a:cubicBezTo>
                    <a:pt x="804" y="128"/>
                    <a:pt x="853" y="92"/>
                    <a:pt x="908" y="75"/>
                  </a:cubicBezTo>
                  <a:cubicBezTo>
                    <a:pt x="855" y="177"/>
                    <a:pt x="785" y="311"/>
                    <a:pt x="785" y="312"/>
                  </a:cubicBezTo>
                  <a:close/>
                  <a:moveTo>
                    <a:pt x="997" y="16"/>
                  </a:moveTo>
                  <a:lnTo>
                    <a:pt x="997" y="16"/>
                  </a:lnTo>
                  <a:cubicBezTo>
                    <a:pt x="992" y="6"/>
                    <a:pt x="980" y="0"/>
                    <a:pt x="968" y="0"/>
                  </a:cubicBezTo>
                  <a:cubicBezTo>
                    <a:pt x="869" y="0"/>
                    <a:pt x="778" y="50"/>
                    <a:pt x="727" y="133"/>
                  </a:cubicBezTo>
                  <a:lnTo>
                    <a:pt x="327" y="133"/>
                  </a:lnTo>
                  <a:cubicBezTo>
                    <a:pt x="282" y="133"/>
                    <a:pt x="241" y="151"/>
                    <a:pt x="208" y="184"/>
                  </a:cubicBezTo>
                  <a:lnTo>
                    <a:pt x="10" y="382"/>
                  </a:lnTo>
                  <a:cubicBezTo>
                    <a:pt x="2" y="388"/>
                    <a:pt x="0" y="397"/>
                    <a:pt x="0" y="405"/>
                  </a:cubicBezTo>
                  <a:cubicBezTo>
                    <a:pt x="0" y="414"/>
                    <a:pt x="2" y="424"/>
                    <a:pt x="10" y="429"/>
                  </a:cubicBezTo>
                  <a:cubicBezTo>
                    <a:pt x="91" y="512"/>
                    <a:pt x="177" y="596"/>
                    <a:pt x="177" y="598"/>
                  </a:cubicBezTo>
                  <a:cubicBezTo>
                    <a:pt x="184" y="604"/>
                    <a:pt x="193" y="607"/>
                    <a:pt x="201" y="607"/>
                  </a:cubicBezTo>
                  <a:cubicBezTo>
                    <a:pt x="210" y="607"/>
                    <a:pt x="219" y="604"/>
                    <a:pt x="225" y="598"/>
                  </a:cubicBezTo>
                  <a:lnTo>
                    <a:pt x="354" y="470"/>
                  </a:lnTo>
                  <a:lnTo>
                    <a:pt x="635" y="470"/>
                  </a:lnTo>
                  <a:cubicBezTo>
                    <a:pt x="722" y="470"/>
                    <a:pt x="802" y="422"/>
                    <a:pt x="843" y="343"/>
                  </a:cubicBezTo>
                  <a:cubicBezTo>
                    <a:pt x="845" y="342"/>
                    <a:pt x="946" y="148"/>
                    <a:pt x="999" y="49"/>
                  </a:cubicBezTo>
                  <a:cubicBezTo>
                    <a:pt x="1004" y="38"/>
                    <a:pt x="1004" y="25"/>
                    <a:pt x="997" y="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DBFF65D-D601-BE45-B30A-6424F392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0930" y="6609263"/>
              <a:ext cx="516594" cy="512851"/>
            </a:xfrm>
            <a:custGeom>
              <a:avLst/>
              <a:gdLst>
                <a:gd name="T0" fmla="*/ 74348 w 607"/>
                <a:gd name="T1" fmla="*/ 31941 h 606"/>
                <a:gd name="T2" fmla="*/ 72183 w 607"/>
                <a:gd name="T3" fmla="*/ 36248 h 606"/>
                <a:gd name="T4" fmla="*/ 39701 w 607"/>
                <a:gd name="T5" fmla="*/ 60653 h 606"/>
                <a:gd name="T6" fmla="*/ 74348 w 607"/>
                <a:gd name="T7" fmla="*/ 31941 h 606"/>
                <a:gd name="T8" fmla="*/ 153389 w 607"/>
                <a:gd name="T9" fmla="*/ 60653 h 606"/>
                <a:gd name="T10" fmla="*/ 146531 w 607"/>
                <a:gd name="T11" fmla="*/ 36248 h 606"/>
                <a:gd name="T12" fmla="*/ 144727 w 607"/>
                <a:gd name="T13" fmla="*/ 31941 h 606"/>
                <a:gd name="T14" fmla="*/ 179014 w 607"/>
                <a:gd name="T15" fmla="*/ 60653 h 606"/>
                <a:gd name="T16" fmla="*/ 144727 w 607"/>
                <a:gd name="T17" fmla="*/ 185906 h 606"/>
                <a:gd name="T18" fmla="*/ 146531 w 607"/>
                <a:gd name="T19" fmla="*/ 181240 h 606"/>
                <a:gd name="T20" fmla="*/ 179014 w 607"/>
                <a:gd name="T21" fmla="*/ 157194 h 606"/>
                <a:gd name="T22" fmla="*/ 144727 w 607"/>
                <a:gd name="T23" fmla="*/ 185906 h 606"/>
                <a:gd name="T24" fmla="*/ 65686 w 607"/>
                <a:gd name="T25" fmla="*/ 157194 h 606"/>
                <a:gd name="T26" fmla="*/ 72183 w 607"/>
                <a:gd name="T27" fmla="*/ 181240 h 606"/>
                <a:gd name="T28" fmla="*/ 74348 w 607"/>
                <a:gd name="T29" fmla="*/ 185906 h 606"/>
                <a:gd name="T30" fmla="*/ 39701 w 607"/>
                <a:gd name="T31" fmla="*/ 157194 h 606"/>
                <a:gd name="T32" fmla="*/ 27790 w 607"/>
                <a:gd name="T33" fmla="*/ 132790 h 606"/>
                <a:gd name="T34" fmla="*/ 24542 w 607"/>
                <a:gd name="T35" fmla="*/ 109103 h 606"/>
                <a:gd name="T36" fmla="*/ 27790 w 607"/>
                <a:gd name="T37" fmla="*/ 84339 h 606"/>
                <a:gd name="T38" fmla="*/ 61716 w 607"/>
                <a:gd name="T39" fmla="*/ 84339 h 606"/>
                <a:gd name="T40" fmla="*/ 60995 w 607"/>
                <a:gd name="T41" fmla="*/ 109103 h 606"/>
                <a:gd name="T42" fmla="*/ 109718 w 607"/>
                <a:gd name="T43" fmla="*/ 193442 h 606"/>
                <a:gd name="T44" fmla="*/ 95281 w 607"/>
                <a:gd name="T45" fmla="*/ 173344 h 606"/>
                <a:gd name="T46" fmla="*/ 90229 w 607"/>
                <a:gd name="T47" fmla="*/ 157194 h 606"/>
                <a:gd name="T48" fmla="*/ 128846 w 607"/>
                <a:gd name="T49" fmla="*/ 157194 h 606"/>
                <a:gd name="T50" fmla="*/ 123794 w 607"/>
                <a:gd name="T51" fmla="*/ 173344 h 606"/>
                <a:gd name="T52" fmla="*/ 194533 w 607"/>
                <a:gd name="T53" fmla="*/ 109103 h 606"/>
                <a:gd name="T54" fmla="*/ 190924 w 607"/>
                <a:gd name="T55" fmla="*/ 132790 h 606"/>
                <a:gd name="T56" fmla="*/ 156998 w 607"/>
                <a:gd name="T57" fmla="*/ 132790 h 606"/>
                <a:gd name="T58" fmla="*/ 158080 w 607"/>
                <a:gd name="T59" fmla="*/ 109103 h 606"/>
                <a:gd name="T60" fmla="*/ 190924 w 607"/>
                <a:gd name="T61" fmla="*/ 84339 h 606"/>
                <a:gd name="T62" fmla="*/ 194533 w 607"/>
                <a:gd name="T63" fmla="*/ 109103 h 606"/>
                <a:gd name="T64" fmla="*/ 132456 w 607"/>
                <a:gd name="T65" fmla="*/ 84339 h 606"/>
                <a:gd name="T66" fmla="*/ 133538 w 607"/>
                <a:gd name="T67" fmla="*/ 109103 h 606"/>
                <a:gd name="T68" fmla="*/ 86619 w 607"/>
                <a:gd name="T69" fmla="*/ 132790 h 606"/>
                <a:gd name="T70" fmla="*/ 84815 w 607"/>
                <a:gd name="T71" fmla="*/ 109103 h 606"/>
                <a:gd name="T72" fmla="*/ 86619 w 607"/>
                <a:gd name="T73" fmla="*/ 84339 h 606"/>
                <a:gd name="T74" fmla="*/ 109718 w 607"/>
                <a:gd name="T75" fmla="*/ 24405 h 606"/>
                <a:gd name="T76" fmla="*/ 123794 w 607"/>
                <a:gd name="T77" fmla="*/ 44502 h 606"/>
                <a:gd name="T78" fmla="*/ 128846 w 607"/>
                <a:gd name="T79" fmla="*/ 60653 h 606"/>
                <a:gd name="T80" fmla="*/ 90229 w 607"/>
                <a:gd name="T81" fmla="*/ 60653 h 606"/>
                <a:gd name="T82" fmla="*/ 95281 w 607"/>
                <a:gd name="T83" fmla="*/ 44502 h 606"/>
                <a:gd name="T84" fmla="*/ 0 w 607"/>
                <a:gd name="T85" fmla="*/ 109103 h 606"/>
                <a:gd name="T86" fmla="*/ 109718 w 607"/>
                <a:gd name="T87" fmla="*/ 217129 h 606"/>
                <a:gd name="T88" fmla="*/ 218714 w 607"/>
                <a:gd name="T89" fmla="*/ 109103 h 606"/>
                <a:gd name="T90" fmla="*/ 109718 w 607"/>
                <a:gd name="T91" fmla="*/ 0 h 606"/>
                <a:gd name="T92" fmla="*/ 0 w 607"/>
                <a:gd name="T93" fmla="*/ 109103 h 60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607" h="606">
                  <a:moveTo>
                    <a:pt x="206" y="89"/>
                  </a:moveTo>
                  <a:lnTo>
                    <a:pt x="206" y="89"/>
                  </a:lnTo>
                  <a:cubicBezTo>
                    <a:pt x="203" y="93"/>
                    <a:pt x="201" y="97"/>
                    <a:pt x="200" y="101"/>
                  </a:cubicBezTo>
                  <a:cubicBezTo>
                    <a:pt x="192" y="121"/>
                    <a:pt x="187" y="143"/>
                    <a:pt x="182" y="169"/>
                  </a:cubicBezTo>
                  <a:lnTo>
                    <a:pt x="110" y="169"/>
                  </a:lnTo>
                  <a:cubicBezTo>
                    <a:pt x="133" y="134"/>
                    <a:pt x="167" y="106"/>
                    <a:pt x="206" y="89"/>
                  </a:cubicBezTo>
                  <a:close/>
                  <a:moveTo>
                    <a:pt x="496" y="169"/>
                  </a:moveTo>
                  <a:lnTo>
                    <a:pt x="425" y="169"/>
                  </a:lnTo>
                  <a:cubicBezTo>
                    <a:pt x="420" y="143"/>
                    <a:pt x="413" y="121"/>
                    <a:pt x="406" y="101"/>
                  </a:cubicBezTo>
                  <a:cubicBezTo>
                    <a:pt x="404" y="97"/>
                    <a:pt x="403" y="93"/>
                    <a:pt x="401" y="89"/>
                  </a:cubicBezTo>
                  <a:cubicBezTo>
                    <a:pt x="440" y="106"/>
                    <a:pt x="472" y="134"/>
                    <a:pt x="496" y="169"/>
                  </a:cubicBezTo>
                  <a:close/>
                  <a:moveTo>
                    <a:pt x="401" y="518"/>
                  </a:moveTo>
                  <a:lnTo>
                    <a:pt x="401" y="518"/>
                  </a:lnTo>
                  <a:cubicBezTo>
                    <a:pt x="403" y="514"/>
                    <a:pt x="404" y="509"/>
                    <a:pt x="406" y="505"/>
                  </a:cubicBezTo>
                  <a:cubicBezTo>
                    <a:pt x="413" y="486"/>
                    <a:pt x="420" y="462"/>
                    <a:pt x="425" y="438"/>
                  </a:cubicBezTo>
                  <a:lnTo>
                    <a:pt x="496" y="438"/>
                  </a:lnTo>
                  <a:cubicBezTo>
                    <a:pt x="472" y="472"/>
                    <a:pt x="440" y="500"/>
                    <a:pt x="401" y="518"/>
                  </a:cubicBezTo>
                  <a:close/>
                  <a:moveTo>
                    <a:pt x="110" y="438"/>
                  </a:moveTo>
                  <a:lnTo>
                    <a:pt x="182" y="438"/>
                  </a:lnTo>
                  <a:cubicBezTo>
                    <a:pt x="187" y="462"/>
                    <a:pt x="192" y="486"/>
                    <a:pt x="200" y="505"/>
                  </a:cubicBezTo>
                  <a:cubicBezTo>
                    <a:pt x="201" y="509"/>
                    <a:pt x="203" y="514"/>
                    <a:pt x="206" y="518"/>
                  </a:cubicBezTo>
                  <a:cubicBezTo>
                    <a:pt x="167" y="500"/>
                    <a:pt x="133" y="472"/>
                    <a:pt x="110" y="438"/>
                  </a:cubicBezTo>
                  <a:close/>
                  <a:moveTo>
                    <a:pt x="171" y="370"/>
                  </a:moveTo>
                  <a:lnTo>
                    <a:pt x="77" y="370"/>
                  </a:lnTo>
                  <a:cubicBezTo>
                    <a:pt x="71" y="349"/>
                    <a:pt x="68" y="327"/>
                    <a:pt x="68" y="304"/>
                  </a:cubicBezTo>
                  <a:cubicBezTo>
                    <a:pt x="68" y="280"/>
                    <a:pt x="71" y="258"/>
                    <a:pt x="77" y="235"/>
                  </a:cubicBezTo>
                  <a:lnTo>
                    <a:pt x="171" y="235"/>
                  </a:lnTo>
                  <a:cubicBezTo>
                    <a:pt x="170" y="258"/>
                    <a:pt x="169" y="280"/>
                    <a:pt x="169" y="304"/>
                  </a:cubicBezTo>
                  <a:cubicBezTo>
                    <a:pt x="169" y="325"/>
                    <a:pt x="170" y="349"/>
                    <a:pt x="171" y="370"/>
                  </a:cubicBezTo>
                  <a:close/>
                  <a:moveTo>
                    <a:pt x="304" y="539"/>
                  </a:moveTo>
                  <a:lnTo>
                    <a:pt x="304" y="539"/>
                  </a:lnTo>
                  <a:cubicBezTo>
                    <a:pt x="299" y="539"/>
                    <a:pt x="281" y="528"/>
                    <a:pt x="264" y="483"/>
                  </a:cubicBezTo>
                  <a:cubicBezTo>
                    <a:pt x="257" y="467"/>
                    <a:pt x="255" y="453"/>
                    <a:pt x="250" y="438"/>
                  </a:cubicBezTo>
                  <a:lnTo>
                    <a:pt x="357" y="438"/>
                  </a:lnTo>
                  <a:cubicBezTo>
                    <a:pt x="353" y="453"/>
                    <a:pt x="348" y="467"/>
                    <a:pt x="343" y="483"/>
                  </a:cubicBezTo>
                  <a:cubicBezTo>
                    <a:pt x="326" y="528"/>
                    <a:pt x="308" y="539"/>
                    <a:pt x="304" y="539"/>
                  </a:cubicBezTo>
                  <a:close/>
                  <a:moveTo>
                    <a:pt x="539" y="304"/>
                  </a:moveTo>
                  <a:lnTo>
                    <a:pt x="539" y="304"/>
                  </a:lnTo>
                  <a:cubicBezTo>
                    <a:pt x="539" y="327"/>
                    <a:pt x="536" y="349"/>
                    <a:pt x="529" y="370"/>
                  </a:cubicBezTo>
                  <a:lnTo>
                    <a:pt x="435" y="370"/>
                  </a:lnTo>
                  <a:cubicBezTo>
                    <a:pt x="437" y="349"/>
                    <a:pt x="438" y="325"/>
                    <a:pt x="438" y="304"/>
                  </a:cubicBezTo>
                  <a:cubicBezTo>
                    <a:pt x="438" y="280"/>
                    <a:pt x="437" y="258"/>
                    <a:pt x="435" y="235"/>
                  </a:cubicBezTo>
                  <a:lnTo>
                    <a:pt x="529" y="235"/>
                  </a:lnTo>
                  <a:cubicBezTo>
                    <a:pt x="536" y="258"/>
                    <a:pt x="539" y="280"/>
                    <a:pt x="539" y="304"/>
                  </a:cubicBezTo>
                  <a:close/>
                  <a:moveTo>
                    <a:pt x="367" y="235"/>
                  </a:moveTo>
                  <a:lnTo>
                    <a:pt x="367" y="235"/>
                  </a:lnTo>
                  <a:cubicBezTo>
                    <a:pt x="369" y="258"/>
                    <a:pt x="370" y="280"/>
                    <a:pt x="370" y="304"/>
                  </a:cubicBezTo>
                  <a:cubicBezTo>
                    <a:pt x="370" y="327"/>
                    <a:pt x="369" y="349"/>
                    <a:pt x="367" y="370"/>
                  </a:cubicBezTo>
                  <a:lnTo>
                    <a:pt x="240" y="370"/>
                  </a:lnTo>
                  <a:cubicBezTo>
                    <a:pt x="237" y="349"/>
                    <a:pt x="235" y="327"/>
                    <a:pt x="235" y="304"/>
                  </a:cubicBezTo>
                  <a:cubicBezTo>
                    <a:pt x="235" y="280"/>
                    <a:pt x="237" y="258"/>
                    <a:pt x="240" y="235"/>
                  </a:cubicBezTo>
                  <a:lnTo>
                    <a:pt x="367" y="235"/>
                  </a:lnTo>
                  <a:close/>
                  <a:moveTo>
                    <a:pt x="304" y="68"/>
                  </a:moveTo>
                  <a:lnTo>
                    <a:pt x="304" y="68"/>
                  </a:lnTo>
                  <a:cubicBezTo>
                    <a:pt x="308" y="68"/>
                    <a:pt x="326" y="78"/>
                    <a:pt x="343" y="124"/>
                  </a:cubicBezTo>
                  <a:cubicBezTo>
                    <a:pt x="348" y="137"/>
                    <a:pt x="353" y="153"/>
                    <a:pt x="357" y="169"/>
                  </a:cubicBezTo>
                  <a:lnTo>
                    <a:pt x="250" y="169"/>
                  </a:lnTo>
                  <a:cubicBezTo>
                    <a:pt x="255" y="153"/>
                    <a:pt x="257" y="137"/>
                    <a:pt x="264" y="124"/>
                  </a:cubicBezTo>
                  <a:cubicBezTo>
                    <a:pt x="281" y="78"/>
                    <a:pt x="299" y="68"/>
                    <a:pt x="304" y="68"/>
                  </a:cubicBezTo>
                  <a:close/>
                  <a:moveTo>
                    <a:pt x="0" y="304"/>
                  </a:moveTo>
                  <a:lnTo>
                    <a:pt x="0" y="304"/>
                  </a:lnTo>
                  <a:cubicBezTo>
                    <a:pt x="0" y="470"/>
                    <a:pt x="136" y="605"/>
                    <a:pt x="304" y="605"/>
                  </a:cubicBezTo>
                  <a:cubicBezTo>
                    <a:pt x="471" y="605"/>
                    <a:pt x="606" y="471"/>
                    <a:pt x="606" y="304"/>
                  </a:cubicBezTo>
                  <a:cubicBezTo>
                    <a:pt x="606" y="127"/>
                    <a:pt x="462" y="0"/>
                    <a:pt x="304" y="0"/>
                  </a:cubicBezTo>
                  <a:cubicBezTo>
                    <a:pt x="136" y="0"/>
                    <a:pt x="0" y="136"/>
                    <a:pt x="0" y="30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Freeform 19">
            <a:extLst>
              <a:ext uri="{FF2B5EF4-FFF2-40B4-BE49-F238E27FC236}">
                <a16:creationId xmlns:a16="http://schemas.microsoft.com/office/drawing/2014/main" id="{CF80543F-1566-5F44-9440-AF69C5085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994" y="6798477"/>
            <a:ext cx="1547648" cy="1214390"/>
          </a:xfrm>
          <a:custGeom>
            <a:avLst/>
            <a:gdLst>
              <a:gd name="T0" fmla="*/ 49650 w 1209"/>
              <a:gd name="T1" fmla="*/ 153770 h 950"/>
              <a:gd name="T2" fmla="*/ 105056 w 1209"/>
              <a:gd name="T3" fmla="*/ 153770 h 950"/>
              <a:gd name="T4" fmla="*/ 105056 w 1209"/>
              <a:gd name="T5" fmla="*/ 314007 h 950"/>
              <a:gd name="T6" fmla="*/ 49650 w 1209"/>
              <a:gd name="T7" fmla="*/ 314007 h 950"/>
              <a:gd name="T8" fmla="*/ 49650 w 1209"/>
              <a:gd name="T9" fmla="*/ 153770 h 950"/>
              <a:gd name="T10" fmla="*/ 189604 w 1209"/>
              <a:gd name="T11" fmla="*/ 90537 h 950"/>
              <a:gd name="T12" fmla="*/ 245011 w 1209"/>
              <a:gd name="T13" fmla="*/ 90537 h 950"/>
              <a:gd name="T14" fmla="*/ 245011 w 1209"/>
              <a:gd name="T15" fmla="*/ 314007 h 950"/>
              <a:gd name="T16" fmla="*/ 189604 w 1209"/>
              <a:gd name="T17" fmla="*/ 314007 h 950"/>
              <a:gd name="T18" fmla="*/ 189604 w 1209"/>
              <a:gd name="T19" fmla="*/ 90537 h 950"/>
              <a:gd name="T20" fmla="*/ 329559 w 1209"/>
              <a:gd name="T21" fmla="*/ 26946 h 950"/>
              <a:gd name="T22" fmla="*/ 384965 w 1209"/>
              <a:gd name="T23" fmla="*/ 26946 h 950"/>
              <a:gd name="T24" fmla="*/ 384965 w 1209"/>
              <a:gd name="T25" fmla="*/ 314007 h 950"/>
              <a:gd name="T26" fmla="*/ 329559 w 1209"/>
              <a:gd name="T27" fmla="*/ 314007 h 950"/>
              <a:gd name="T28" fmla="*/ 329559 w 1209"/>
              <a:gd name="T29" fmla="*/ 26946 h 950"/>
              <a:gd name="T30" fmla="*/ 421303 w 1209"/>
              <a:gd name="T31" fmla="*/ 314007 h 950"/>
              <a:gd name="T32" fmla="*/ 412309 w 1209"/>
              <a:gd name="T33" fmla="*/ 314007 h 950"/>
              <a:gd name="T34" fmla="*/ 412309 w 1209"/>
              <a:gd name="T35" fmla="*/ 13652 h 950"/>
              <a:gd name="T36" fmla="*/ 412309 w 1209"/>
              <a:gd name="T37" fmla="*/ 13652 h 950"/>
              <a:gd name="T38" fmla="*/ 398997 w 1209"/>
              <a:gd name="T39" fmla="*/ 0 h 950"/>
              <a:gd name="T40" fmla="*/ 315888 w 1209"/>
              <a:gd name="T41" fmla="*/ 0 h 950"/>
              <a:gd name="T42" fmla="*/ 315888 w 1209"/>
              <a:gd name="T43" fmla="*/ 0 h 950"/>
              <a:gd name="T44" fmla="*/ 302576 w 1209"/>
              <a:gd name="T45" fmla="*/ 13652 h 950"/>
              <a:gd name="T46" fmla="*/ 302576 w 1209"/>
              <a:gd name="T47" fmla="*/ 314007 h 950"/>
              <a:gd name="T48" fmla="*/ 272354 w 1209"/>
              <a:gd name="T49" fmla="*/ 314007 h 950"/>
              <a:gd name="T50" fmla="*/ 272354 w 1209"/>
              <a:gd name="T51" fmla="*/ 76885 h 950"/>
              <a:gd name="T52" fmla="*/ 272354 w 1209"/>
              <a:gd name="T53" fmla="*/ 76885 h 950"/>
              <a:gd name="T54" fmla="*/ 259042 w 1209"/>
              <a:gd name="T55" fmla="*/ 63233 h 950"/>
              <a:gd name="T56" fmla="*/ 175933 w 1209"/>
              <a:gd name="T57" fmla="*/ 63233 h 950"/>
              <a:gd name="T58" fmla="*/ 175933 w 1209"/>
              <a:gd name="T59" fmla="*/ 63233 h 950"/>
              <a:gd name="T60" fmla="*/ 162621 w 1209"/>
              <a:gd name="T61" fmla="*/ 76885 h 950"/>
              <a:gd name="T62" fmla="*/ 162621 w 1209"/>
              <a:gd name="T63" fmla="*/ 314007 h 950"/>
              <a:gd name="T64" fmla="*/ 132040 w 1209"/>
              <a:gd name="T65" fmla="*/ 314007 h 950"/>
              <a:gd name="T66" fmla="*/ 132040 w 1209"/>
              <a:gd name="T67" fmla="*/ 140477 h 950"/>
              <a:gd name="T68" fmla="*/ 132040 w 1209"/>
              <a:gd name="T69" fmla="*/ 140477 h 950"/>
              <a:gd name="T70" fmla="*/ 118728 w 1209"/>
              <a:gd name="T71" fmla="*/ 126465 h 950"/>
              <a:gd name="T72" fmla="*/ 35618 w 1209"/>
              <a:gd name="T73" fmla="*/ 126465 h 950"/>
              <a:gd name="T74" fmla="*/ 35618 w 1209"/>
              <a:gd name="T75" fmla="*/ 126465 h 950"/>
              <a:gd name="T76" fmla="*/ 22306 w 1209"/>
              <a:gd name="T77" fmla="*/ 140477 h 950"/>
              <a:gd name="T78" fmla="*/ 22306 w 1209"/>
              <a:gd name="T79" fmla="*/ 314007 h 950"/>
              <a:gd name="T80" fmla="*/ 13312 w 1209"/>
              <a:gd name="T81" fmla="*/ 314007 h 950"/>
              <a:gd name="T82" fmla="*/ 13312 w 1209"/>
              <a:gd name="T83" fmla="*/ 314007 h 950"/>
              <a:gd name="T84" fmla="*/ 0 w 1209"/>
              <a:gd name="T85" fmla="*/ 327660 h 950"/>
              <a:gd name="T86" fmla="*/ 0 w 1209"/>
              <a:gd name="T87" fmla="*/ 327660 h 950"/>
              <a:gd name="T88" fmla="*/ 13312 w 1209"/>
              <a:gd name="T89" fmla="*/ 340953 h 950"/>
              <a:gd name="T90" fmla="*/ 421303 w 1209"/>
              <a:gd name="T91" fmla="*/ 340953 h 950"/>
              <a:gd name="T92" fmla="*/ 421303 w 1209"/>
              <a:gd name="T93" fmla="*/ 340953 h 950"/>
              <a:gd name="T94" fmla="*/ 434615 w 1209"/>
              <a:gd name="T95" fmla="*/ 327660 h 950"/>
              <a:gd name="T96" fmla="*/ 434615 w 1209"/>
              <a:gd name="T97" fmla="*/ 327660 h 950"/>
              <a:gd name="T98" fmla="*/ 421303 w 1209"/>
              <a:gd name="T99" fmla="*/ 314007 h 95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209" h="950">
                <a:moveTo>
                  <a:pt x="138" y="428"/>
                </a:moveTo>
                <a:lnTo>
                  <a:pt x="292" y="428"/>
                </a:lnTo>
                <a:lnTo>
                  <a:pt x="292" y="874"/>
                </a:lnTo>
                <a:lnTo>
                  <a:pt x="138" y="874"/>
                </a:lnTo>
                <a:lnTo>
                  <a:pt x="138" y="428"/>
                </a:lnTo>
                <a:close/>
                <a:moveTo>
                  <a:pt x="527" y="252"/>
                </a:moveTo>
                <a:lnTo>
                  <a:pt x="681" y="252"/>
                </a:lnTo>
                <a:lnTo>
                  <a:pt x="681" y="874"/>
                </a:lnTo>
                <a:lnTo>
                  <a:pt x="527" y="874"/>
                </a:lnTo>
                <a:lnTo>
                  <a:pt x="527" y="252"/>
                </a:lnTo>
                <a:close/>
                <a:moveTo>
                  <a:pt x="916" y="75"/>
                </a:moveTo>
                <a:lnTo>
                  <a:pt x="1070" y="75"/>
                </a:lnTo>
                <a:lnTo>
                  <a:pt x="1070" y="874"/>
                </a:lnTo>
                <a:lnTo>
                  <a:pt x="916" y="874"/>
                </a:lnTo>
                <a:lnTo>
                  <a:pt x="916" y="75"/>
                </a:lnTo>
                <a:close/>
                <a:moveTo>
                  <a:pt x="1171" y="874"/>
                </a:moveTo>
                <a:lnTo>
                  <a:pt x="1146" y="874"/>
                </a:lnTo>
                <a:lnTo>
                  <a:pt x="1146" y="38"/>
                </a:lnTo>
                <a:cubicBezTo>
                  <a:pt x="1146" y="16"/>
                  <a:pt x="1130" y="0"/>
                  <a:pt x="1109" y="0"/>
                </a:cubicBezTo>
                <a:lnTo>
                  <a:pt x="878" y="0"/>
                </a:lnTo>
                <a:cubicBezTo>
                  <a:pt x="858" y="0"/>
                  <a:pt x="841" y="16"/>
                  <a:pt x="841" y="38"/>
                </a:cubicBezTo>
                <a:lnTo>
                  <a:pt x="841" y="874"/>
                </a:lnTo>
                <a:lnTo>
                  <a:pt x="757" y="874"/>
                </a:lnTo>
                <a:lnTo>
                  <a:pt x="757" y="214"/>
                </a:lnTo>
                <a:cubicBezTo>
                  <a:pt x="757" y="194"/>
                  <a:pt x="740" y="176"/>
                  <a:pt x="720" y="176"/>
                </a:cubicBezTo>
                <a:lnTo>
                  <a:pt x="489" y="176"/>
                </a:lnTo>
                <a:cubicBezTo>
                  <a:pt x="468" y="176"/>
                  <a:pt x="452" y="194"/>
                  <a:pt x="452" y="214"/>
                </a:cubicBezTo>
                <a:lnTo>
                  <a:pt x="452" y="874"/>
                </a:lnTo>
                <a:lnTo>
                  <a:pt x="367" y="874"/>
                </a:lnTo>
                <a:lnTo>
                  <a:pt x="367" y="391"/>
                </a:lnTo>
                <a:cubicBezTo>
                  <a:pt x="367" y="370"/>
                  <a:pt x="351" y="352"/>
                  <a:pt x="330" y="352"/>
                </a:cubicBezTo>
                <a:lnTo>
                  <a:pt x="99" y="352"/>
                </a:lnTo>
                <a:cubicBezTo>
                  <a:pt x="78" y="352"/>
                  <a:pt x="62" y="370"/>
                  <a:pt x="62" y="391"/>
                </a:cubicBezTo>
                <a:lnTo>
                  <a:pt x="62" y="874"/>
                </a:lnTo>
                <a:lnTo>
                  <a:pt x="37" y="874"/>
                </a:lnTo>
                <a:cubicBezTo>
                  <a:pt x="16" y="874"/>
                  <a:pt x="0" y="892"/>
                  <a:pt x="0" y="912"/>
                </a:cubicBezTo>
                <a:cubicBezTo>
                  <a:pt x="0" y="933"/>
                  <a:pt x="16" y="949"/>
                  <a:pt x="37" y="949"/>
                </a:cubicBezTo>
                <a:lnTo>
                  <a:pt x="1171" y="949"/>
                </a:lnTo>
                <a:cubicBezTo>
                  <a:pt x="1192" y="949"/>
                  <a:pt x="1208" y="933"/>
                  <a:pt x="1208" y="912"/>
                </a:cubicBezTo>
                <a:cubicBezTo>
                  <a:pt x="1208" y="892"/>
                  <a:pt x="1192" y="874"/>
                  <a:pt x="1171" y="8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7A2CE8-F42F-0F43-BD53-EB4266D5B2A8}"/>
              </a:ext>
            </a:extLst>
          </p:cNvPr>
          <p:cNvGrpSpPr/>
          <p:nvPr/>
        </p:nvGrpSpPr>
        <p:grpSpPr>
          <a:xfrm>
            <a:off x="2460338" y="10280647"/>
            <a:ext cx="5513230" cy="1728230"/>
            <a:chOff x="19039814" y="1435186"/>
            <a:chExt cx="5513230" cy="17282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1E3289-68F8-114B-8202-565EAC6047FF}"/>
                </a:ext>
              </a:extLst>
            </p:cNvPr>
            <p:cNvSpPr txBox="1"/>
            <p:nvPr/>
          </p:nvSpPr>
          <p:spPr>
            <a:xfrm>
              <a:off x="19039815" y="2019961"/>
              <a:ext cx="5513229" cy="1143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search engine optimization strategies have proven successful.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F12B9F1-333C-164A-B60E-460FD84CA7C5}"/>
                </a:ext>
              </a:extLst>
            </p:cNvPr>
            <p:cNvSpPr txBox="1"/>
            <p:nvPr/>
          </p:nvSpPr>
          <p:spPr>
            <a:xfrm>
              <a:off x="19039814" y="1435186"/>
              <a:ext cx="2212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F50501-742E-B94A-B5D2-13B3C55E4717}"/>
              </a:ext>
            </a:extLst>
          </p:cNvPr>
          <p:cNvGrpSpPr/>
          <p:nvPr/>
        </p:nvGrpSpPr>
        <p:grpSpPr>
          <a:xfrm>
            <a:off x="16451603" y="10280647"/>
            <a:ext cx="5513229" cy="1728230"/>
            <a:chOff x="19039815" y="1435186"/>
            <a:chExt cx="5513229" cy="17282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ED94E6-597C-CC4A-96BB-774A20636385}"/>
                </a:ext>
              </a:extLst>
            </p:cNvPr>
            <p:cNvSpPr txBox="1"/>
            <p:nvPr/>
          </p:nvSpPr>
          <p:spPr>
            <a:xfrm>
              <a:off x="19039815" y="2019961"/>
              <a:ext cx="5513229" cy="1143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search engine optimization strategies have proven successful.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464CDA-41CF-1D4E-BA4A-6DE09BCB6C59}"/>
                </a:ext>
              </a:extLst>
            </p:cNvPr>
            <p:cNvSpPr txBox="1"/>
            <p:nvPr/>
          </p:nvSpPr>
          <p:spPr>
            <a:xfrm>
              <a:off x="21751799" y="1435186"/>
              <a:ext cx="2795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Two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28DF2F7-DC39-C54E-8716-5F392E5E9ACC}"/>
              </a:ext>
            </a:extLst>
          </p:cNvPr>
          <p:cNvGrpSpPr/>
          <p:nvPr/>
        </p:nvGrpSpPr>
        <p:grpSpPr>
          <a:xfrm>
            <a:off x="9304528" y="4558090"/>
            <a:ext cx="5768594" cy="5768592"/>
            <a:chOff x="10070275" y="6265440"/>
            <a:chExt cx="4321031" cy="432103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0EBCEB3-84C4-A946-AD27-761307FF9E7A}"/>
                </a:ext>
              </a:extLst>
            </p:cNvPr>
            <p:cNvSpPr/>
            <p:nvPr/>
          </p:nvSpPr>
          <p:spPr>
            <a:xfrm>
              <a:off x="10070275" y="6265440"/>
              <a:ext cx="4321031" cy="432103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FBAF281-B831-524F-B4B9-3C7CE73AF0F3}"/>
                </a:ext>
              </a:extLst>
            </p:cNvPr>
            <p:cNvGrpSpPr/>
            <p:nvPr/>
          </p:nvGrpSpPr>
          <p:grpSpPr>
            <a:xfrm>
              <a:off x="10280257" y="6279398"/>
              <a:ext cx="4067104" cy="3879610"/>
              <a:chOff x="10280257" y="6279398"/>
              <a:chExt cx="4067104" cy="3879610"/>
            </a:xfrm>
            <a:solidFill>
              <a:schemeClr val="bg1">
                <a:lumMod val="85000"/>
              </a:schemeClr>
            </a:solidFill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5592406-89CF-5B40-B8B7-FDA894FE4B4C}"/>
                  </a:ext>
                </a:extLst>
              </p:cNvPr>
              <p:cNvSpPr/>
              <p:nvPr/>
            </p:nvSpPr>
            <p:spPr>
              <a:xfrm>
                <a:off x="12870008" y="6404379"/>
                <a:ext cx="82492" cy="649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4" h="27">
                    <a:moveTo>
                      <a:pt x="7" y="25"/>
                    </a:moveTo>
                    <a:cubicBezTo>
                      <a:pt x="6" y="25"/>
                      <a:pt x="3" y="25"/>
                      <a:pt x="1" y="24"/>
                    </a:cubicBezTo>
                    <a:cubicBezTo>
                      <a:pt x="0" y="21"/>
                      <a:pt x="0" y="19"/>
                      <a:pt x="0" y="18"/>
                    </a:cubicBezTo>
                    <a:lnTo>
                      <a:pt x="0" y="16"/>
                    </a:lnTo>
                    <a:lnTo>
                      <a:pt x="1" y="0"/>
                    </a:lnTo>
                    <a:lnTo>
                      <a:pt x="26" y="2"/>
                    </a:lnTo>
                    <a:lnTo>
                      <a:pt x="26" y="6"/>
                    </a:lnTo>
                    <a:cubicBezTo>
                      <a:pt x="26" y="7"/>
                      <a:pt x="26" y="9"/>
                      <a:pt x="26" y="9"/>
                    </a:cubicBezTo>
                    <a:cubicBezTo>
                      <a:pt x="28" y="11"/>
                      <a:pt x="28" y="12"/>
                      <a:pt x="28" y="12"/>
                    </a:cubicBezTo>
                    <a:cubicBezTo>
                      <a:pt x="29" y="14"/>
                      <a:pt x="31" y="16"/>
                      <a:pt x="32" y="18"/>
                    </a:cubicBezTo>
                    <a:cubicBezTo>
                      <a:pt x="32" y="19"/>
                      <a:pt x="32" y="19"/>
                      <a:pt x="32" y="21"/>
                    </a:cubicBezTo>
                    <a:lnTo>
                      <a:pt x="34" y="27"/>
                    </a:lnTo>
                    <a:lnTo>
                      <a:pt x="28" y="27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13F3D90D-D039-E545-ABAA-DC023403785F}"/>
                  </a:ext>
                </a:extLst>
              </p:cNvPr>
              <p:cNvSpPr/>
              <p:nvPr/>
            </p:nvSpPr>
            <p:spPr>
              <a:xfrm>
                <a:off x="12867508" y="6444375"/>
                <a:ext cx="177482" cy="17998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2" h="73">
                    <a:moveTo>
                      <a:pt x="37" y="73"/>
                    </a:moveTo>
                    <a:cubicBezTo>
                      <a:pt x="35" y="73"/>
                      <a:pt x="32" y="73"/>
                      <a:pt x="30" y="73"/>
                    </a:cubicBezTo>
                    <a:cubicBezTo>
                      <a:pt x="29" y="73"/>
                      <a:pt x="27" y="73"/>
                      <a:pt x="26" y="73"/>
                    </a:cubicBezTo>
                    <a:cubicBezTo>
                      <a:pt x="23" y="72"/>
                      <a:pt x="18" y="70"/>
                      <a:pt x="16" y="67"/>
                    </a:cubicBezTo>
                    <a:cubicBezTo>
                      <a:pt x="14" y="65"/>
                      <a:pt x="13" y="63"/>
                      <a:pt x="14" y="58"/>
                    </a:cubicBezTo>
                    <a:cubicBezTo>
                      <a:pt x="14" y="57"/>
                      <a:pt x="14" y="57"/>
                      <a:pt x="14" y="57"/>
                    </a:cubicBezTo>
                    <a:lnTo>
                      <a:pt x="11" y="57"/>
                    </a:lnTo>
                    <a:lnTo>
                      <a:pt x="5" y="55"/>
                    </a:lnTo>
                    <a:lnTo>
                      <a:pt x="7" y="49"/>
                    </a:lnTo>
                    <a:lnTo>
                      <a:pt x="4" y="48"/>
                    </a:lnTo>
                    <a:lnTo>
                      <a:pt x="0" y="48"/>
                    </a:lnTo>
                    <a:lnTo>
                      <a:pt x="0" y="32"/>
                    </a:lnTo>
                    <a:lnTo>
                      <a:pt x="0" y="30"/>
                    </a:lnTo>
                    <a:cubicBezTo>
                      <a:pt x="0" y="28"/>
                      <a:pt x="0" y="27"/>
                      <a:pt x="1" y="24"/>
                    </a:cubicBezTo>
                    <a:cubicBezTo>
                      <a:pt x="4" y="23"/>
                      <a:pt x="7" y="23"/>
                      <a:pt x="7" y="23"/>
                    </a:cubicBezTo>
                    <a:lnTo>
                      <a:pt x="14" y="23"/>
                    </a:lnTo>
                    <a:cubicBezTo>
                      <a:pt x="14" y="23"/>
                      <a:pt x="16" y="23"/>
                      <a:pt x="16" y="20"/>
                    </a:cubicBezTo>
                    <a:lnTo>
                      <a:pt x="16" y="15"/>
                    </a:lnTo>
                    <a:lnTo>
                      <a:pt x="21" y="15"/>
                    </a:lnTo>
                    <a:lnTo>
                      <a:pt x="23" y="15"/>
                    </a:lnTo>
                    <a:cubicBezTo>
                      <a:pt x="25" y="15"/>
                      <a:pt x="26" y="16"/>
                      <a:pt x="26" y="16"/>
                    </a:cubicBezTo>
                    <a:cubicBezTo>
                      <a:pt x="29" y="16"/>
                      <a:pt x="29" y="15"/>
                      <a:pt x="29" y="15"/>
                    </a:cubicBezTo>
                    <a:cubicBezTo>
                      <a:pt x="30" y="14"/>
                      <a:pt x="30" y="12"/>
                      <a:pt x="30" y="11"/>
                    </a:cubicBezTo>
                    <a:lnTo>
                      <a:pt x="30" y="9"/>
                    </a:lnTo>
                    <a:cubicBezTo>
                      <a:pt x="30" y="8"/>
                      <a:pt x="32" y="7"/>
                      <a:pt x="32" y="7"/>
                    </a:cubicBezTo>
                    <a:cubicBezTo>
                      <a:pt x="32" y="3"/>
                      <a:pt x="35" y="0"/>
                      <a:pt x="38" y="0"/>
                    </a:cubicBezTo>
                    <a:cubicBezTo>
                      <a:pt x="39" y="0"/>
                      <a:pt x="39" y="0"/>
                      <a:pt x="41" y="0"/>
                    </a:cubicBezTo>
                    <a:cubicBezTo>
                      <a:pt x="42" y="0"/>
                      <a:pt x="42" y="0"/>
                      <a:pt x="44" y="0"/>
                    </a:cubicBezTo>
                    <a:cubicBezTo>
                      <a:pt x="45" y="2"/>
                      <a:pt x="45" y="2"/>
                      <a:pt x="46" y="2"/>
                    </a:cubicBezTo>
                    <a:cubicBezTo>
                      <a:pt x="51" y="2"/>
                      <a:pt x="57" y="2"/>
                      <a:pt x="62" y="7"/>
                    </a:cubicBezTo>
                    <a:cubicBezTo>
                      <a:pt x="63" y="8"/>
                      <a:pt x="65" y="9"/>
                      <a:pt x="65" y="9"/>
                    </a:cubicBezTo>
                    <a:cubicBezTo>
                      <a:pt x="66" y="9"/>
                      <a:pt x="66" y="9"/>
                      <a:pt x="67" y="9"/>
                    </a:cubicBezTo>
                    <a:lnTo>
                      <a:pt x="72" y="9"/>
                    </a:lnTo>
                    <a:lnTo>
                      <a:pt x="72" y="15"/>
                    </a:lnTo>
                    <a:lnTo>
                      <a:pt x="72" y="21"/>
                    </a:lnTo>
                    <a:cubicBezTo>
                      <a:pt x="72" y="26"/>
                      <a:pt x="67" y="27"/>
                      <a:pt x="66" y="28"/>
                    </a:cubicBezTo>
                    <a:cubicBezTo>
                      <a:pt x="65" y="28"/>
                      <a:pt x="65" y="28"/>
                      <a:pt x="65" y="30"/>
                    </a:cubicBezTo>
                    <a:cubicBezTo>
                      <a:pt x="65" y="32"/>
                      <a:pt x="66" y="35"/>
                      <a:pt x="67" y="37"/>
                    </a:cubicBezTo>
                    <a:cubicBezTo>
                      <a:pt x="67" y="39"/>
                      <a:pt x="69" y="40"/>
                      <a:pt x="69" y="42"/>
                    </a:cubicBezTo>
                    <a:cubicBezTo>
                      <a:pt x="72" y="52"/>
                      <a:pt x="69" y="60"/>
                      <a:pt x="62" y="64"/>
                    </a:cubicBezTo>
                    <a:cubicBezTo>
                      <a:pt x="60" y="65"/>
                      <a:pt x="57" y="65"/>
                      <a:pt x="55" y="65"/>
                    </a:cubicBezTo>
                    <a:lnTo>
                      <a:pt x="54" y="67"/>
                    </a:lnTo>
                    <a:cubicBezTo>
                      <a:pt x="53" y="67"/>
                      <a:pt x="53" y="67"/>
                      <a:pt x="51" y="69"/>
                    </a:cubicBezTo>
                    <a:lnTo>
                      <a:pt x="50" y="70"/>
                    </a:lnTo>
                    <a:cubicBezTo>
                      <a:pt x="45" y="73"/>
                      <a:pt x="39" y="73"/>
                      <a:pt x="37" y="7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EC9E9CE6-1721-D54F-A8C4-7AE6DAA3874A}"/>
                  </a:ext>
                </a:extLst>
              </p:cNvPr>
              <p:cNvSpPr/>
              <p:nvPr/>
            </p:nvSpPr>
            <p:spPr>
              <a:xfrm>
                <a:off x="13039991" y="6489370"/>
                <a:ext cx="119988" cy="10249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" h="42">
                    <a:moveTo>
                      <a:pt x="22" y="42"/>
                    </a:moveTo>
                    <a:lnTo>
                      <a:pt x="22" y="37"/>
                    </a:lnTo>
                    <a:cubicBezTo>
                      <a:pt x="22" y="34"/>
                      <a:pt x="22" y="33"/>
                      <a:pt x="22" y="33"/>
                    </a:cubicBezTo>
                    <a:lnTo>
                      <a:pt x="21" y="33"/>
                    </a:lnTo>
                    <a:lnTo>
                      <a:pt x="16" y="34"/>
                    </a:lnTo>
                    <a:lnTo>
                      <a:pt x="14" y="30"/>
                    </a:lnTo>
                    <a:cubicBezTo>
                      <a:pt x="14" y="26"/>
                      <a:pt x="13" y="22"/>
                      <a:pt x="9" y="21"/>
                    </a:cubicBezTo>
                    <a:cubicBezTo>
                      <a:pt x="7" y="19"/>
                      <a:pt x="6" y="18"/>
                      <a:pt x="5" y="18"/>
                    </a:cubicBezTo>
                    <a:cubicBezTo>
                      <a:pt x="1" y="17"/>
                      <a:pt x="1" y="15"/>
                      <a:pt x="0" y="14"/>
                    </a:cubicBezTo>
                    <a:cubicBezTo>
                      <a:pt x="0" y="10"/>
                      <a:pt x="1" y="8"/>
                      <a:pt x="3" y="5"/>
                    </a:cubicBezTo>
                    <a:cubicBezTo>
                      <a:pt x="9" y="1"/>
                      <a:pt x="16" y="-2"/>
                      <a:pt x="21" y="1"/>
                    </a:cubicBezTo>
                    <a:cubicBezTo>
                      <a:pt x="25" y="1"/>
                      <a:pt x="28" y="1"/>
                      <a:pt x="31" y="1"/>
                    </a:cubicBezTo>
                    <a:cubicBezTo>
                      <a:pt x="33" y="1"/>
                      <a:pt x="35" y="1"/>
                      <a:pt x="37" y="2"/>
                    </a:cubicBezTo>
                    <a:lnTo>
                      <a:pt x="43" y="2"/>
                    </a:lnTo>
                    <a:lnTo>
                      <a:pt x="41" y="8"/>
                    </a:lnTo>
                    <a:cubicBezTo>
                      <a:pt x="41" y="8"/>
                      <a:pt x="43" y="9"/>
                      <a:pt x="45" y="9"/>
                    </a:cubicBezTo>
                    <a:lnTo>
                      <a:pt x="49" y="9"/>
                    </a:lnTo>
                    <a:lnTo>
                      <a:pt x="49" y="14"/>
                    </a:lnTo>
                    <a:cubicBezTo>
                      <a:pt x="49" y="15"/>
                      <a:pt x="49" y="17"/>
                      <a:pt x="49" y="18"/>
                    </a:cubicBezTo>
                    <a:cubicBezTo>
                      <a:pt x="49" y="24"/>
                      <a:pt x="49" y="30"/>
                      <a:pt x="46" y="34"/>
                    </a:cubicBezTo>
                    <a:cubicBezTo>
                      <a:pt x="41" y="42"/>
                      <a:pt x="34" y="42"/>
                      <a:pt x="31" y="4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10095570-8C02-854B-8952-C490A9592072}"/>
                  </a:ext>
                </a:extLst>
              </p:cNvPr>
              <p:cNvSpPr/>
              <p:nvPr/>
            </p:nvSpPr>
            <p:spPr>
              <a:xfrm>
                <a:off x="13034991" y="6586867"/>
                <a:ext cx="119988" cy="824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" h="34">
                    <a:moveTo>
                      <a:pt x="43" y="34"/>
                    </a:moveTo>
                    <a:cubicBezTo>
                      <a:pt x="42" y="34"/>
                      <a:pt x="42" y="34"/>
                      <a:pt x="40" y="34"/>
                    </a:cubicBezTo>
                    <a:lnTo>
                      <a:pt x="15" y="32"/>
                    </a:lnTo>
                    <a:lnTo>
                      <a:pt x="15" y="25"/>
                    </a:lnTo>
                    <a:lnTo>
                      <a:pt x="0" y="25"/>
                    </a:lnTo>
                    <a:lnTo>
                      <a:pt x="0" y="8"/>
                    </a:ln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3"/>
                      <a:pt x="2" y="1"/>
                    </a:cubicBezTo>
                    <a:cubicBezTo>
                      <a:pt x="5" y="0"/>
                      <a:pt x="8" y="0"/>
                      <a:pt x="8" y="0"/>
                    </a:cubicBezTo>
                    <a:lnTo>
                      <a:pt x="35" y="0"/>
                    </a:lnTo>
                    <a:lnTo>
                      <a:pt x="35" y="4"/>
                    </a:lnTo>
                    <a:cubicBezTo>
                      <a:pt x="35" y="6"/>
                      <a:pt x="35" y="7"/>
                      <a:pt x="35" y="8"/>
                    </a:cubicBezTo>
                    <a:cubicBezTo>
                      <a:pt x="36" y="8"/>
                      <a:pt x="36" y="8"/>
                      <a:pt x="36" y="8"/>
                    </a:cubicBezTo>
                    <a:lnTo>
                      <a:pt x="37" y="8"/>
                    </a:lnTo>
                    <a:cubicBezTo>
                      <a:pt x="37" y="7"/>
                      <a:pt x="39" y="8"/>
                      <a:pt x="39" y="8"/>
                    </a:cubicBezTo>
                    <a:cubicBezTo>
                      <a:pt x="45" y="8"/>
                      <a:pt x="48" y="12"/>
                      <a:pt x="49" y="17"/>
                    </a:cubicBezTo>
                    <a:cubicBezTo>
                      <a:pt x="49" y="20"/>
                      <a:pt x="49" y="23"/>
                      <a:pt x="49" y="25"/>
                    </a:cubicBezTo>
                    <a:lnTo>
                      <a:pt x="49" y="27"/>
                    </a:lnTo>
                    <a:cubicBezTo>
                      <a:pt x="49" y="28"/>
                      <a:pt x="49" y="31"/>
                      <a:pt x="48" y="32"/>
                    </a:cubicBezTo>
                    <a:cubicBezTo>
                      <a:pt x="47" y="34"/>
                      <a:pt x="45" y="34"/>
                      <a:pt x="43" y="3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8576A324-CBC2-3D45-975E-BD48E09CF6E6}"/>
                  </a:ext>
                </a:extLst>
              </p:cNvPr>
              <p:cNvSpPr/>
              <p:nvPr/>
            </p:nvSpPr>
            <p:spPr>
              <a:xfrm>
                <a:off x="11945092" y="6279398"/>
                <a:ext cx="454955" cy="27747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3" h="112">
                    <a:moveTo>
                      <a:pt x="59" y="112"/>
                    </a:moveTo>
                    <a:cubicBezTo>
                      <a:pt x="57" y="112"/>
                      <a:pt x="56" y="111"/>
                      <a:pt x="54" y="111"/>
                    </a:cubicBezTo>
                    <a:cubicBezTo>
                      <a:pt x="54" y="111"/>
                      <a:pt x="53" y="111"/>
                      <a:pt x="52" y="111"/>
                    </a:cubicBezTo>
                    <a:lnTo>
                      <a:pt x="25" y="109"/>
                    </a:lnTo>
                    <a:lnTo>
                      <a:pt x="24" y="107"/>
                    </a:lnTo>
                    <a:cubicBezTo>
                      <a:pt x="19" y="103"/>
                      <a:pt x="13" y="97"/>
                      <a:pt x="8" y="91"/>
                    </a:cubicBezTo>
                    <a:cubicBezTo>
                      <a:pt x="7" y="90"/>
                      <a:pt x="4" y="88"/>
                      <a:pt x="3" y="86"/>
                    </a:cubicBezTo>
                    <a:cubicBezTo>
                      <a:pt x="0" y="82"/>
                      <a:pt x="0" y="81"/>
                      <a:pt x="0" y="78"/>
                    </a:cubicBezTo>
                    <a:lnTo>
                      <a:pt x="0" y="76"/>
                    </a:lnTo>
                    <a:lnTo>
                      <a:pt x="1" y="62"/>
                    </a:lnTo>
                    <a:lnTo>
                      <a:pt x="5" y="60"/>
                    </a:lnTo>
                    <a:cubicBezTo>
                      <a:pt x="8" y="60"/>
                      <a:pt x="12" y="57"/>
                      <a:pt x="14" y="54"/>
                    </a:cubicBezTo>
                    <a:cubicBezTo>
                      <a:pt x="14" y="53"/>
                      <a:pt x="16" y="51"/>
                      <a:pt x="16" y="50"/>
                    </a:cubicBezTo>
                    <a:cubicBezTo>
                      <a:pt x="19" y="47"/>
                      <a:pt x="20" y="45"/>
                      <a:pt x="21" y="45"/>
                    </a:cubicBezTo>
                    <a:cubicBezTo>
                      <a:pt x="24" y="45"/>
                      <a:pt x="24" y="45"/>
                      <a:pt x="25" y="45"/>
                    </a:cubicBezTo>
                    <a:cubicBezTo>
                      <a:pt x="25" y="42"/>
                      <a:pt x="25" y="38"/>
                      <a:pt x="25" y="33"/>
                    </a:cubicBezTo>
                    <a:cubicBezTo>
                      <a:pt x="25" y="32"/>
                      <a:pt x="25" y="29"/>
                      <a:pt x="25" y="27"/>
                    </a:cubicBezTo>
                    <a:cubicBezTo>
                      <a:pt x="25" y="20"/>
                      <a:pt x="25" y="17"/>
                      <a:pt x="21" y="14"/>
                    </a:cubicBezTo>
                    <a:cubicBezTo>
                      <a:pt x="20" y="13"/>
                      <a:pt x="17" y="11"/>
                      <a:pt x="16" y="10"/>
                    </a:cubicBezTo>
                    <a:lnTo>
                      <a:pt x="14" y="10"/>
                    </a:lnTo>
                    <a:cubicBezTo>
                      <a:pt x="13" y="8"/>
                      <a:pt x="12" y="8"/>
                      <a:pt x="12" y="6"/>
                    </a:cubicBezTo>
                    <a:cubicBezTo>
                      <a:pt x="56" y="1"/>
                      <a:pt x="102" y="-1"/>
                      <a:pt x="147" y="1"/>
                    </a:cubicBezTo>
                    <a:cubicBezTo>
                      <a:pt x="159" y="1"/>
                      <a:pt x="171" y="2"/>
                      <a:pt x="183" y="2"/>
                    </a:cubicBezTo>
                    <a:cubicBezTo>
                      <a:pt x="183" y="4"/>
                      <a:pt x="183" y="4"/>
                      <a:pt x="183" y="4"/>
                    </a:cubicBezTo>
                    <a:cubicBezTo>
                      <a:pt x="183" y="6"/>
                      <a:pt x="183" y="14"/>
                      <a:pt x="178" y="16"/>
                    </a:cubicBezTo>
                    <a:cubicBezTo>
                      <a:pt x="176" y="16"/>
                      <a:pt x="174" y="17"/>
                      <a:pt x="173" y="17"/>
                    </a:cubicBezTo>
                    <a:cubicBezTo>
                      <a:pt x="170" y="20"/>
                      <a:pt x="168" y="23"/>
                      <a:pt x="167" y="26"/>
                    </a:cubicBezTo>
                    <a:cubicBezTo>
                      <a:pt x="166" y="27"/>
                      <a:pt x="166" y="33"/>
                      <a:pt x="166" y="35"/>
                    </a:cubicBezTo>
                    <a:cubicBezTo>
                      <a:pt x="167" y="37"/>
                      <a:pt x="167" y="37"/>
                      <a:pt x="167" y="38"/>
                    </a:cubicBezTo>
                    <a:cubicBezTo>
                      <a:pt x="168" y="39"/>
                      <a:pt x="170" y="41"/>
                      <a:pt x="170" y="42"/>
                    </a:cubicBezTo>
                    <a:cubicBezTo>
                      <a:pt x="171" y="44"/>
                      <a:pt x="170" y="47"/>
                      <a:pt x="168" y="50"/>
                    </a:cubicBezTo>
                    <a:cubicBezTo>
                      <a:pt x="166" y="53"/>
                      <a:pt x="159" y="53"/>
                      <a:pt x="159" y="53"/>
                    </a:cubicBezTo>
                    <a:lnTo>
                      <a:pt x="158" y="53"/>
                    </a:lnTo>
                    <a:lnTo>
                      <a:pt x="158" y="54"/>
                    </a:lnTo>
                    <a:cubicBezTo>
                      <a:pt x="157" y="60"/>
                      <a:pt x="154" y="60"/>
                      <a:pt x="151" y="60"/>
                    </a:cubicBezTo>
                    <a:cubicBezTo>
                      <a:pt x="151" y="60"/>
                      <a:pt x="149" y="60"/>
                      <a:pt x="147" y="60"/>
                    </a:cubicBezTo>
                    <a:lnTo>
                      <a:pt x="140" y="60"/>
                    </a:lnTo>
                    <a:cubicBezTo>
                      <a:pt x="138" y="60"/>
                      <a:pt x="136" y="60"/>
                      <a:pt x="134" y="60"/>
                    </a:cubicBezTo>
                    <a:cubicBezTo>
                      <a:pt x="131" y="62"/>
                      <a:pt x="130" y="66"/>
                      <a:pt x="127" y="70"/>
                    </a:cubicBezTo>
                    <a:cubicBezTo>
                      <a:pt x="126" y="74"/>
                      <a:pt x="122" y="75"/>
                      <a:pt x="118" y="75"/>
                    </a:cubicBezTo>
                    <a:lnTo>
                      <a:pt x="117" y="75"/>
                    </a:lnTo>
                    <a:cubicBezTo>
                      <a:pt x="115" y="75"/>
                      <a:pt x="114" y="75"/>
                      <a:pt x="110" y="75"/>
                    </a:cubicBezTo>
                    <a:cubicBezTo>
                      <a:pt x="110" y="81"/>
                      <a:pt x="106" y="82"/>
                      <a:pt x="103" y="82"/>
                    </a:cubicBezTo>
                    <a:lnTo>
                      <a:pt x="91" y="81"/>
                    </a:lnTo>
                    <a:cubicBezTo>
                      <a:pt x="90" y="81"/>
                      <a:pt x="89" y="81"/>
                      <a:pt x="87" y="81"/>
                    </a:cubicBezTo>
                    <a:cubicBezTo>
                      <a:pt x="85" y="81"/>
                      <a:pt x="84" y="81"/>
                      <a:pt x="82" y="81"/>
                    </a:cubicBezTo>
                    <a:cubicBezTo>
                      <a:pt x="81" y="81"/>
                      <a:pt x="80" y="81"/>
                      <a:pt x="80" y="81"/>
                    </a:cubicBezTo>
                    <a:cubicBezTo>
                      <a:pt x="80" y="81"/>
                      <a:pt x="80" y="82"/>
                      <a:pt x="80" y="83"/>
                    </a:cubicBezTo>
                    <a:cubicBezTo>
                      <a:pt x="80" y="87"/>
                      <a:pt x="77" y="88"/>
                      <a:pt x="74" y="88"/>
                    </a:cubicBezTo>
                    <a:lnTo>
                      <a:pt x="74" y="90"/>
                    </a:lnTo>
                    <a:cubicBezTo>
                      <a:pt x="72" y="91"/>
                      <a:pt x="72" y="94"/>
                      <a:pt x="72" y="97"/>
                    </a:cubicBezTo>
                    <a:cubicBezTo>
                      <a:pt x="70" y="99"/>
                      <a:pt x="70" y="102"/>
                      <a:pt x="70" y="103"/>
                    </a:cubicBezTo>
                    <a:cubicBezTo>
                      <a:pt x="69" y="107"/>
                      <a:pt x="66" y="112"/>
                      <a:pt x="59" y="11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136A19E4-BF83-5540-B552-7BB46DBB039C}"/>
                  </a:ext>
                </a:extLst>
              </p:cNvPr>
              <p:cNvSpPr/>
              <p:nvPr/>
            </p:nvSpPr>
            <p:spPr>
              <a:xfrm>
                <a:off x="12670027" y="6496869"/>
                <a:ext cx="1677334" cy="32371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72" h="1296">
                    <a:moveTo>
                      <a:pt x="290" y="191"/>
                    </a:moveTo>
                    <a:cubicBezTo>
                      <a:pt x="290" y="191"/>
                      <a:pt x="292" y="191"/>
                      <a:pt x="296" y="193"/>
                    </a:cubicBezTo>
                    <a:cubicBezTo>
                      <a:pt x="296" y="191"/>
                      <a:pt x="295" y="191"/>
                      <a:pt x="295" y="190"/>
                    </a:cubicBezTo>
                    <a:lnTo>
                      <a:pt x="295" y="189"/>
                    </a:lnTo>
                    <a:cubicBezTo>
                      <a:pt x="293" y="186"/>
                      <a:pt x="293" y="184"/>
                      <a:pt x="292" y="182"/>
                    </a:cubicBezTo>
                    <a:cubicBezTo>
                      <a:pt x="290" y="181"/>
                      <a:pt x="288" y="179"/>
                      <a:pt x="286" y="179"/>
                    </a:cubicBezTo>
                    <a:cubicBezTo>
                      <a:pt x="284" y="178"/>
                      <a:pt x="281" y="177"/>
                      <a:pt x="280" y="177"/>
                    </a:cubicBezTo>
                    <a:cubicBezTo>
                      <a:pt x="278" y="175"/>
                      <a:pt x="277" y="173"/>
                      <a:pt x="275" y="173"/>
                    </a:cubicBezTo>
                    <a:cubicBezTo>
                      <a:pt x="274" y="170"/>
                      <a:pt x="272" y="170"/>
                      <a:pt x="271" y="170"/>
                    </a:cubicBezTo>
                    <a:lnTo>
                      <a:pt x="263" y="169"/>
                    </a:lnTo>
                    <a:lnTo>
                      <a:pt x="265" y="163"/>
                    </a:lnTo>
                    <a:cubicBezTo>
                      <a:pt x="265" y="163"/>
                      <a:pt x="263" y="161"/>
                      <a:pt x="260" y="161"/>
                    </a:cubicBezTo>
                    <a:lnTo>
                      <a:pt x="259" y="161"/>
                    </a:lnTo>
                    <a:lnTo>
                      <a:pt x="260" y="163"/>
                    </a:lnTo>
                    <a:cubicBezTo>
                      <a:pt x="263" y="170"/>
                      <a:pt x="267" y="173"/>
                      <a:pt x="271" y="175"/>
                    </a:cubicBezTo>
                    <a:lnTo>
                      <a:pt x="275" y="177"/>
                    </a:lnTo>
                    <a:lnTo>
                      <a:pt x="275" y="181"/>
                    </a:lnTo>
                    <a:cubicBezTo>
                      <a:pt x="274" y="182"/>
                      <a:pt x="274" y="182"/>
                      <a:pt x="274" y="182"/>
                    </a:cubicBezTo>
                    <a:cubicBezTo>
                      <a:pt x="275" y="182"/>
                      <a:pt x="275" y="184"/>
                      <a:pt x="280" y="184"/>
                    </a:cubicBezTo>
                    <a:cubicBezTo>
                      <a:pt x="281" y="184"/>
                      <a:pt x="281" y="184"/>
                      <a:pt x="283" y="184"/>
                    </a:cubicBezTo>
                    <a:cubicBezTo>
                      <a:pt x="284" y="184"/>
                      <a:pt x="284" y="184"/>
                      <a:pt x="286" y="184"/>
                    </a:cubicBezTo>
                    <a:lnTo>
                      <a:pt x="292" y="184"/>
                    </a:lnTo>
                    <a:lnTo>
                      <a:pt x="290" y="190"/>
                    </a:lnTo>
                    <a:close/>
                    <a:moveTo>
                      <a:pt x="340" y="1296"/>
                    </a:moveTo>
                    <a:cubicBezTo>
                      <a:pt x="339" y="1296"/>
                      <a:pt x="337" y="1296"/>
                      <a:pt x="336" y="1293"/>
                    </a:cubicBezTo>
                    <a:cubicBezTo>
                      <a:pt x="332" y="1290"/>
                      <a:pt x="332" y="1286"/>
                      <a:pt x="332" y="1281"/>
                    </a:cubicBezTo>
                    <a:cubicBezTo>
                      <a:pt x="332" y="1280"/>
                      <a:pt x="332" y="1280"/>
                      <a:pt x="330" y="1278"/>
                    </a:cubicBezTo>
                    <a:cubicBezTo>
                      <a:pt x="330" y="1274"/>
                      <a:pt x="328" y="1267"/>
                      <a:pt x="335" y="1263"/>
                    </a:cubicBezTo>
                    <a:cubicBezTo>
                      <a:pt x="336" y="1262"/>
                      <a:pt x="337" y="1260"/>
                      <a:pt x="340" y="1260"/>
                    </a:cubicBezTo>
                    <a:cubicBezTo>
                      <a:pt x="342" y="1259"/>
                      <a:pt x="345" y="1259"/>
                      <a:pt x="346" y="1258"/>
                    </a:cubicBezTo>
                    <a:cubicBezTo>
                      <a:pt x="349" y="1258"/>
                      <a:pt x="351" y="1256"/>
                      <a:pt x="353" y="1255"/>
                    </a:cubicBezTo>
                    <a:cubicBezTo>
                      <a:pt x="357" y="1253"/>
                      <a:pt x="360" y="1251"/>
                      <a:pt x="361" y="1248"/>
                    </a:cubicBezTo>
                    <a:cubicBezTo>
                      <a:pt x="363" y="1246"/>
                      <a:pt x="363" y="1239"/>
                      <a:pt x="361" y="1235"/>
                    </a:cubicBezTo>
                    <a:cubicBezTo>
                      <a:pt x="360" y="1230"/>
                      <a:pt x="358" y="1226"/>
                      <a:pt x="356" y="1223"/>
                    </a:cubicBezTo>
                    <a:cubicBezTo>
                      <a:pt x="353" y="1222"/>
                      <a:pt x="352" y="1220"/>
                      <a:pt x="351" y="1219"/>
                    </a:cubicBezTo>
                    <a:lnTo>
                      <a:pt x="348" y="1218"/>
                    </a:lnTo>
                    <a:lnTo>
                      <a:pt x="351" y="1146"/>
                    </a:lnTo>
                    <a:lnTo>
                      <a:pt x="357" y="1148"/>
                    </a:lnTo>
                    <a:cubicBezTo>
                      <a:pt x="357" y="1148"/>
                      <a:pt x="357" y="1149"/>
                      <a:pt x="358" y="1149"/>
                    </a:cubicBezTo>
                    <a:cubicBezTo>
                      <a:pt x="358" y="1148"/>
                      <a:pt x="360" y="1143"/>
                      <a:pt x="360" y="1134"/>
                    </a:cubicBezTo>
                    <a:cubicBezTo>
                      <a:pt x="360" y="1133"/>
                      <a:pt x="360" y="1132"/>
                      <a:pt x="360" y="1130"/>
                    </a:cubicBezTo>
                    <a:lnTo>
                      <a:pt x="360" y="1129"/>
                    </a:lnTo>
                    <a:lnTo>
                      <a:pt x="358" y="1129"/>
                    </a:lnTo>
                    <a:lnTo>
                      <a:pt x="357" y="1129"/>
                    </a:lnTo>
                    <a:cubicBezTo>
                      <a:pt x="353" y="1127"/>
                      <a:pt x="352" y="1125"/>
                      <a:pt x="352" y="1121"/>
                    </a:cubicBezTo>
                    <a:lnTo>
                      <a:pt x="352" y="1117"/>
                    </a:lnTo>
                    <a:cubicBezTo>
                      <a:pt x="352" y="1116"/>
                      <a:pt x="352" y="1116"/>
                      <a:pt x="352" y="1114"/>
                    </a:cubicBezTo>
                    <a:lnTo>
                      <a:pt x="352" y="1112"/>
                    </a:lnTo>
                    <a:cubicBezTo>
                      <a:pt x="351" y="1112"/>
                      <a:pt x="349" y="1112"/>
                      <a:pt x="349" y="1112"/>
                    </a:cubicBezTo>
                    <a:lnTo>
                      <a:pt x="345" y="1111"/>
                    </a:lnTo>
                    <a:lnTo>
                      <a:pt x="346" y="1039"/>
                    </a:lnTo>
                    <a:lnTo>
                      <a:pt x="353" y="1041"/>
                    </a:lnTo>
                    <a:cubicBezTo>
                      <a:pt x="353" y="1040"/>
                      <a:pt x="353" y="1040"/>
                      <a:pt x="353" y="1039"/>
                    </a:cubicBezTo>
                    <a:cubicBezTo>
                      <a:pt x="356" y="1036"/>
                      <a:pt x="356" y="1035"/>
                      <a:pt x="357" y="1034"/>
                    </a:cubicBezTo>
                    <a:cubicBezTo>
                      <a:pt x="358" y="1031"/>
                      <a:pt x="360" y="1029"/>
                      <a:pt x="360" y="1028"/>
                    </a:cubicBezTo>
                    <a:cubicBezTo>
                      <a:pt x="363" y="1027"/>
                      <a:pt x="363" y="1025"/>
                      <a:pt x="363" y="1023"/>
                    </a:cubicBezTo>
                    <a:lnTo>
                      <a:pt x="363" y="1016"/>
                    </a:lnTo>
                    <a:lnTo>
                      <a:pt x="370" y="1018"/>
                    </a:lnTo>
                    <a:cubicBezTo>
                      <a:pt x="370" y="1018"/>
                      <a:pt x="372" y="1018"/>
                      <a:pt x="372" y="1015"/>
                    </a:cubicBezTo>
                    <a:lnTo>
                      <a:pt x="372" y="986"/>
                    </a:lnTo>
                    <a:lnTo>
                      <a:pt x="379" y="988"/>
                    </a:lnTo>
                    <a:cubicBezTo>
                      <a:pt x="379" y="988"/>
                      <a:pt x="381" y="985"/>
                      <a:pt x="381" y="983"/>
                    </a:cubicBezTo>
                    <a:cubicBezTo>
                      <a:pt x="382" y="982"/>
                      <a:pt x="382" y="979"/>
                      <a:pt x="384" y="976"/>
                    </a:cubicBezTo>
                    <a:cubicBezTo>
                      <a:pt x="386" y="975"/>
                      <a:pt x="388" y="973"/>
                      <a:pt x="389" y="970"/>
                    </a:cubicBezTo>
                    <a:cubicBezTo>
                      <a:pt x="392" y="969"/>
                      <a:pt x="395" y="966"/>
                      <a:pt x="395" y="963"/>
                    </a:cubicBezTo>
                    <a:cubicBezTo>
                      <a:pt x="397" y="961"/>
                      <a:pt x="397" y="958"/>
                      <a:pt x="401" y="958"/>
                    </a:cubicBezTo>
                    <a:cubicBezTo>
                      <a:pt x="401" y="957"/>
                      <a:pt x="400" y="957"/>
                      <a:pt x="398" y="955"/>
                    </a:cubicBezTo>
                    <a:cubicBezTo>
                      <a:pt x="397" y="954"/>
                      <a:pt x="395" y="953"/>
                      <a:pt x="392" y="953"/>
                    </a:cubicBezTo>
                    <a:lnTo>
                      <a:pt x="389" y="951"/>
                    </a:lnTo>
                    <a:lnTo>
                      <a:pt x="389" y="926"/>
                    </a:lnTo>
                    <a:lnTo>
                      <a:pt x="397" y="927"/>
                    </a:lnTo>
                    <a:cubicBezTo>
                      <a:pt x="398" y="926"/>
                      <a:pt x="398" y="917"/>
                      <a:pt x="398" y="914"/>
                    </a:cubicBezTo>
                    <a:cubicBezTo>
                      <a:pt x="398" y="913"/>
                      <a:pt x="398" y="913"/>
                      <a:pt x="398" y="911"/>
                    </a:cubicBezTo>
                    <a:lnTo>
                      <a:pt x="398" y="893"/>
                    </a:lnTo>
                    <a:lnTo>
                      <a:pt x="400" y="892"/>
                    </a:lnTo>
                    <a:lnTo>
                      <a:pt x="398" y="892"/>
                    </a:lnTo>
                    <a:cubicBezTo>
                      <a:pt x="398" y="890"/>
                      <a:pt x="397" y="890"/>
                      <a:pt x="395" y="890"/>
                    </a:cubicBezTo>
                    <a:lnTo>
                      <a:pt x="391" y="890"/>
                    </a:lnTo>
                    <a:lnTo>
                      <a:pt x="392" y="881"/>
                    </a:lnTo>
                    <a:cubicBezTo>
                      <a:pt x="392" y="878"/>
                      <a:pt x="392" y="877"/>
                      <a:pt x="392" y="876"/>
                    </a:cubicBezTo>
                    <a:lnTo>
                      <a:pt x="392" y="872"/>
                    </a:lnTo>
                    <a:cubicBezTo>
                      <a:pt x="394" y="871"/>
                      <a:pt x="394" y="869"/>
                      <a:pt x="392" y="868"/>
                    </a:cubicBezTo>
                    <a:cubicBezTo>
                      <a:pt x="392" y="866"/>
                      <a:pt x="389" y="865"/>
                      <a:pt x="388" y="864"/>
                    </a:cubicBezTo>
                    <a:cubicBezTo>
                      <a:pt x="386" y="862"/>
                      <a:pt x="385" y="861"/>
                      <a:pt x="384" y="861"/>
                    </a:cubicBezTo>
                    <a:cubicBezTo>
                      <a:pt x="381" y="857"/>
                      <a:pt x="379" y="855"/>
                      <a:pt x="377" y="852"/>
                    </a:cubicBezTo>
                    <a:cubicBezTo>
                      <a:pt x="377" y="849"/>
                      <a:pt x="377" y="848"/>
                      <a:pt x="377" y="844"/>
                    </a:cubicBezTo>
                    <a:cubicBezTo>
                      <a:pt x="377" y="843"/>
                      <a:pt x="379" y="841"/>
                      <a:pt x="377" y="840"/>
                    </a:cubicBezTo>
                    <a:cubicBezTo>
                      <a:pt x="376" y="837"/>
                      <a:pt x="374" y="832"/>
                      <a:pt x="373" y="828"/>
                    </a:cubicBezTo>
                    <a:cubicBezTo>
                      <a:pt x="372" y="825"/>
                      <a:pt x="372" y="824"/>
                      <a:pt x="370" y="820"/>
                    </a:cubicBezTo>
                    <a:cubicBezTo>
                      <a:pt x="369" y="817"/>
                      <a:pt x="367" y="816"/>
                      <a:pt x="365" y="815"/>
                    </a:cubicBezTo>
                    <a:cubicBezTo>
                      <a:pt x="364" y="813"/>
                      <a:pt x="363" y="813"/>
                      <a:pt x="363" y="813"/>
                    </a:cubicBezTo>
                    <a:cubicBezTo>
                      <a:pt x="357" y="812"/>
                      <a:pt x="356" y="808"/>
                      <a:pt x="357" y="804"/>
                    </a:cubicBezTo>
                    <a:lnTo>
                      <a:pt x="357" y="803"/>
                    </a:lnTo>
                    <a:cubicBezTo>
                      <a:pt x="357" y="803"/>
                      <a:pt x="357" y="801"/>
                      <a:pt x="357" y="800"/>
                    </a:cubicBezTo>
                    <a:cubicBezTo>
                      <a:pt x="357" y="800"/>
                      <a:pt x="357" y="799"/>
                      <a:pt x="357" y="797"/>
                    </a:cubicBezTo>
                    <a:cubicBezTo>
                      <a:pt x="356" y="797"/>
                      <a:pt x="356" y="797"/>
                      <a:pt x="353" y="797"/>
                    </a:cubicBezTo>
                    <a:lnTo>
                      <a:pt x="349" y="795"/>
                    </a:lnTo>
                    <a:lnTo>
                      <a:pt x="349" y="791"/>
                    </a:lnTo>
                    <a:lnTo>
                      <a:pt x="349" y="778"/>
                    </a:lnTo>
                    <a:lnTo>
                      <a:pt x="356" y="779"/>
                    </a:lnTo>
                    <a:cubicBezTo>
                      <a:pt x="357" y="779"/>
                      <a:pt x="357" y="779"/>
                      <a:pt x="357" y="779"/>
                    </a:cubicBezTo>
                    <a:cubicBezTo>
                      <a:pt x="357" y="779"/>
                      <a:pt x="357" y="776"/>
                      <a:pt x="358" y="775"/>
                    </a:cubicBezTo>
                    <a:cubicBezTo>
                      <a:pt x="358" y="773"/>
                      <a:pt x="358" y="770"/>
                      <a:pt x="360" y="768"/>
                    </a:cubicBezTo>
                    <a:lnTo>
                      <a:pt x="363" y="764"/>
                    </a:lnTo>
                    <a:cubicBezTo>
                      <a:pt x="364" y="762"/>
                      <a:pt x="365" y="757"/>
                      <a:pt x="367" y="754"/>
                    </a:cubicBezTo>
                    <a:cubicBezTo>
                      <a:pt x="367" y="745"/>
                      <a:pt x="363" y="739"/>
                      <a:pt x="360" y="735"/>
                    </a:cubicBezTo>
                    <a:cubicBezTo>
                      <a:pt x="357" y="734"/>
                      <a:pt x="353" y="730"/>
                      <a:pt x="352" y="729"/>
                    </a:cubicBezTo>
                    <a:cubicBezTo>
                      <a:pt x="348" y="727"/>
                      <a:pt x="346" y="727"/>
                      <a:pt x="340" y="727"/>
                    </a:cubicBezTo>
                    <a:lnTo>
                      <a:pt x="335" y="726"/>
                    </a:lnTo>
                    <a:lnTo>
                      <a:pt x="336" y="720"/>
                    </a:lnTo>
                    <a:cubicBezTo>
                      <a:pt x="336" y="720"/>
                      <a:pt x="335" y="718"/>
                      <a:pt x="328" y="718"/>
                    </a:cubicBezTo>
                    <a:cubicBezTo>
                      <a:pt x="327" y="718"/>
                      <a:pt x="324" y="718"/>
                      <a:pt x="323" y="718"/>
                    </a:cubicBezTo>
                    <a:cubicBezTo>
                      <a:pt x="321" y="718"/>
                      <a:pt x="320" y="718"/>
                      <a:pt x="318" y="718"/>
                    </a:cubicBezTo>
                    <a:lnTo>
                      <a:pt x="312" y="718"/>
                    </a:lnTo>
                    <a:lnTo>
                      <a:pt x="314" y="713"/>
                    </a:lnTo>
                    <a:cubicBezTo>
                      <a:pt x="314" y="711"/>
                      <a:pt x="314" y="711"/>
                      <a:pt x="314" y="711"/>
                    </a:cubicBezTo>
                    <a:cubicBezTo>
                      <a:pt x="312" y="711"/>
                      <a:pt x="311" y="710"/>
                      <a:pt x="308" y="710"/>
                    </a:cubicBezTo>
                    <a:lnTo>
                      <a:pt x="305" y="710"/>
                    </a:lnTo>
                    <a:cubicBezTo>
                      <a:pt x="300" y="710"/>
                      <a:pt x="299" y="706"/>
                      <a:pt x="297" y="703"/>
                    </a:cubicBezTo>
                    <a:cubicBezTo>
                      <a:pt x="296" y="699"/>
                      <a:pt x="290" y="694"/>
                      <a:pt x="284" y="693"/>
                    </a:cubicBezTo>
                    <a:lnTo>
                      <a:pt x="268" y="693"/>
                    </a:lnTo>
                    <a:cubicBezTo>
                      <a:pt x="267" y="693"/>
                      <a:pt x="265" y="693"/>
                      <a:pt x="265" y="693"/>
                    </a:cubicBezTo>
                    <a:cubicBezTo>
                      <a:pt x="263" y="693"/>
                      <a:pt x="263" y="693"/>
                      <a:pt x="262" y="693"/>
                    </a:cubicBezTo>
                    <a:cubicBezTo>
                      <a:pt x="259" y="693"/>
                      <a:pt x="256" y="693"/>
                      <a:pt x="255" y="693"/>
                    </a:cubicBezTo>
                    <a:cubicBezTo>
                      <a:pt x="253" y="694"/>
                      <a:pt x="251" y="698"/>
                      <a:pt x="249" y="701"/>
                    </a:cubicBezTo>
                    <a:cubicBezTo>
                      <a:pt x="247" y="703"/>
                      <a:pt x="247" y="705"/>
                      <a:pt x="247" y="711"/>
                    </a:cubicBezTo>
                    <a:lnTo>
                      <a:pt x="247" y="717"/>
                    </a:lnTo>
                    <a:lnTo>
                      <a:pt x="239" y="715"/>
                    </a:lnTo>
                    <a:lnTo>
                      <a:pt x="238" y="717"/>
                    </a:lnTo>
                    <a:cubicBezTo>
                      <a:pt x="238" y="720"/>
                      <a:pt x="237" y="723"/>
                      <a:pt x="230" y="723"/>
                    </a:cubicBezTo>
                    <a:cubicBezTo>
                      <a:pt x="228" y="723"/>
                      <a:pt x="226" y="723"/>
                      <a:pt x="225" y="723"/>
                    </a:cubicBezTo>
                    <a:cubicBezTo>
                      <a:pt x="222" y="722"/>
                      <a:pt x="221" y="722"/>
                      <a:pt x="219" y="722"/>
                    </a:cubicBezTo>
                    <a:lnTo>
                      <a:pt x="218" y="722"/>
                    </a:lnTo>
                    <a:cubicBezTo>
                      <a:pt x="213" y="722"/>
                      <a:pt x="209" y="722"/>
                      <a:pt x="204" y="718"/>
                    </a:cubicBezTo>
                    <a:cubicBezTo>
                      <a:pt x="203" y="717"/>
                      <a:pt x="200" y="715"/>
                      <a:pt x="200" y="714"/>
                    </a:cubicBezTo>
                    <a:cubicBezTo>
                      <a:pt x="198" y="714"/>
                      <a:pt x="198" y="714"/>
                      <a:pt x="197" y="714"/>
                    </a:cubicBezTo>
                    <a:lnTo>
                      <a:pt x="195" y="714"/>
                    </a:lnTo>
                    <a:lnTo>
                      <a:pt x="189" y="714"/>
                    </a:lnTo>
                    <a:cubicBezTo>
                      <a:pt x="185" y="713"/>
                      <a:pt x="183" y="710"/>
                      <a:pt x="183" y="708"/>
                    </a:cubicBezTo>
                    <a:cubicBezTo>
                      <a:pt x="182" y="708"/>
                      <a:pt x="182" y="708"/>
                      <a:pt x="182" y="708"/>
                    </a:cubicBezTo>
                    <a:cubicBezTo>
                      <a:pt x="181" y="706"/>
                      <a:pt x="178" y="705"/>
                      <a:pt x="176" y="705"/>
                    </a:cubicBezTo>
                    <a:cubicBezTo>
                      <a:pt x="173" y="705"/>
                      <a:pt x="172" y="705"/>
                      <a:pt x="170" y="706"/>
                    </a:cubicBezTo>
                    <a:lnTo>
                      <a:pt x="170" y="708"/>
                    </a:lnTo>
                    <a:lnTo>
                      <a:pt x="170" y="713"/>
                    </a:lnTo>
                    <a:lnTo>
                      <a:pt x="162" y="713"/>
                    </a:lnTo>
                    <a:cubicBezTo>
                      <a:pt x="160" y="713"/>
                      <a:pt x="158" y="713"/>
                      <a:pt x="155" y="711"/>
                    </a:cubicBezTo>
                    <a:cubicBezTo>
                      <a:pt x="155" y="711"/>
                      <a:pt x="154" y="713"/>
                      <a:pt x="154" y="715"/>
                    </a:cubicBezTo>
                    <a:lnTo>
                      <a:pt x="154" y="720"/>
                    </a:lnTo>
                    <a:lnTo>
                      <a:pt x="144" y="720"/>
                    </a:lnTo>
                    <a:cubicBezTo>
                      <a:pt x="142" y="718"/>
                      <a:pt x="137" y="718"/>
                      <a:pt x="136" y="714"/>
                    </a:cubicBezTo>
                    <a:lnTo>
                      <a:pt x="136" y="713"/>
                    </a:lnTo>
                    <a:cubicBezTo>
                      <a:pt x="136" y="711"/>
                      <a:pt x="134" y="710"/>
                      <a:pt x="133" y="710"/>
                    </a:cubicBezTo>
                    <a:cubicBezTo>
                      <a:pt x="132" y="706"/>
                      <a:pt x="127" y="703"/>
                      <a:pt x="124" y="702"/>
                    </a:cubicBezTo>
                    <a:cubicBezTo>
                      <a:pt x="118" y="701"/>
                      <a:pt x="114" y="696"/>
                      <a:pt x="111" y="690"/>
                    </a:cubicBezTo>
                    <a:lnTo>
                      <a:pt x="109" y="690"/>
                    </a:lnTo>
                    <a:cubicBezTo>
                      <a:pt x="108" y="687"/>
                      <a:pt x="106" y="685"/>
                      <a:pt x="106" y="680"/>
                    </a:cubicBezTo>
                    <a:cubicBezTo>
                      <a:pt x="106" y="680"/>
                      <a:pt x="105" y="680"/>
                      <a:pt x="104" y="680"/>
                    </a:cubicBezTo>
                    <a:cubicBezTo>
                      <a:pt x="102" y="680"/>
                      <a:pt x="100" y="680"/>
                      <a:pt x="100" y="680"/>
                    </a:cubicBezTo>
                    <a:cubicBezTo>
                      <a:pt x="93" y="678"/>
                      <a:pt x="92" y="675"/>
                      <a:pt x="92" y="674"/>
                    </a:cubicBezTo>
                    <a:cubicBezTo>
                      <a:pt x="92" y="674"/>
                      <a:pt x="90" y="671"/>
                      <a:pt x="79" y="671"/>
                    </a:cubicBezTo>
                    <a:lnTo>
                      <a:pt x="74" y="671"/>
                    </a:lnTo>
                    <a:lnTo>
                      <a:pt x="68" y="670"/>
                    </a:lnTo>
                    <a:lnTo>
                      <a:pt x="69" y="664"/>
                    </a:lnTo>
                    <a:cubicBezTo>
                      <a:pt x="68" y="664"/>
                      <a:pt x="67" y="662"/>
                      <a:pt x="65" y="662"/>
                    </a:cubicBezTo>
                    <a:cubicBezTo>
                      <a:pt x="65" y="662"/>
                      <a:pt x="64" y="662"/>
                      <a:pt x="62" y="662"/>
                    </a:cubicBezTo>
                    <a:cubicBezTo>
                      <a:pt x="52" y="659"/>
                      <a:pt x="53" y="647"/>
                      <a:pt x="55" y="641"/>
                    </a:cubicBezTo>
                    <a:lnTo>
                      <a:pt x="55" y="640"/>
                    </a:lnTo>
                    <a:cubicBezTo>
                      <a:pt x="56" y="628"/>
                      <a:pt x="53" y="619"/>
                      <a:pt x="46" y="613"/>
                    </a:cubicBezTo>
                    <a:cubicBezTo>
                      <a:pt x="43" y="610"/>
                      <a:pt x="40" y="608"/>
                      <a:pt x="35" y="604"/>
                    </a:cubicBezTo>
                    <a:lnTo>
                      <a:pt x="34" y="603"/>
                    </a:lnTo>
                    <a:cubicBezTo>
                      <a:pt x="32" y="601"/>
                      <a:pt x="31" y="600"/>
                      <a:pt x="28" y="598"/>
                    </a:cubicBezTo>
                    <a:cubicBezTo>
                      <a:pt x="25" y="597"/>
                      <a:pt x="25" y="594"/>
                      <a:pt x="23" y="589"/>
                    </a:cubicBezTo>
                    <a:lnTo>
                      <a:pt x="22" y="588"/>
                    </a:lnTo>
                    <a:cubicBezTo>
                      <a:pt x="20" y="584"/>
                      <a:pt x="19" y="582"/>
                      <a:pt x="18" y="579"/>
                    </a:cubicBezTo>
                    <a:cubicBezTo>
                      <a:pt x="16" y="577"/>
                      <a:pt x="15" y="576"/>
                      <a:pt x="13" y="575"/>
                    </a:cubicBezTo>
                    <a:cubicBezTo>
                      <a:pt x="10" y="572"/>
                      <a:pt x="11" y="569"/>
                      <a:pt x="11" y="567"/>
                    </a:cubicBezTo>
                    <a:cubicBezTo>
                      <a:pt x="11" y="566"/>
                      <a:pt x="11" y="564"/>
                      <a:pt x="11" y="564"/>
                    </a:cubicBezTo>
                    <a:cubicBezTo>
                      <a:pt x="11" y="563"/>
                      <a:pt x="11" y="561"/>
                      <a:pt x="11" y="561"/>
                    </a:cubicBezTo>
                    <a:cubicBezTo>
                      <a:pt x="11" y="560"/>
                      <a:pt x="10" y="560"/>
                      <a:pt x="9" y="560"/>
                    </a:cubicBezTo>
                    <a:lnTo>
                      <a:pt x="2" y="559"/>
                    </a:lnTo>
                    <a:lnTo>
                      <a:pt x="4" y="552"/>
                    </a:lnTo>
                    <a:cubicBezTo>
                      <a:pt x="7" y="548"/>
                      <a:pt x="10" y="545"/>
                      <a:pt x="11" y="542"/>
                    </a:cubicBezTo>
                    <a:cubicBezTo>
                      <a:pt x="13" y="540"/>
                      <a:pt x="15" y="538"/>
                      <a:pt x="16" y="536"/>
                    </a:cubicBezTo>
                    <a:cubicBezTo>
                      <a:pt x="20" y="532"/>
                      <a:pt x="22" y="526"/>
                      <a:pt x="22" y="520"/>
                    </a:cubicBezTo>
                    <a:cubicBezTo>
                      <a:pt x="22" y="519"/>
                      <a:pt x="22" y="517"/>
                      <a:pt x="22" y="515"/>
                    </a:cubicBezTo>
                    <a:cubicBezTo>
                      <a:pt x="22" y="512"/>
                      <a:pt x="20" y="510"/>
                      <a:pt x="22" y="507"/>
                    </a:cubicBezTo>
                    <a:cubicBezTo>
                      <a:pt x="20" y="507"/>
                      <a:pt x="20" y="507"/>
                      <a:pt x="20" y="507"/>
                    </a:cubicBezTo>
                    <a:cubicBezTo>
                      <a:pt x="15" y="507"/>
                      <a:pt x="13" y="502"/>
                      <a:pt x="13" y="499"/>
                    </a:cubicBezTo>
                    <a:cubicBezTo>
                      <a:pt x="13" y="498"/>
                      <a:pt x="15" y="498"/>
                      <a:pt x="15" y="496"/>
                    </a:cubicBezTo>
                    <a:cubicBezTo>
                      <a:pt x="15" y="495"/>
                      <a:pt x="15" y="494"/>
                      <a:pt x="15" y="492"/>
                    </a:cubicBezTo>
                    <a:lnTo>
                      <a:pt x="13" y="492"/>
                    </a:lnTo>
                    <a:cubicBezTo>
                      <a:pt x="9" y="490"/>
                      <a:pt x="7" y="489"/>
                      <a:pt x="7" y="484"/>
                    </a:cubicBezTo>
                    <a:lnTo>
                      <a:pt x="6" y="483"/>
                    </a:lnTo>
                    <a:cubicBezTo>
                      <a:pt x="6" y="482"/>
                      <a:pt x="4" y="480"/>
                      <a:pt x="4" y="480"/>
                    </a:cubicBezTo>
                    <a:cubicBezTo>
                      <a:pt x="2" y="477"/>
                      <a:pt x="0" y="473"/>
                      <a:pt x="0" y="468"/>
                    </a:cubicBezTo>
                    <a:lnTo>
                      <a:pt x="0" y="450"/>
                    </a:lnTo>
                    <a:lnTo>
                      <a:pt x="4" y="450"/>
                    </a:lnTo>
                    <a:cubicBezTo>
                      <a:pt x="6" y="449"/>
                      <a:pt x="7" y="449"/>
                      <a:pt x="9" y="447"/>
                    </a:cubicBezTo>
                    <a:cubicBezTo>
                      <a:pt x="11" y="446"/>
                      <a:pt x="15" y="443"/>
                      <a:pt x="15" y="440"/>
                    </a:cubicBezTo>
                    <a:cubicBezTo>
                      <a:pt x="16" y="438"/>
                      <a:pt x="16" y="435"/>
                      <a:pt x="16" y="433"/>
                    </a:cubicBezTo>
                    <a:lnTo>
                      <a:pt x="16" y="428"/>
                    </a:lnTo>
                    <a:lnTo>
                      <a:pt x="20" y="426"/>
                    </a:lnTo>
                    <a:cubicBezTo>
                      <a:pt x="22" y="426"/>
                      <a:pt x="25" y="426"/>
                      <a:pt x="27" y="425"/>
                    </a:cubicBezTo>
                    <a:cubicBezTo>
                      <a:pt x="30" y="422"/>
                      <a:pt x="32" y="418"/>
                      <a:pt x="32" y="414"/>
                    </a:cubicBezTo>
                    <a:lnTo>
                      <a:pt x="32" y="397"/>
                    </a:lnTo>
                    <a:lnTo>
                      <a:pt x="39" y="397"/>
                    </a:lnTo>
                    <a:cubicBezTo>
                      <a:pt x="40" y="396"/>
                      <a:pt x="40" y="394"/>
                      <a:pt x="40" y="391"/>
                    </a:cubicBezTo>
                    <a:cubicBezTo>
                      <a:pt x="40" y="389"/>
                      <a:pt x="41" y="388"/>
                      <a:pt x="41" y="387"/>
                    </a:cubicBezTo>
                    <a:cubicBezTo>
                      <a:pt x="41" y="380"/>
                      <a:pt x="44" y="372"/>
                      <a:pt x="47" y="366"/>
                    </a:cubicBezTo>
                    <a:cubicBezTo>
                      <a:pt x="48" y="364"/>
                      <a:pt x="48" y="363"/>
                      <a:pt x="51" y="363"/>
                    </a:cubicBezTo>
                    <a:cubicBezTo>
                      <a:pt x="52" y="360"/>
                      <a:pt x="55" y="359"/>
                      <a:pt x="56" y="360"/>
                    </a:cubicBezTo>
                    <a:lnTo>
                      <a:pt x="58" y="360"/>
                    </a:lnTo>
                    <a:lnTo>
                      <a:pt x="59" y="360"/>
                    </a:lnTo>
                    <a:cubicBezTo>
                      <a:pt x="60" y="360"/>
                      <a:pt x="62" y="360"/>
                      <a:pt x="64" y="359"/>
                    </a:cubicBezTo>
                    <a:cubicBezTo>
                      <a:pt x="65" y="359"/>
                      <a:pt x="65" y="357"/>
                      <a:pt x="65" y="357"/>
                    </a:cubicBezTo>
                    <a:cubicBezTo>
                      <a:pt x="67" y="356"/>
                      <a:pt x="68" y="353"/>
                      <a:pt x="72" y="353"/>
                    </a:cubicBezTo>
                    <a:cubicBezTo>
                      <a:pt x="74" y="353"/>
                      <a:pt x="75" y="353"/>
                      <a:pt x="77" y="353"/>
                    </a:cubicBezTo>
                    <a:cubicBezTo>
                      <a:pt x="77" y="354"/>
                      <a:pt x="77" y="354"/>
                      <a:pt x="79" y="354"/>
                    </a:cubicBezTo>
                    <a:cubicBezTo>
                      <a:pt x="79" y="354"/>
                      <a:pt x="80" y="354"/>
                      <a:pt x="81" y="354"/>
                    </a:cubicBezTo>
                    <a:cubicBezTo>
                      <a:pt x="83" y="354"/>
                      <a:pt x="86" y="354"/>
                      <a:pt x="87" y="353"/>
                    </a:cubicBezTo>
                    <a:cubicBezTo>
                      <a:pt x="90" y="351"/>
                      <a:pt x="92" y="345"/>
                      <a:pt x="90" y="336"/>
                    </a:cubicBezTo>
                    <a:lnTo>
                      <a:pt x="89" y="331"/>
                    </a:lnTo>
                    <a:lnTo>
                      <a:pt x="95" y="331"/>
                    </a:lnTo>
                    <a:cubicBezTo>
                      <a:pt x="96" y="331"/>
                      <a:pt x="96" y="326"/>
                      <a:pt x="97" y="320"/>
                    </a:cubicBezTo>
                    <a:lnTo>
                      <a:pt x="97" y="319"/>
                    </a:lnTo>
                    <a:cubicBezTo>
                      <a:pt x="97" y="312"/>
                      <a:pt x="97" y="303"/>
                      <a:pt x="106" y="299"/>
                    </a:cubicBezTo>
                    <a:cubicBezTo>
                      <a:pt x="106" y="299"/>
                      <a:pt x="108" y="299"/>
                      <a:pt x="109" y="299"/>
                    </a:cubicBezTo>
                    <a:cubicBezTo>
                      <a:pt x="109" y="299"/>
                      <a:pt x="111" y="299"/>
                      <a:pt x="112" y="299"/>
                    </a:cubicBezTo>
                    <a:cubicBezTo>
                      <a:pt x="112" y="299"/>
                      <a:pt x="112" y="300"/>
                      <a:pt x="114" y="300"/>
                    </a:cubicBezTo>
                    <a:cubicBezTo>
                      <a:pt x="114" y="299"/>
                      <a:pt x="114" y="299"/>
                      <a:pt x="114" y="299"/>
                    </a:cubicBezTo>
                    <a:cubicBezTo>
                      <a:pt x="114" y="295"/>
                      <a:pt x="117" y="292"/>
                      <a:pt x="121" y="292"/>
                    </a:cubicBezTo>
                    <a:cubicBezTo>
                      <a:pt x="129" y="293"/>
                      <a:pt x="132" y="291"/>
                      <a:pt x="136" y="284"/>
                    </a:cubicBezTo>
                    <a:cubicBezTo>
                      <a:pt x="137" y="283"/>
                      <a:pt x="137" y="282"/>
                      <a:pt x="137" y="282"/>
                    </a:cubicBezTo>
                    <a:cubicBezTo>
                      <a:pt x="137" y="280"/>
                      <a:pt x="139" y="277"/>
                      <a:pt x="139" y="275"/>
                    </a:cubicBezTo>
                    <a:cubicBezTo>
                      <a:pt x="142" y="270"/>
                      <a:pt x="146" y="270"/>
                      <a:pt x="148" y="271"/>
                    </a:cubicBezTo>
                    <a:lnTo>
                      <a:pt x="149" y="275"/>
                    </a:lnTo>
                    <a:lnTo>
                      <a:pt x="149" y="271"/>
                    </a:lnTo>
                    <a:cubicBezTo>
                      <a:pt x="153" y="270"/>
                      <a:pt x="154" y="270"/>
                      <a:pt x="157" y="270"/>
                    </a:cubicBezTo>
                    <a:cubicBezTo>
                      <a:pt x="160" y="270"/>
                      <a:pt x="162" y="270"/>
                      <a:pt x="166" y="271"/>
                    </a:cubicBezTo>
                    <a:lnTo>
                      <a:pt x="170" y="271"/>
                    </a:lnTo>
                    <a:cubicBezTo>
                      <a:pt x="172" y="272"/>
                      <a:pt x="174" y="272"/>
                      <a:pt x="178" y="272"/>
                    </a:cubicBezTo>
                    <a:cubicBezTo>
                      <a:pt x="182" y="272"/>
                      <a:pt x="183" y="272"/>
                      <a:pt x="183" y="271"/>
                    </a:cubicBezTo>
                    <a:cubicBezTo>
                      <a:pt x="185" y="271"/>
                      <a:pt x="185" y="270"/>
                      <a:pt x="185" y="270"/>
                    </a:cubicBezTo>
                    <a:lnTo>
                      <a:pt x="183" y="264"/>
                    </a:lnTo>
                    <a:lnTo>
                      <a:pt x="189" y="264"/>
                    </a:lnTo>
                    <a:cubicBezTo>
                      <a:pt x="191" y="264"/>
                      <a:pt x="191" y="264"/>
                      <a:pt x="193" y="264"/>
                    </a:cubicBezTo>
                    <a:cubicBezTo>
                      <a:pt x="193" y="265"/>
                      <a:pt x="194" y="265"/>
                      <a:pt x="194" y="265"/>
                    </a:cubicBezTo>
                    <a:cubicBezTo>
                      <a:pt x="198" y="265"/>
                      <a:pt x="200" y="264"/>
                      <a:pt x="200" y="264"/>
                    </a:cubicBezTo>
                    <a:lnTo>
                      <a:pt x="198" y="256"/>
                    </a:lnTo>
                    <a:lnTo>
                      <a:pt x="206" y="258"/>
                    </a:lnTo>
                    <a:cubicBezTo>
                      <a:pt x="207" y="258"/>
                      <a:pt x="210" y="258"/>
                      <a:pt x="213" y="258"/>
                    </a:cubicBezTo>
                    <a:cubicBezTo>
                      <a:pt x="216" y="258"/>
                      <a:pt x="219" y="258"/>
                      <a:pt x="221" y="258"/>
                    </a:cubicBezTo>
                    <a:cubicBezTo>
                      <a:pt x="226" y="258"/>
                      <a:pt x="232" y="258"/>
                      <a:pt x="239" y="261"/>
                    </a:cubicBezTo>
                    <a:cubicBezTo>
                      <a:pt x="243" y="261"/>
                      <a:pt x="246" y="262"/>
                      <a:pt x="249" y="264"/>
                    </a:cubicBezTo>
                    <a:cubicBezTo>
                      <a:pt x="251" y="267"/>
                      <a:pt x="255" y="268"/>
                      <a:pt x="258" y="268"/>
                    </a:cubicBezTo>
                    <a:lnTo>
                      <a:pt x="259" y="268"/>
                    </a:lnTo>
                    <a:cubicBezTo>
                      <a:pt x="262" y="268"/>
                      <a:pt x="263" y="265"/>
                      <a:pt x="267" y="262"/>
                    </a:cubicBezTo>
                    <a:cubicBezTo>
                      <a:pt x="270" y="258"/>
                      <a:pt x="274" y="252"/>
                      <a:pt x="283" y="252"/>
                    </a:cubicBezTo>
                    <a:lnTo>
                      <a:pt x="288" y="254"/>
                    </a:lnTo>
                    <a:lnTo>
                      <a:pt x="287" y="259"/>
                    </a:lnTo>
                    <a:cubicBezTo>
                      <a:pt x="287" y="261"/>
                      <a:pt x="290" y="261"/>
                      <a:pt x="292" y="261"/>
                    </a:cubicBezTo>
                    <a:cubicBezTo>
                      <a:pt x="295" y="261"/>
                      <a:pt x="299" y="262"/>
                      <a:pt x="302" y="267"/>
                    </a:cubicBezTo>
                    <a:cubicBezTo>
                      <a:pt x="303" y="270"/>
                      <a:pt x="302" y="272"/>
                      <a:pt x="302" y="274"/>
                    </a:cubicBezTo>
                    <a:cubicBezTo>
                      <a:pt x="302" y="275"/>
                      <a:pt x="302" y="275"/>
                      <a:pt x="302" y="275"/>
                    </a:cubicBezTo>
                    <a:cubicBezTo>
                      <a:pt x="303" y="275"/>
                      <a:pt x="303" y="277"/>
                      <a:pt x="305" y="277"/>
                    </a:cubicBezTo>
                    <a:lnTo>
                      <a:pt x="309" y="277"/>
                    </a:lnTo>
                    <a:lnTo>
                      <a:pt x="309" y="287"/>
                    </a:lnTo>
                    <a:cubicBezTo>
                      <a:pt x="309" y="289"/>
                      <a:pt x="309" y="289"/>
                      <a:pt x="309" y="291"/>
                    </a:cubicBezTo>
                    <a:lnTo>
                      <a:pt x="309" y="292"/>
                    </a:lnTo>
                    <a:cubicBezTo>
                      <a:pt x="309" y="292"/>
                      <a:pt x="311" y="292"/>
                      <a:pt x="312" y="292"/>
                    </a:cubicBezTo>
                    <a:lnTo>
                      <a:pt x="318" y="293"/>
                    </a:lnTo>
                    <a:lnTo>
                      <a:pt x="316" y="299"/>
                    </a:lnTo>
                    <a:cubicBezTo>
                      <a:pt x="315" y="303"/>
                      <a:pt x="315" y="305"/>
                      <a:pt x="315" y="307"/>
                    </a:cubicBezTo>
                    <a:cubicBezTo>
                      <a:pt x="316" y="308"/>
                      <a:pt x="318" y="308"/>
                      <a:pt x="320" y="308"/>
                    </a:cubicBezTo>
                    <a:cubicBezTo>
                      <a:pt x="320" y="308"/>
                      <a:pt x="321" y="308"/>
                      <a:pt x="323" y="308"/>
                    </a:cubicBezTo>
                    <a:cubicBezTo>
                      <a:pt x="324" y="308"/>
                      <a:pt x="327" y="308"/>
                      <a:pt x="328" y="308"/>
                    </a:cubicBezTo>
                    <a:cubicBezTo>
                      <a:pt x="332" y="308"/>
                      <a:pt x="335" y="308"/>
                      <a:pt x="337" y="308"/>
                    </a:cubicBezTo>
                    <a:cubicBezTo>
                      <a:pt x="339" y="308"/>
                      <a:pt x="340" y="308"/>
                      <a:pt x="342" y="308"/>
                    </a:cubicBezTo>
                    <a:lnTo>
                      <a:pt x="348" y="310"/>
                    </a:lnTo>
                    <a:lnTo>
                      <a:pt x="346" y="316"/>
                    </a:lnTo>
                    <a:cubicBezTo>
                      <a:pt x="346" y="316"/>
                      <a:pt x="348" y="317"/>
                      <a:pt x="353" y="317"/>
                    </a:cubicBezTo>
                    <a:cubicBezTo>
                      <a:pt x="357" y="317"/>
                      <a:pt x="358" y="317"/>
                      <a:pt x="360" y="317"/>
                    </a:cubicBezTo>
                    <a:cubicBezTo>
                      <a:pt x="363" y="317"/>
                      <a:pt x="364" y="317"/>
                      <a:pt x="364" y="317"/>
                    </a:cubicBezTo>
                    <a:lnTo>
                      <a:pt x="372" y="317"/>
                    </a:lnTo>
                    <a:lnTo>
                      <a:pt x="369" y="323"/>
                    </a:lnTo>
                    <a:cubicBezTo>
                      <a:pt x="369" y="324"/>
                      <a:pt x="369" y="324"/>
                      <a:pt x="369" y="324"/>
                    </a:cubicBezTo>
                    <a:cubicBezTo>
                      <a:pt x="369" y="324"/>
                      <a:pt x="370" y="324"/>
                      <a:pt x="373" y="326"/>
                    </a:cubicBezTo>
                    <a:lnTo>
                      <a:pt x="377" y="326"/>
                    </a:lnTo>
                    <a:lnTo>
                      <a:pt x="376" y="332"/>
                    </a:lnTo>
                    <a:lnTo>
                      <a:pt x="376" y="333"/>
                    </a:lnTo>
                    <a:cubicBezTo>
                      <a:pt x="376" y="333"/>
                      <a:pt x="377" y="333"/>
                      <a:pt x="382" y="333"/>
                    </a:cubicBezTo>
                    <a:cubicBezTo>
                      <a:pt x="384" y="333"/>
                      <a:pt x="384" y="333"/>
                      <a:pt x="385" y="333"/>
                    </a:cubicBezTo>
                    <a:lnTo>
                      <a:pt x="386" y="333"/>
                    </a:lnTo>
                    <a:lnTo>
                      <a:pt x="392" y="333"/>
                    </a:lnTo>
                    <a:lnTo>
                      <a:pt x="392" y="339"/>
                    </a:lnTo>
                    <a:cubicBezTo>
                      <a:pt x="392" y="339"/>
                      <a:pt x="397" y="341"/>
                      <a:pt x="398" y="341"/>
                    </a:cubicBezTo>
                    <a:lnTo>
                      <a:pt x="400" y="341"/>
                    </a:lnTo>
                    <a:lnTo>
                      <a:pt x="402" y="342"/>
                    </a:lnTo>
                    <a:cubicBezTo>
                      <a:pt x="404" y="342"/>
                      <a:pt x="405" y="342"/>
                      <a:pt x="407" y="342"/>
                    </a:cubicBezTo>
                    <a:cubicBezTo>
                      <a:pt x="409" y="342"/>
                      <a:pt x="410" y="342"/>
                      <a:pt x="410" y="341"/>
                    </a:cubicBezTo>
                    <a:cubicBezTo>
                      <a:pt x="413" y="338"/>
                      <a:pt x="413" y="332"/>
                      <a:pt x="413" y="328"/>
                    </a:cubicBezTo>
                    <a:lnTo>
                      <a:pt x="413" y="317"/>
                    </a:lnTo>
                    <a:lnTo>
                      <a:pt x="419" y="320"/>
                    </a:lnTo>
                    <a:cubicBezTo>
                      <a:pt x="423" y="320"/>
                      <a:pt x="426" y="323"/>
                      <a:pt x="428" y="324"/>
                    </a:cubicBezTo>
                    <a:cubicBezTo>
                      <a:pt x="430" y="326"/>
                      <a:pt x="433" y="328"/>
                      <a:pt x="434" y="328"/>
                    </a:cubicBezTo>
                    <a:lnTo>
                      <a:pt x="440" y="328"/>
                    </a:lnTo>
                    <a:lnTo>
                      <a:pt x="438" y="333"/>
                    </a:lnTo>
                    <a:cubicBezTo>
                      <a:pt x="438" y="335"/>
                      <a:pt x="438" y="335"/>
                      <a:pt x="438" y="335"/>
                    </a:cubicBezTo>
                    <a:cubicBezTo>
                      <a:pt x="438" y="335"/>
                      <a:pt x="442" y="336"/>
                      <a:pt x="444" y="336"/>
                    </a:cubicBezTo>
                    <a:cubicBezTo>
                      <a:pt x="446" y="336"/>
                      <a:pt x="446" y="336"/>
                      <a:pt x="447" y="336"/>
                    </a:cubicBezTo>
                    <a:cubicBezTo>
                      <a:pt x="449" y="336"/>
                      <a:pt x="450" y="336"/>
                      <a:pt x="451" y="336"/>
                    </a:cubicBezTo>
                    <a:cubicBezTo>
                      <a:pt x="454" y="336"/>
                      <a:pt x="461" y="336"/>
                      <a:pt x="461" y="341"/>
                    </a:cubicBezTo>
                    <a:cubicBezTo>
                      <a:pt x="462" y="341"/>
                      <a:pt x="462" y="342"/>
                      <a:pt x="462" y="342"/>
                    </a:cubicBezTo>
                    <a:cubicBezTo>
                      <a:pt x="463" y="344"/>
                      <a:pt x="466" y="344"/>
                      <a:pt x="470" y="344"/>
                    </a:cubicBezTo>
                    <a:cubicBezTo>
                      <a:pt x="470" y="344"/>
                      <a:pt x="474" y="344"/>
                      <a:pt x="474" y="342"/>
                    </a:cubicBezTo>
                    <a:lnTo>
                      <a:pt x="474" y="336"/>
                    </a:lnTo>
                    <a:lnTo>
                      <a:pt x="479" y="338"/>
                    </a:lnTo>
                    <a:cubicBezTo>
                      <a:pt x="481" y="338"/>
                      <a:pt x="483" y="338"/>
                      <a:pt x="483" y="338"/>
                    </a:cubicBezTo>
                    <a:cubicBezTo>
                      <a:pt x="486" y="338"/>
                      <a:pt x="487" y="338"/>
                      <a:pt x="489" y="333"/>
                    </a:cubicBezTo>
                    <a:lnTo>
                      <a:pt x="489" y="332"/>
                    </a:lnTo>
                    <a:cubicBezTo>
                      <a:pt x="490" y="331"/>
                      <a:pt x="490" y="328"/>
                      <a:pt x="490" y="324"/>
                    </a:cubicBezTo>
                    <a:cubicBezTo>
                      <a:pt x="490" y="324"/>
                      <a:pt x="489" y="324"/>
                      <a:pt x="487" y="324"/>
                    </a:cubicBezTo>
                    <a:lnTo>
                      <a:pt x="483" y="324"/>
                    </a:lnTo>
                    <a:lnTo>
                      <a:pt x="483" y="319"/>
                    </a:lnTo>
                    <a:cubicBezTo>
                      <a:pt x="483" y="319"/>
                      <a:pt x="483" y="317"/>
                      <a:pt x="483" y="316"/>
                    </a:cubicBezTo>
                    <a:cubicBezTo>
                      <a:pt x="483" y="314"/>
                      <a:pt x="484" y="311"/>
                      <a:pt x="483" y="310"/>
                    </a:cubicBezTo>
                    <a:lnTo>
                      <a:pt x="481" y="310"/>
                    </a:lnTo>
                    <a:cubicBezTo>
                      <a:pt x="475" y="308"/>
                      <a:pt x="475" y="304"/>
                      <a:pt x="475" y="300"/>
                    </a:cubicBezTo>
                    <a:lnTo>
                      <a:pt x="475" y="299"/>
                    </a:lnTo>
                    <a:lnTo>
                      <a:pt x="475" y="291"/>
                    </a:lnTo>
                    <a:cubicBezTo>
                      <a:pt x="477" y="289"/>
                      <a:pt x="477" y="289"/>
                      <a:pt x="477" y="287"/>
                    </a:cubicBezTo>
                    <a:lnTo>
                      <a:pt x="477" y="286"/>
                    </a:lnTo>
                    <a:cubicBezTo>
                      <a:pt x="475" y="286"/>
                      <a:pt x="474" y="286"/>
                      <a:pt x="474" y="286"/>
                    </a:cubicBezTo>
                    <a:lnTo>
                      <a:pt x="468" y="284"/>
                    </a:lnTo>
                    <a:lnTo>
                      <a:pt x="470" y="279"/>
                    </a:lnTo>
                    <a:cubicBezTo>
                      <a:pt x="470" y="279"/>
                      <a:pt x="468" y="277"/>
                      <a:pt x="466" y="277"/>
                    </a:cubicBezTo>
                    <a:lnTo>
                      <a:pt x="465" y="277"/>
                    </a:lnTo>
                    <a:cubicBezTo>
                      <a:pt x="465" y="277"/>
                      <a:pt x="463" y="279"/>
                      <a:pt x="463" y="280"/>
                    </a:cubicBezTo>
                    <a:lnTo>
                      <a:pt x="463" y="284"/>
                    </a:lnTo>
                    <a:lnTo>
                      <a:pt x="459" y="284"/>
                    </a:lnTo>
                    <a:cubicBezTo>
                      <a:pt x="458" y="284"/>
                      <a:pt x="456" y="284"/>
                      <a:pt x="454" y="284"/>
                    </a:cubicBezTo>
                    <a:cubicBezTo>
                      <a:pt x="450" y="284"/>
                      <a:pt x="447" y="283"/>
                      <a:pt x="442" y="280"/>
                    </a:cubicBezTo>
                    <a:cubicBezTo>
                      <a:pt x="440" y="277"/>
                      <a:pt x="438" y="277"/>
                      <a:pt x="435" y="275"/>
                    </a:cubicBezTo>
                    <a:lnTo>
                      <a:pt x="429" y="275"/>
                    </a:lnTo>
                    <a:lnTo>
                      <a:pt x="430" y="270"/>
                    </a:lnTo>
                    <a:cubicBezTo>
                      <a:pt x="429" y="268"/>
                      <a:pt x="428" y="268"/>
                      <a:pt x="426" y="268"/>
                    </a:cubicBezTo>
                    <a:lnTo>
                      <a:pt x="425" y="268"/>
                    </a:lnTo>
                    <a:cubicBezTo>
                      <a:pt x="416" y="267"/>
                      <a:pt x="416" y="258"/>
                      <a:pt x="416" y="255"/>
                    </a:cubicBezTo>
                    <a:lnTo>
                      <a:pt x="416" y="254"/>
                    </a:lnTo>
                    <a:lnTo>
                      <a:pt x="414" y="252"/>
                    </a:lnTo>
                    <a:cubicBezTo>
                      <a:pt x="410" y="252"/>
                      <a:pt x="409" y="249"/>
                      <a:pt x="407" y="246"/>
                    </a:cubicBezTo>
                    <a:lnTo>
                      <a:pt x="407" y="244"/>
                    </a:lnTo>
                    <a:cubicBezTo>
                      <a:pt x="402" y="239"/>
                      <a:pt x="401" y="231"/>
                      <a:pt x="401" y="223"/>
                    </a:cubicBezTo>
                    <a:lnTo>
                      <a:pt x="402" y="218"/>
                    </a:lnTo>
                    <a:lnTo>
                      <a:pt x="409" y="219"/>
                    </a:lnTo>
                    <a:lnTo>
                      <a:pt x="409" y="218"/>
                    </a:lnTo>
                    <a:lnTo>
                      <a:pt x="410" y="218"/>
                    </a:lnTo>
                    <a:cubicBezTo>
                      <a:pt x="410" y="214"/>
                      <a:pt x="413" y="212"/>
                      <a:pt x="417" y="212"/>
                    </a:cubicBezTo>
                    <a:lnTo>
                      <a:pt x="434" y="212"/>
                    </a:lnTo>
                    <a:cubicBezTo>
                      <a:pt x="433" y="210"/>
                      <a:pt x="430" y="207"/>
                      <a:pt x="430" y="206"/>
                    </a:cubicBezTo>
                    <a:cubicBezTo>
                      <a:pt x="429" y="205"/>
                      <a:pt x="429" y="205"/>
                      <a:pt x="429" y="203"/>
                    </a:cubicBezTo>
                    <a:cubicBezTo>
                      <a:pt x="426" y="198"/>
                      <a:pt x="423" y="196"/>
                      <a:pt x="419" y="193"/>
                    </a:cubicBezTo>
                    <a:cubicBezTo>
                      <a:pt x="417" y="193"/>
                      <a:pt x="416" y="191"/>
                      <a:pt x="414" y="191"/>
                    </a:cubicBezTo>
                    <a:cubicBezTo>
                      <a:pt x="410" y="190"/>
                      <a:pt x="410" y="185"/>
                      <a:pt x="412" y="184"/>
                    </a:cubicBezTo>
                    <a:cubicBezTo>
                      <a:pt x="410" y="184"/>
                      <a:pt x="410" y="184"/>
                      <a:pt x="410" y="184"/>
                    </a:cubicBezTo>
                    <a:cubicBezTo>
                      <a:pt x="409" y="182"/>
                      <a:pt x="405" y="182"/>
                      <a:pt x="404" y="181"/>
                    </a:cubicBezTo>
                    <a:lnTo>
                      <a:pt x="400" y="178"/>
                    </a:lnTo>
                    <a:cubicBezTo>
                      <a:pt x="397" y="175"/>
                      <a:pt x="394" y="173"/>
                      <a:pt x="391" y="170"/>
                    </a:cubicBezTo>
                    <a:cubicBezTo>
                      <a:pt x="386" y="168"/>
                      <a:pt x="381" y="165"/>
                      <a:pt x="376" y="165"/>
                    </a:cubicBezTo>
                    <a:cubicBezTo>
                      <a:pt x="374" y="165"/>
                      <a:pt x="373" y="165"/>
                      <a:pt x="372" y="166"/>
                    </a:cubicBezTo>
                    <a:cubicBezTo>
                      <a:pt x="370" y="166"/>
                      <a:pt x="369" y="168"/>
                      <a:pt x="369" y="169"/>
                    </a:cubicBezTo>
                    <a:cubicBezTo>
                      <a:pt x="367" y="170"/>
                      <a:pt x="367" y="172"/>
                      <a:pt x="367" y="173"/>
                    </a:cubicBezTo>
                    <a:cubicBezTo>
                      <a:pt x="367" y="175"/>
                      <a:pt x="367" y="175"/>
                      <a:pt x="367" y="175"/>
                    </a:cubicBezTo>
                    <a:cubicBezTo>
                      <a:pt x="369" y="178"/>
                      <a:pt x="372" y="181"/>
                      <a:pt x="373" y="184"/>
                    </a:cubicBezTo>
                    <a:lnTo>
                      <a:pt x="374" y="185"/>
                    </a:lnTo>
                    <a:cubicBezTo>
                      <a:pt x="381" y="196"/>
                      <a:pt x="388" y="206"/>
                      <a:pt x="388" y="219"/>
                    </a:cubicBezTo>
                    <a:cubicBezTo>
                      <a:pt x="389" y="227"/>
                      <a:pt x="386" y="233"/>
                      <a:pt x="382" y="239"/>
                    </a:cubicBezTo>
                    <a:cubicBezTo>
                      <a:pt x="381" y="239"/>
                      <a:pt x="381" y="240"/>
                      <a:pt x="381" y="240"/>
                    </a:cubicBezTo>
                    <a:cubicBezTo>
                      <a:pt x="381" y="242"/>
                      <a:pt x="381" y="244"/>
                      <a:pt x="379" y="246"/>
                    </a:cubicBezTo>
                    <a:cubicBezTo>
                      <a:pt x="376" y="249"/>
                      <a:pt x="372" y="250"/>
                      <a:pt x="370" y="250"/>
                    </a:cubicBezTo>
                    <a:cubicBezTo>
                      <a:pt x="369" y="250"/>
                      <a:pt x="369" y="250"/>
                      <a:pt x="369" y="250"/>
                    </a:cubicBezTo>
                    <a:cubicBezTo>
                      <a:pt x="364" y="250"/>
                      <a:pt x="363" y="247"/>
                      <a:pt x="361" y="246"/>
                    </a:cubicBezTo>
                    <a:lnTo>
                      <a:pt x="361" y="244"/>
                    </a:lnTo>
                    <a:cubicBezTo>
                      <a:pt x="361" y="244"/>
                      <a:pt x="361" y="243"/>
                      <a:pt x="360" y="242"/>
                    </a:cubicBezTo>
                    <a:cubicBezTo>
                      <a:pt x="358" y="240"/>
                      <a:pt x="358" y="239"/>
                      <a:pt x="357" y="237"/>
                    </a:cubicBezTo>
                    <a:cubicBezTo>
                      <a:pt x="356" y="235"/>
                      <a:pt x="353" y="235"/>
                      <a:pt x="351" y="234"/>
                    </a:cubicBezTo>
                    <a:lnTo>
                      <a:pt x="348" y="234"/>
                    </a:lnTo>
                    <a:lnTo>
                      <a:pt x="348" y="231"/>
                    </a:lnTo>
                    <a:cubicBezTo>
                      <a:pt x="348" y="230"/>
                      <a:pt x="346" y="228"/>
                      <a:pt x="345" y="227"/>
                    </a:cubicBezTo>
                    <a:cubicBezTo>
                      <a:pt x="344" y="223"/>
                      <a:pt x="342" y="221"/>
                      <a:pt x="340" y="218"/>
                    </a:cubicBezTo>
                    <a:cubicBezTo>
                      <a:pt x="340" y="216"/>
                      <a:pt x="340" y="214"/>
                      <a:pt x="340" y="214"/>
                    </a:cubicBezTo>
                    <a:cubicBezTo>
                      <a:pt x="340" y="212"/>
                      <a:pt x="340" y="212"/>
                      <a:pt x="340" y="212"/>
                    </a:cubicBezTo>
                    <a:cubicBezTo>
                      <a:pt x="340" y="212"/>
                      <a:pt x="339" y="210"/>
                      <a:pt x="336" y="210"/>
                    </a:cubicBezTo>
                    <a:cubicBezTo>
                      <a:pt x="335" y="210"/>
                      <a:pt x="335" y="210"/>
                      <a:pt x="333" y="210"/>
                    </a:cubicBezTo>
                    <a:cubicBezTo>
                      <a:pt x="332" y="210"/>
                      <a:pt x="332" y="210"/>
                      <a:pt x="330" y="210"/>
                    </a:cubicBezTo>
                    <a:lnTo>
                      <a:pt x="324" y="210"/>
                    </a:lnTo>
                    <a:lnTo>
                      <a:pt x="325" y="205"/>
                    </a:lnTo>
                    <a:cubicBezTo>
                      <a:pt x="325" y="203"/>
                      <a:pt x="325" y="203"/>
                      <a:pt x="325" y="203"/>
                    </a:cubicBezTo>
                    <a:cubicBezTo>
                      <a:pt x="325" y="203"/>
                      <a:pt x="324" y="203"/>
                      <a:pt x="320" y="203"/>
                    </a:cubicBezTo>
                    <a:cubicBezTo>
                      <a:pt x="320" y="203"/>
                      <a:pt x="318" y="203"/>
                      <a:pt x="316" y="203"/>
                    </a:cubicBezTo>
                    <a:lnTo>
                      <a:pt x="315" y="203"/>
                    </a:lnTo>
                    <a:cubicBezTo>
                      <a:pt x="318" y="207"/>
                      <a:pt x="323" y="210"/>
                      <a:pt x="327" y="214"/>
                    </a:cubicBezTo>
                    <a:cubicBezTo>
                      <a:pt x="327" y="215"/>
                      <a:pt x="328" y="215"/>
                      <a:pt x="328" y="215"/>
                    </a:cubicBezTo>
                    <a:cubicBezTo>
                      <a:pt x="330" y="215"/>
                      <a:pt x="335" y="218"/>
                      <a:pt x="335" y="222"/>
                    </a:cubicBezTo>
                    <a:lnTo>
                      <a:pt x="333" y="252"/>
                    </a:lnTo>
                    <a:lnTo>
                      <a:pt x="333" y="254"/>
                    </a:lnTo>
                    <a:cubicBezTo>
                      <a:pt x="333" y="256"/>
                      <a:pt x="330" y="259"/>
                      <a:pt x="328" y="261"/>
                    </a:cubicBezTo>
                    <a:cubicBezTo>
                      <a:pt x="327" y="262"/>
                      <a:pt x="327" y="262"/>
                      <a:pt x="327" y="264"/>
                    </a:cubicBezTo>
                    <a:cubicBezTo>
                      <a:pt x="325" y="265"/>
                      <a:pt x="325" y="265"/>
                      <a:pt x="325" y="267"/>
                    </a:cubicBezTo>
                    <a:lnTo>
                      <a:pt x="325" y="272"/>
                    </a:lnTo>
                    <a:lnTo>
                      <a:pt x="307" y="271"/>
                    </a:lnTo>
                    <a:lnTo>
                      <a:pt x="308" y="265"/>
                    </a:lnTo>
                    <a:lnTo>
                      <a:pt x="308" y="264"/>
                    </a:lnTo>
                    <a:cubicBezTo>
                      <a:pt x="308" y="264"/>
                      <a:pt x="307" y="264"/>
                      <a:pt x="305" y="264"/>
                    </a:cubicBezTo>
                    <a:lnTo>
                      <a:pt x="300" y="262"/>
                    </a:lnTo>
                    <a:lnTo>
                      <a:pt x="300" y="237"/>
                    </a:lnTo>
                    <a:cubicBezTo>
                      <a:pt x="300" y="235"/>
                      <a:pt x="299" y="231"/>
                      <a:pt x="296" y="228"/>
                    </a:cubicBezTo>
                    <a:cubicBezTo>
                      <a:pt x="293" y="226"/>
                      <a:pt x="290" y="223"/>
                      <a:pt x="286" y="223"/>
                    </a:cubicBezTo>
                    <a:lnTo>
                      <a:pt x="277" y="223"/>
                    </a:lnTo>
                    <a:lnTo>
                      <a:pt x="278" y="218"/>
                    </a:lnTo>
                    <a:lnTo>
                      <a:pt x="278" y="216"/>
                    </a:lnTo>
                    <a:cubicBezTo>
                      <a:pt x="278" y="216"/>
                      <a:pt x="274" y="216"/>
                      <a:pt x="272" y="216"/>
                    </a:cubicBezTo>
                    <a:lnTo>
                      <a:pt x="271" y="216"/>
                    </a:lnTo>
                    <a:cubicBezTo>
                      <a:pt x="267" y="216"/>
                      <a:pt x="265" y="214"/>
                      <a:pt x="263" y="210"/>
                    </a:cubicBezTo>
                    <a:cubicBezTo>
                      <a:pt x="262" y="209"/>
                      <a:pt x="262" y="209"/>
                      <a:pt x="262" y="207"/>
                    </a:cubicBezTo>
                    <a:cubicBezTo>
                      <a:pt x="260" y="205"/>
                      <a:pt x="259" y="203"/>
                      <a:pt x="258" y="202"/>
                    </a:cubicBezTo>
                    <a:cubicBezTo>
                      <a:pt x="255" y="200"/>
                      <a:pt x="253" y="200"/>
                      <a:pt x="250" y="200"/>
                    </a:cubicBezTo>
                    <a:cubicBezTo>
                      <a:pt x="249" y="200"/>
                      <a:pt x="249" y="200"/>
                      <a:pt x="249" y="200"/>
                    </a:cubicBezTo>
                    <a:lnTo>
                      <a:pt x="247" y="200"/>
                    </a:lnTo>
                    <a:cubicBezTo>
                      <a:pt x="244" y="200"/>
                      <a:pt x="243" y="198"/>
                      <a:pt x="242" y="194"/>
                    </a:cubicBezTo>
                    <a:cubicBezTo>
                      <a:pt x="239" y="193"/>
                      <a:pt x="237" y="191"/>
                      <a:pt x="234" y="191"/>
                    </a:cubicBezTo>
                    <a:lnTo>
                      <a:pt x="232" y="191"/>
                    </a:lnTo>
                    <a:cubicBezTo>
                      <a:pt x="231" y="191"/>
                      <a:pt x="228" y="193"/>
                      <a:pt x="228" y="194"/>
                    </a:cubicBezTo>
                    <a:cubicBezTo>
                      <a:pt x="226" y="198"/>
                      <a:pt x="223" y="198"/>
                      <a:pt x="222" y="198"/>
                    </a:cubicBezTo>
                    <a:cubicBezTo>
                      <a:pt x="221" y="198"/>
                      <a:pt x="221" y="198"/>
                      <a:pt x="221" y="198"/>
                    </a:cubicBezTo>
                    <a:cubicBezTo>
                      <a:pt x="219" y="198"/>
                      <a:pt x="219" y="198"/>
                      <a:pt x="219" y="198"/>
                    </a:cubicBezTo>
                    <a:lnTo>
                      <a:pt x="200" y="198"/>
                    </a:lnTo>
                    <a:lnTo>
                      <a:pt x="198" y="197"/>
                    </a:lnTo>
                    <a:cubicBezTo>
                      <a:pt x="197" y="198"/>
                      <a:pt x="197" y="200"/>
                      <a:pt x="197" y="203"/>
                    </a:cubicBezTo>
                    <a:cubicBezTo>
                      <a:pt x="197" y="212"/>
                      <a:pt x="193" y="218"/>
                      <a:pt x="185" y="221"/>
                    </a:cubicBezTo>
                    <a:lnTo>
                      <a:pt x="179" y="222"/>
                    </a:lnTo>
                    <a:lnTo>
                      <a:pt x="179" y="216"/>
                    </a:lnTo>
                    <a:cubicBezTo>
                      <a:pt x="178" y="198"/>
                      <a:pt x="170" y="182"/>
                      <a:pt x="157" y="166"/>
                    </a:cubicBezTo>
                    <a:cubicBezTo>
                      <a:pt x="153" y="163"/>
                      <a:pt x="149" y="160"/>
                      <a:pt x="146" y="156"/>
                    </a:cubicBezTo>
                    <a:cubicBezTo>
                      <a:pt x="137" y="147"/>
                      <a:pt x="127" y="137"/>
                      <a:pt x="121" y="123"/>
                    </a:cubicBezTo>
                    <a:lnTo>
                      <a:pt x="118" y="119"/>
                    </a:lnTo>
                    <a:lnTo>
                      <a:pt x="124" y="116"/>
                    </a:lnTo>
                    <a:cubicBezTo>
                      <a:pt x="127" y="114"/>
                      <a:pt x="132" y="113"/>
                      <a:pt x="133" y="109"/>
                    </a:cubicBezTo>
                    <a:cubicBezTo>
                      <a:pt x="134" y="109"/>
                      <a:pt x="136" y="107"/>
                      <a:pt x="136" y="105"/>
                    </a:cubicBezTo>
                    <a:cubicBezTo>
                      <a:pt x="137" y="104"/>
                      <a:pt x="137" y="102"/>
                      <a:pt x="139" y="101"/>
                    </a:cubicBezTo>
                    <a:cubicBezTo>
                      <a:pt x="141" y="98"/>
                      <a:pt x="144" y="93"/>
                      <a:pt x="146" y="91"/>
                    </a:cubicBezTo>
                    <a:cubicBezTo>
                      <a:pt x="153" y="86"/>
                      <a:pt x="157" y="86"/>
                      <a:pt x="161" y="86"/>
                    </a:cubicBezTo>
                    <a:lnTo>
                      <a:pt x="162" y="86"/>
                    </a:lnTo>
                    <a:cubicBezTo>
                      <a:pt x="164" y="86"/>
                      <a:pt x="166" y="86"/>
                      <a:pt x="167" y="84"/>
                    </a:cubicBezTo>
                    <a:cubicBezTo>
                      <a:pt x="169" y="83"/>
                      <a:pt x="170" y="79"/>
                      <a:pt x="176" y="79"/>
                    </a:cubicBezTo>
                    <a:lnTo>
                      <a:pt x="183" y="79"/>
                    </a:lnTo>
                    <a:cubicBezTo>
                      <a:pt x="183" y="80"/>
                      <a:pt x="185" y="80"/>
                      <a:pt x="186" y="80"/>
                    </a:cubicBezTo>
                    <a:cubicBezTo>
                      <a:pt x="188" y="80"/>
                      <a:pt x="188" y="80"/>
                      <a:pt x="189" y="80"/>
                    </a:cubicBezTo>
                    <a:cubicBezTo>
                      <a:pt x="191" y="80"/>
                      <a:pt x="191" y="80"/>
                      <a:pt x="191" y="80"/>
                    </a:cubicBezTo>
                    <a:cubicBezTo>
                      <a:pt x="191" y="80"/>
                      <a:pt x="191" y="79"/>
                      <a:pt x="191" y="77"/>
                    </a:cubicBezTo>
                    <a:cubicBezTo>
                      <a:pt x="193" y="76"/>
                      <a:pt x="194" y="71"/>
                      <a:pt x="200" y="72"/>
                    </a:cubicBezTo>
                    <a:lnTo>
                      <a:pt x="201" y="72"/>
                    </a:lnTo>
                    <a:cubicBezTo>
                      <a:pt x="203" y="72"/>
                      <a:pt x="203" y="72"/>
                      <a:pt x="203" y="72"/>
                    </a:cubicBezTo>
                    <a:lnTo>
                      <a:pt x="223" y="72"/>
                    </a:lnTo>
                    <a:lnTo>
                      <a:pt x="225" y="77"/>
                    </a:lnTo>
                    <a:cubicBezTo>
                      <a:pt x="226" y="76"/>
                      <a:pt x="228" y="76"/>
                      <a:pt x="230" y="74"/>
                    </a:cubicBezTo>
                    <a:lnTo>
                      <a:pt x="231" y="74"/>
                    </a:lnTo>
                    <a:lnTo>
                      <a:pt x="231" y="72"/>
                    </a:lnTo>
                    <a:cubicBezTo>
                      <a:pt x="231" y="71"/>
                      <a:pt x="230" y="70"/>
                      <a:pt x="228" y="68"/>
                    </a:cubicBezTo>
                    <a:cubicBezTo>
                      <a:pt x="223" y="67"/>
                      <a:pt x="222" y="63"/>
                      <a:pt x="221" y="61"/>
                    </a:cubicBezTo>
                    <a:cubicBezTo>
                      <a:pt x="221" y="59"/>
                      <a:pt x="221" y="58"/>
                      <a:pt x="219" y="58"/>
                    </a:cubicBezTo>
                    <a:cubicBezTo>
                      <a:pt x="218" y="55"/>
                      <a:pt x="216" y="53"/>
                      <a:pt x="213" y="52"/>
                    </a:cubicBezTo>
                    <a:cubicBezTo>
                      <a:pt x="207" y="51"/>
                      <a:pt x="209" y="43"/>
                      <a:pt x="209" y="40"/>
                    </a:cubicBezTo>
                    <a:lnTo>
                      <a:pt x="209" y="39"/>
                    </a:lnTo>
                    <a:lnTo>
                      <a:pt x="209" y="25"/>
                    </a:lnTo>
                    <a:lnTo>
                      <a:pt x="214" y="27"/>
                    </a:lnTo>
                    <a:cubicBezTo>
                      <a:pt x="216" y="27"/>
                      <a:pt x="216" y="27"/>
                      <a:pt x="216" y="27"/>
                    </a:cubicBezTo>
                    <a:cubicBezTo>
                      <a:pt x="216" y="27"/>
                      <a:pt x="216" y="25"/>
                      <a:pt x="218" y="24"/>
                    </a:cubicBezTo>
                    <a:cubicBezTo>
                      <a:pt x="216" y="23"/>
                      <a:pt x="218" y="23"/>
                      <a:pt x="218" y="21"/>
                    </a:cubicBezTo>
                    <a:cubicBezTo>
                      <a:pt x="218" y="19"/>
                      <a:pt x="218" y="15"/>
                      <a:pt x="218" y="14"/>
                    </a:cubicBezTo>
                    <a:cubicBezTo>
                      <a:pt x="216" y="14"/>
                      <a:pt x="216" y="14"/>
                      <a:pt x="214" y="14"/>
                    </a:cubicBezTo>
                    <a:cubicBezTo>
                      <a:pt x="213" y="14"/>
                      <a:pt x="211" y="12"/>
                      <a:pt x="210" y="12"/>
                    </a:cubicBezTo>
                    <a:cubicBezTo>
                      <a:pt x="209" y="9"/>
                      <a:pt x="210" y="6"/>
                      <a:pt x="210" y="5"/>
                    </a:cubicBezTo>
                    <a:cubicBezTo>
                      <a:pt x="210" y="3"/>
                      <a:pt x="210" y="3"/>
                      <a:pt x="210" y="2"/>
                    </a:cubicBezTo>
                    <a:lnTo>
                      <a:pt x="210" y="0"/>
                    </a:lnTo>
                    <a:cubicBezTo>
                      <a:pt x="409" y="100"/>
                      <a:pt x="563" y="274"/>
                      <a:pt x="637" y="484"/>
                    </a:cubicBezTo>
                    <a:cubicBezTo>
                      <a:pt x="637" y="494"/>
                      <a:pt x="637" y="502"/>
                      <a:pt x="638" y="514"/>
                    </a:cubicBezTo>
                    <a:cubicBezTo>
                      <a:pt x="641" y="538"/>
                      <a:pt x="647" y="561"/>
                      <a:pt x="652" y="577"/>
                    </a:cubicBezTo>
                    <a:lnTo>
                      <a:pt x="654" y="589"/>
                    </a:lnTo>
                    <a:lnTo>
                      <a:pt x="644" y="584"/>
                    </a:lnTo>
                    <a:cubicBezTo>
                      <a:pt x="640" y="581"/>
                      <a:pt x="633" y="577"/>
                      <a:pt x="631" y="573"/>
                    </a:cubicBezTo>
                    <a:cubicBezTo>
                      <a:pt x="628" y="569"/>
                      <a:pt x="626" y="566"/>
                      <a:pt x="628" y="561"/>
                    </a:cubicBezTo>
                    <a:lnTo>
                      <a:pt x="626" y="561"/>
                    </a:lnTo>
                    <a:cubicBezTo>
                      <a:pt x="620" y="560"/>
                      <a:pt x="620" y="557"/>
                      <a:pt x="620" y="554"/>
                    </a:cubicBezTo>
                    <a:lnTo>
                      <a:pt x="620" y="542"/>
                    </a:lnTo>
                    <a:cubicBezTo>
                      <a:pt x="620" y="540"/>
                      <a:pt x="620" y="539"/>
                      <a:pt x="620" y="538"/>
                    </a:cubicBezTo>
                    <a:lnTo>
                      <a:pt x="619" y="538"/>
                    </a:lnTo>
                    <a:cubicBezTo>
                      <a:pt x="612" y="536"/>
                      <a:pt x="613" y="529"/>
                      <a:pt x="613" y="526"/>
                    </a:cubicBezTo>
                    <a:lnTo>
                      <a:pt x="613" y="523"/>
                    </a:lnTo>
                    <a:cubicBezTo>
                      <a:pt x="612" y="522"/>
                      <a:pt x="607" y="522"/>
                      <a:pt x="605" y="517"/>
                    </a:cubicBezTo>
                    <a:cubicBezTo>
                      <a:pt x="605" y="515"/>
                      <a:pt x="604" y="514"/>
                      <a:pt x="604" y="512"/>
                    </a:cubicBezTo>
                    <a:cubicBezTo>
                      <a:pt x="601" y="511"/>
                      <a:pt x="600" y="508"/>
                      <a:pt x="600" y="505"/>
                    </a:cubicBezTo>
                    <a:cubicBezTo>
                      <a:pt x="598" y="502"/>
                      <a:pt x="598" y="501"/>
                      <a:pt x="600" y="499"/>
                    </a:cubicBezTo>
                    <a:lnTo>
                      <a:pt x="598" y="498"/>
                    </a:lnTo>
                    <a:lnTo>
                      <a:pt x="597" y="498"/>
                    </a:lnTo>
                    <a:cubicBezTo>
                      <a:pt x="593" y="498"/>
                      <a:pt x="591" y="495"/>
                      <a:pt x="592" y="490"/>
                    </a:cubicBezTo>
                    <a:lnTo>
                      <a:pt x="592" y="487"/>
                    </a:lnTo>
                    <a:cubicBezTo>
                      <a:pt x="592" y="486"/>
                      <a:pt x="592" y="483"/>
                      <a:pt x="592" y="483"/>
                    </a:cubicBezTo>
                    <a:cubicBezTo>
                      <a:pt x="591" y="483"/>
                      <a:pt x="591" y="483"/>
                      <a:pt x="589" y="483"/>
                    </a:cubicBezTo>
                    <a:cubicBezTo>
                      <a:pt x="583" y="482"/>
                      <a:pt x="585" y="474"/>
                      <a:pt x="585" y="471"/>
                    </a:cubicBezTo>
                    <a:cubicBezTo>
                      <a:pt x="585" y="470"/>
                      <a:pt x="585" y="468"/>
                      <a:pt x="585" y="467"/>
                    </a:cubicBezTo>
                    <a:cubicBezTo>
                      <a:pt x="579" y="467"/>
                      <a:pt x="577" y="462"/>
                      <a:pt x="577" y="459"/>
                    </a:cubicBezTo>
                    <a:cubicBezTo>
                      <a:pt x="577" y="456"/>
                      <a:pt x="577" y="455"/>
                      <a:pt x="576" y="452"/>
                    </a:cubicBezTo>
                    <a:cubicBezTo>
                      <a:pt x="575" y="447"/>
                      <a:pt x="572" y="446"/>
                      <a:pt x="570" y="445"/>
                    </a:cubicBezTo>
                    <a:cubicBezTo>
                      <a:pt x="568" y="443"/>
                      <a:pt x="567" y="443"/>
                      <a:pt x="567" y="443"/>
                    </a:cubicBezTo>
                    <a:cubicBezTo>
                      <a:pt x="564" y="443"/>
                      <a:pt x="556" y="442"/>
                      <a:pt x="555" y="434"/>
                    </a:cubicBezTo>
                    <a:cubicBezTo>
                      <a:pt x="555" y="433"/>
                      <a:pt x="555" y="431"/>
                      <a:pt x="555" y="430"/>
                    </a:cubicBezTo>
                    <a:lnTo>
                      <a:pt x="555" y="428"/>
                    </a:lnTo>
                    <a:cubicBezTo>
                      <a:pt x="554" y="426"/>
                      <a:pt x="554" y="426"/>
                      <a:pt x="552" y="426"/>
                    </a:cubicBezTo>
                    <a:lnTo>
                      <a:pt x="548" y="426"/>
                    </a:lnTo>
                    <a:lnTo>
                      <a:pt x="548" y="414"/>
                    </a:lnTo>
                    <a:cubicBezTo>
                      <a:pt x="548" y="410"/>
                      <a:pt x="548" y="407"/>
                      <a:pt x="549" y="405"/>
                    </a:cubicBezTo>
                    <a:cubicBezTo>
                      <a:pt x="548" y="405"/>
                      <a:pt x="548" y="405"/>
                      <a:pt x="544" y="403"/>
                    </a:cubicBezTo>
                    <a:lnTo>
                      <a:pt x="540" y="403"/>
                    </a:lnTo>
                    <a:lnTo>
                      <a:pt x="542" y="397"/>
                    </a:lnTo>
                    <a:cubicBezTo>
                      <a:pt x="542" y="397"/>
                      <a:pt x="540" y="396"/>
                      <a:pt x="537" y="396"/>
                    </a:cubicBezTo>
                    <a:lnTo>
                      <a:pt x="535" y="396"/>
                    </a:lnTo>
                    <a:lnTo>
                      <a:pt x="535" y="393"/>
                    </a:lnTo>
                    <a:cubicBezTo>
                      <a:pt x="533" y="388"/>
                      <a:pt x="531" y="385"/>
                      <a:pt x="528" y="384"/>
                    </a:cubicBezTo>
                    <a:lnTo>
                      <a:pt x="528" y="388"/>
                    </a:lnTo>
                    <a:lnTo>
                      <a:pt x="518" y="387"/>
                    </a:lnTo>
                    <a:cubicBezTo>
                      <a:pt x="524" y="397"/>
                      <a:pt x="530" y="406"/>
                      <a:pt x="535" y="413"/>
                    </a:cubicBezTo>
                    <a:lnTo>
                      <a:pt x="539" y="421"/>
                    </a:lnTo>
                    <a:cubicBezTo>
                      <a:pt x="544" y="430"/>
                      <a:pt x="551" y="440"/>
                      <a:pt x="556" y="449"/>
                    </a:cubicBezTo>
                    <a:cubicBezTo>
                      <a:pt x="560" y="452"/>
                      <a:pt x="561" y="455"/>
                      <a:pt x="563" y="458"/>
                    </a:cubicBezTo>
                    <a:lnTo>
                      <a:pt x="564" y="459"/>
                    </a:lnTo>
                    <a:lnTo>
                      <a:pt x="564" y="462"/>
                    </a:lnTo>
                    <a:lnTo>
                      <a:pt x="564" y="463"/>
                    </a:lnTo>
                    <a:cubicBezTo>
                      <a:pt x="564" y="463"/>
                      <a:pt x="565" y="463"/>
                      <a:pt x="567" y="463"/>
                    </a:cubicBezTo>
                    <a:lnTo>
                      <a:pt x="572" y="463"/>
                    </a:lnTo>
                    <a:lnTo>
                      <a:pt x="572" y="468"/>
                    </a:lnTo>
                    <a:lnTo>
                      <a:pt x="572" y="470"/>
                    </a:lnTo>
                    <a:cubicBezTo>
                      <a:pt x="572" y="473"/>
                      <a:pt x="572" y="475"/>
                      <a:pt x="572" y="478"/>
                    </a:cubicBezTo>
                    <a:cubicBezTo>
                      <a:pt x="573" y="478"/>
                      <a:pt x="577" y="480"/>
                      <a:pt x="579" y="484"/>
                    </a:cubicBezTo>
                    <a:cubicBezTo>
                      <a:pt x="580" y="487"/>
                      <a:pt x="582" y="489"/>
                      <a:pt x="585" y="492"/>
                    </a:cubicBezTo>
                    <a:lnTo>
                      <a:pt x="585" y="494"/>
                    </a:lnTo>
                    <a:cubicBezTo>
                      <a:pt x="589" y="496"/>
                      <a:pt x="593" y="502"/>
                      <a:pt x="593" y="510"/>
                    </a:cubicBezTo>
                    <a:cubicBezTo>
                      <a:pt x="592" y="510"/>
                      <a:pt x="593" y="511"/>
                      <a:pt x="597" y="511"/>
                    </a:cubicBezTo>
                    <a:lnTo>
                      <a:pt x="603" y="511"/>
                    </a:lnTo>
                    <a:lnTo>
                      <a:pt x="601" y="517"/>
                    </a:lnTo>
                    <a:cubicBezTo>
                      <a:pt x="597" y="529"/>
                      <a:pt x="598" y="539"/>
                      <a:pt x="605" y="547"/>
                    </a:cubicBezTo>
                    <a:cubicBezTo>
                      <a:pt x="607" y="548"/>
                      <a:pt x="608" y="550"/>
                      <a:pt x="610" y="551"/>
                    </a:cubicBezTo>
                    <a:cubicBezTo>
                      <a:pt x="612" y="554"/>
                      <a:pt x="613" y="556"/>
                      <a:pt x="614" y="557"/>
                    </a:cubicBezTo>
                    <a:cubicBezTo>
                      <a:pt x="616" y="560"/>
                      <a:pt x="617" y="561"/>
                      <a:pt x="619" y="564"/>
                    </a:cubicBezTo>
                    <a:cubicBezTo>
                      <a:pt x="620" y="566"/>
                      <a:pt x="620" y="566"/>
                      <a:pt x="620" y="567"/>
                    </a:cubicBezTo>
                    <a:cubicBezTo>
                      <a:pt x="622" y="571"/>
                      <a:pt x="622" y="572"/>
                      <a:pt x="622" y="573"/>
                    </a:cubicBezTo>
                    <a:lnTo>
                      <a:pt x="624" y="573"/>
                    </a:lnTo>
                    <a:cubicBezTo>
                      <a:pt x="631" y="575"/>
                      <a:pt x="629" y="582"/>
                      <a:pt x="629" y="587"/>
                    </a:cubicBezTo>
                    <a:lnTo>
                      <a:pt x="628" y="588"/>
                    </a:lnTo>
                    <a:cubicBezTo>
                      <a:pt x="629" y="589"/>
                      <a:pt x="629" y="589"/>
                      <a:pt x="631" y="589"/>
                    </a:cubicBezTo>
                    <a:cubicBezTo>
                      <a:pt x="633" y="589"/>
                      <a:pt x="637" y="592"/>
                      <a:pt x="638" y="596"/>
                    </a:cubicBezTo>
                    <a:cubicBezTo>
                      <a:pt x="638" y="597"/>
                      <a:pt x="638" y="597"/>
                      <a:pt x="638" y="598"/>
                    </a:cubicBezTo>
                    <a:cubicBezTo>
                      <a:pt x="641" y="600"/>
                      <a:pt x="644" y="604"/>
                      <a:pt x="642" y="610"/>
                    </a:cubicBezTo>
                    <a:lnTo>
                      <a:pt x="642" y="612"/>
                    </a:lnTo>
                    <a:lnTo>
                      <a:pt x="642" y="613"/>
                    </a:lnTo>
                    <a:cubicBezTo>
                      <a:pt x="644" y="613"/>
                      <a:pt x="652" y="613"/>
                      <a:pt x="652" y="613"/>
                    </a:cubicBezTo>
                    <a:lnTo>
                      <a:pt x="650" y="636"/>
                    </a:lnTo>
                    <a:cubicBezTo>
                      <a:pt x="652" y="638"/>
                      <a:pt x="653" y="641"/>
                      <a:pt x="653" y="643"/>
                    </a:cubicBezTo>
                    <a:cubicBezTo>
                      <a:pt x="659" y="649"/>
                      <a:pt x="663" y="654"/>
                      <a:pt x="669" y="661"/>
                    </a:cubicBezTo>
                    <a:cubicBezTo>
                      <a:pt x="674" y="664"/>
                      <a:pt x="672" y="671"/>
                      <a:pt x="672" y="675"/>
                    </a:cubicBezTo>
                    <a:cubicBezTo>
                      <a:pt x="672" y="677"/>
                      <a:pt x="670" y="678"/>
                      <a:pt x="670" y="680"/>
                    </a:cubicBezTo>
                    <a:lnTo>
                      <a:pt x="669" y="715"/>
                    </a:lnTo>
                    <a:lnTo>
                      <a:pt x="666" y="715"/>
                    </a:lnTo>
                    <a:cubicBezTo>
                      <a:pt x="665" y="717"/>
                      <a:pt x="665" y="717"/>
                      <a:pt x="663" y="717"/>
                    </a:cubicBezTo>
                    <a:cubicBezTo>
                      <a:pt x="662" y="720"/>
                      <a:pt x="662" y="724"/>
                      <a:pt x="662" y="727"/>
                    </a:cubicBezTo>
                    <a:cubicBezTo>
                      <a:pt x="662" y="729"/>
                      <a:pt x="662" y="731"/>
                      <a:pt x="662" y="734"/>
                    </a:cubicBezTo>
                    <a:cubicBezTo>
                      <a:pt x="662" y="736"/>
                      <a:pt x="662" y="739"/>
                      <a:pt x="662" y="743"/>
                    </a:cubicBezTo>
                    <a:cubicBezTo>
                      <a:pt x="661" y="745"/>
                      <a:pt x="661" y="747"/>
                      <a:pt x="661" y="748"/>
                    </a:cubicBezTo>
                    <a:cubicBezTo>
                      <a:pt x="661" y="752"/>
                      <a:pt x="657" y="754"/>
                      <a:pt x="656" y="754"/>
                    </a:cubicBezTo>
                    <a:cubicBezTo>
                      <a:pt x="654" y="754"/>
                      <a:pt x="654" y="754"/>
                      <a:pt x="654" y="755"/>
                    </a:cubicBezTo>
                    <a:cubicBezTo>
                      <a:pt x="653" y="760"/>
                      <a:pt x="653" y="766"/>
                      <a:pt x="653" y="772"/>
                    </a:cubicBezTo>
                    <a:lnTo>
                      <a:pt x="653" y="775"/>
                    </a:lnTo>
                    <a:cubicBezTo>
                      <a:pt x="653" y="776"/>
                      <a:pt x="652" y="776"/>
                      <a:pt x="652" y="778"/>
                    </a:cubicBezTo>
                    <a:cubicBezTo>
                      <a:pt x="652" y="783"/>
                      <a:pt x="652" y="788"/>
                      <a:pt x="654" y="789"/>
                    </a:cubicBezTo>
                    <a:cubicBezTo>
                      <a:pt x="657" y="791"/>
                      <a:pt x="659" y="794"/>
                      <a:pt x="659" y="797"/>
                    </a:cubicBezTo>
                    <a:lnTo>
                      <a:pt x="657" y="825"/>
                    </a:lnTo>
                    <a:lnTo>
                      <a:pt x="652" y="824"/>
                    </a:lnTo>
                    <a:cubicBezTo>
                      <a:pt x="650" y="824"/>
                      <a:pt x="650" y="829"/>
                      <a:pt x="650" y="831"/>
                    </a:cubicBezTo>
                    <a:cubicBezTo>
                      <a:pt x="650" y="832"/>
                      <a:pt x="650" y="832"/>
                      <a:pt x="650" y="834"/>
                    </a:cubicBezTo>
                    <a:lnTo>
                      <a:pt x="650" y="840"/>
                    </a:lnTo>
                    <a:lnTo>
                      <a:pt x="644" y="838"/>
                    </a:lnTo>
                    <a:cubicBezTo>
                      <a:pt x="642" y="838"/>
                      <a:pt x="642" y="838"/>
                      <a:pt x="642" y="838"/>
                    </a:cubicBezTo>
                    <a:lnTo>
                      <a:pt x="642" y="841"/>
                    </a:lnTo>
                    <a:lnTo>
                      <a:pt x="642" y="843"/>
                    </a:lnTo>
                    <a:lnTo>
                      <a:pt x="641" y="844"/>
                    </a:lnTo>
                    <a:cubicBezTo>
                      <a:pt x="640" y="848"/>
                      <a:pt x="638" y="850"/>
                      <a:pt x="637" y="853"/>
                    </a:cubicBezTo>
                    <a:cubicBezTo>
                      <a:pt x="633" y="862"/>
                      <a:pt x="632" y="872"/>
                      <a:pt x="632" y="881"/>
                    </a:cubicBezTo>
                    <a:cubicBezTo>
                      <a:pt x="632" y="890"/>
                      <a:pt x="632" y="899"/>
                      <a:pt x="632" y="906"/>
                    </a:cubicBezTo>
                    <a:cubicBezTo>
                      <a:pt x="632" y="921"/>
                      <a:pt x="632" y="934"/>
                      <a:pt x="631" y="950"/>
                    </a:cubicBezTo>
                    <a:lnTo>
                      <a:pt x="629" y="954"/>
                    </a:lnTo>
                    <a:lnTo>
                      <a:pt x="624" y="953"/>
                    </a:lnTo>
                    <a:lnTo>
                      <a:pt x="624" y="954"/>
                    </a:lnTo>
                    <a:lnTo>
                      <a:pt x="622" y="954"/>
                    </a:lnTo>
                    <a:cubicBezTo>
                      <a:pt x="622" y="957"/>
                      <a:pt x="622" y="958"/>
                      <a:pt x="619" y="959"/>
                    </a:cubicBezTo>
                    <a:cubicBezTo>
                      <a:pt x="619" y="961"/>
                      <a:pt x="619" y="963"/>
                      <a:pt x="617" y="963"/>
                    </a:cubicBezTo>
                    <a:cubicBezTo>
                      <a:pt x="614" y="969"/>
                      <a:pt x="614" y="975"/>
                      <a:pt x="613" y="982"/>
                    </a:cubicBezTo>
                    <a:cubicBezTo>
                      <a:pt x="613" y="988"/>
                      <a:pt x="613" y="995"/>
                      <a:pt x="613" y="1001"/>
                    </a:cubicBezTo>
                    <a:cubicBezTo>
                      <a:pt x="613" y="1004"/>
                      <a:pt x="613" y="1006"/>
                      <a:pt x="613" y="1008"/>
                    </a:cubicBezTo>
                    <a:cubicBezTo>
                      <a:pt x="613" y="1013"/>
                      <a:pt x="613" y="1018"/>
                      <a:pt x="612" y="1022"/>
                    </a:cubicBezTo>
                    <a:cubicBezTo>
                      <a:pt x="612" y="1027"/>
                      <a:pt x="610" y="1028"/>
                      <a:pt x="607" y="1031"/>
                    </a:cubicBezTo>
                    <a:cubicBezTo>
                      <a:pt x="604" y="1031"/>
                      <a:pt x="603" y="1032"/>
                      <a:pt x="601" y="1034"/>
                    </a:cubicBezTo>
                    <a:cubicBezTo>
                      <a:pt x="593" y="1039"/>
                      <a:pt x="586" y="1044"/>
                      <a:pt x="580" y="1052"/>
                    </a:cubicBezTo>
                    <a:cubicBezTo>
                      <a:pt x="577" y="1055"/>
                      <a:pt x="575" y="1059"/>
                      <a:pt x="572" y="1064"/>
                    </a:cubicBezTo>
                    <a:cubicBezTo>
                      <a:pt x="572" y="1064"/>
                      <a:pt x="572" y="1067"/>
                      <a:pt x="572" y="1068"/>
                    </a:cubicBezTo>
                    <a:cubicBezTo>
                      <a:pt x="572" y="1069"/>
                      <a:pt x="572" y="1071"/>
                      <a:pt x="572" y="1072"/>
                    </a:cubicBezTo>
                    <a:cubicBezTo>
                      <a:pt x="572" y="1077"/>
                      <a:pt x="570" y="1081"/>
                      <a:pt x="567" y="1085"/>
                    </a:cubicBezTo>
                    <a:cubicBezTo>
                      <a:pt x="564" y="1089"/>
                      <a:pt x="561" y="1089"/>
                      <a:pt x="558" y="1090"/>
                    </a:cubicBezTo>
                    <a:cubicBezTo>
                      <a:pt x="558" y="1090"/>
                      <a:pt x="556" y="1090"/>
                      <a:pt x="555" y="1092"/>
                    </a:cubicBezTo>
                    <a:cubicBezTo>
                      <a:pt x="552" y="1093"/>
                      <a:pt x="551" y="1095"/>
                      <a:pt x="549" y="1096"/>
                    </a:cubicBezTo>
                    <a:cubicBezTo>
                      <a:pt x="548" y="1099"/>
                      <a:pt x="548" y="1102"/>
                      <a:pt x="548" y="1105"/>
                    </a:cubicBezTo>
                    <a:lnTo>
                      <a:pt x="547" y="1114"/>
                    </a:lnTo>
                    <a:lnTo>
                      <a:pt x="540" y="1111"/>
                    </a:lnTo>
                    <a:cubicBezTo>
                      <a:pt x="539" y="1112"/>
                      <a:pt x="539" y="1118"/>
                      <a:pt x="539" y="1120"/>
                    </a:cubicBezTo>
                    <a:lnTo>
                      <a:pt x="539" y="1125"/>
                    </a:lnTo>
                    <a:cubicBezTo>
                      <a:pt x="539" y="1132"/>
                      <a:pt x="539" y="1139"/>
                      <a:pt x="537" y="1146"/>
                    </a:cubicBezTo>
                    <a:cubicBezTo>
                      <a:pt x="535" y="1158"/>
                      <a:pt x="528" y="1161"/>
                      <a:pt x="524" y="1164"/>
                    </a:cubicBezTo>
                    <a:cubicBezTo>
                      <a:pt x="523" y="1164"/>
                      <a:pt x="519" y="1164"/>
                      <a:pt x="518" y="1164"/>
                    </a:cubicBezTo>
                    <a:lnTo>
                      <a:pt x="516" y="1164"/>
                    </a:lnTo>
                    <a:cubicBezTo>
                      <a:pt x="515" y="1164"/>
                      <a:pt x="515" y="1164"/>
                      <a:pt x="514" y="1164"/>
                    </a:cubicBezTo>
                    <a:cubicBezTo>
                      <a:pt x="514" y="1164"/>
                      <a:pt x="514" y="1166"/>
                      <a:pt x="514" y="1167"/>
                    </a:cubicBezTo>
                    <a:lnTo>
                      <a:pt x="514" y="1173"/>
                    </a:lnTo>
                    <a:lnTo>
                      <a:pt x="508" y="1171"/>
                    </a:lnTo>
                    <a:lnTo>
                      <a:pt x="506" y="1171"/>
                    </a:lnTo>
                    <a:cubicBezTo>
                      <a:pt x="506" y="1173"/>
                      <a:pt x="506" y="1173"/>
                      <a:pt x="506" y="1173"/>
                    </a:cubicBezTo>
                    <a:cubicBezTo>
                      <a:pt x="506" y="1176"/>
                      <a:pt x="505" y="1178"/>
                      <a:pt x="502" y="1179"/>
                    </a:cubicBezTo>
                    <a:cubicBezTo>
                      <a:pt x="500" y="1179"/>
                      <a:pt x="500" y="1181"/>
                      <a:pt x="500" y="1181"/>
                    </a:cubicBezTo>
                    <a:cubicBezTo>
                      <a:pt x="499" y="1182"/>
                      <a:pt x="498" y="1186"/>
                      <a:pt x="499" y="1189"/>
                    </a:cubicBezTo>
                    <a:cubicBezTo>
                      <a:pt x="499" y="1191"/>
                      <a:pt x="499" y="1192"/>
                      <a:pt x="500" y="1192"/>
                    </a:cubicBezTo>
                    <a:cubicBezTo>
                      <a:pt x="503" y="1192"/>
                      <a:pt x="505" y="1195"/>
                      <a:pt x="505" y="1199"/>
                    </a:cubicBezTo>
                    <a:lnTo>
                      <a:pt x="505" y="1207"/>
                    </a:lnTo>
                    <a:cubicBezTo>
                      <a:pt x="505" y="1209"/>
                      <a:pt x="505" y="1211"/>
                      <a:pt x="505" y="1213"/>
                    </a:cubicBezTo>
                    <a:cubicBezTo>
                      <a:pt x="505" y="1216"/>
                      <a:pt x="505" y="1220"/>
                      <a:pt x="505" y="1223"/>
                    </a:cubicBezTo>
                    <a:cubicBezTo>
                      <a:pt x="505" y="1226"/>
                      <a:pt x="502" y="1232"/>
                      <a:pt x="494" y="1232"/>
                    </a:cubicBezTo>
                    <a:cubicBezTo>
                      <a:pt x="491" y="1232"/>
                      <a:pt x="490" y="1234"/>
                      <a:pt x="489" y="1232"/>
                    </a:cubicBezTo>
                    <a:cubicBezTo>
                      <a:pt x="486" y="1232"/>
                      <a:pt x="483" y="1232"/>
                      <a:pt x="479" y="1232"/>
                    </a:cubicBezTo>
                    <a:cubicBezTo>
                      <a:pt x="478" y="1232"/>
                      <a:pt x="475" y="1232"/>
                      <a:pt x="474" y="1232"/>
                    </a:cubicBezTo>
                    <a:cubicBezTo>
                      <a:pt x="472" y="1232"/>
                      <a:pt x="471" y="1232"/>
                      <a:pt x="471" y="1232"/>
                    </a:cubicBezTo>
                    <a:cubicBezTo>
                      <a:pt x="463" y="1232"/>
                      <a:pt x="458" y="1234"/>
                      <a:pt x="454" y="1235"/>
                    </a:cubicBezTo>
                    <a:cubicBezTo>
                      <a:pt x="442" y="1239"/>
                      <a:pt x="441" y="1251"/>
                      <a:pt x="441" y="1265"/>
                    </a:cubicBezTo>
                    <a:lnTo>
                      <a:pt x="441" y="1268"/>
                    </a:lnTo>
                    <a:lnTo>
                      <a:pt x="438" y="1269"/>
                    </a:lnTo>
                    <a:cubicBezTo>
                      <a:pt x="433" y="1271"/>
                      <a:pt x="429" y="1274"/>
                      <a:pt x="426" y="1276"/>
                    </a:cubicBezTo>
                    <a:cubicBezTo>
                      <a:pt x="426" y="1276"/>
                      <a:pt x="425" y="1278"/>
                      <a:pt x="425" y="1280"/>
                    </a:cubicBezTo>
                    <a:cubicBezTo>
                      <a:pt x="423" y="1283"/>
                      <a:pt x="422" y="1284"/>
                      <a:pt x="419" y="1284"/>
                    </a:cubicBezTo>
                    <a:cubicBezTo>
                      <a:pt x="417" y="1284"/>
                      <a:pt x="417" y="1284"/>
                      <a:pt x="417" y="1284"/>
                    </a:cubicBezTo>
                    <a:cubicBezTo>
                      <a:pt x="416" y="1284"/>
                      <a:pt x="416" y="1284"/>
                      <a:pt x="416" y="1284"/>
                    </a:cubicBezTo>
                    <a:lnTo>
                      <a:pt x="405" y="1284"/>
                    </a:lnTo>
                    <a:cubicBezTo>
                      <a:pt x="398" y="1288"/>
                      <a:pt x="388" y="1288"/>
                      <a:pt x="381" y="1288"/>
                    </a:cubicBezTo>
                    <a:cubicBezTo>
                      <a:pt x="381" y="1288"/>
                      <a:pt x="374" y="1288"/>
                      <a:pt x="373" y="1288"/>
                    </a:cubicBezTo>
                    <a:cubicBezTo>
                      <a:pt x="365" y="1288"/>
                      <a:pt x="358" y="1288"/>
                      <a:pt x="351" y="1292"/>
                    </a:cubicBezTo>
                    <a:cubicBezTo>
                      <a:pt x="351" y="1292"/>
                      <a:pt x="349" y="1292"/>
                      <a:pt x="349" y="1293"/>
                    </a:cubicBezTo>
                    <a:cubicBezTo>
                      <a:pt x="348" y="1295"/>
                      <a:pt x="345" y="1296"/>
                      <a:pt x="340" y="129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67513627-0B3A-334C-A1B1-E2D38898CB42}"/>
                  </a:ext>
                </a:extLst>
              </p:cNvPr>
              <p:cNvSpPr/>
              <p:nvPr/>
            </p:nvSpPr>
            <p:spPr>
              <a:xfrm>
                <a:off x="10280257" y="6394380"/>
                <a:ext cx="1779824" cy="376462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13" h="1507">
                    <a:moveTo>
                      <a:pt x="406" y="1507"/>
                    </a:moveTo>
                    <a:cubicBezTo>
                      <a:pt x="405" y="1507"/>
                      <a:pt x="402" y="1507"/>
                      <a:pt x="401" y="1506"/>
                    </a:cubicBezTo>
                    <a:cubicBezTo>
                      <a:pt x="399" y="1506"/>
                      <a:pt x="399" y="1506"/>
                      <a:pt x="399" y="1506"/>
                    </a:cubicBezTo>
                    <a:lnTo>
                      <a:pt x="393" y="1506"/>
                    </a:lnTo>
                    <a:lnTo>
                      <a:pt x="394" y="1500"/>
                    </a:lnTo>
                    <a:lnTo>
                      <a:pt x="394" y="1499"/>
                    </a:lnTo>
                    <a:cubicBezTo>
                      <a:pt x="394" y="1499"/>
                      <a:pt x="393" y="1499"/>
                      <a:pt x="389" y="1499"/>
                    </a:cubicBezTo>
                    <a:cubicBezTo>
                      <a:pt x="389" y="1499"/>
                      <a:pt x="387" y="1499"/>
                      <a:pt x="386" y="1499"/>
                    </a:cubicBezTo>
                    <a:lnTo>
                      <a:pt x="385" y="1499"/>
                    </a:lnTo>
                    <a:lnTo>
                      <a:pt x="378" y="1499"/>
                    </a:lnTo>
                    <a:lnTo>
                      <a:pt x="380" y="1492"/>
                    </a:lnTo>
                    <a:cubicBezTo>
                      <a:pt x="380" y="1491"/>
                      <a:pt x="380" y="1491"/>
                      <a:pt x="380" y="1491"/>
                    </a:cubicBezTo>
                    <a:lnTo>
                      <a:pt x="378" y="1491"/>
                    </a:lnTo>
                    <a:lnTo>
                      <a:pt x="377" y="1490"/>
                    </a:lnTo>
                    <a:cubicBezTo>
                      <a:pt x="373" y="1490"/>
                      <a:pt x="369" y="1488"/>
                      <a:pt x="365" y="1485"/>
                    </a:cubicBezTo>
                    <a:cubicBezTo>
                      <a:pt x="364" y="1483"/>
                      <a:pt x="362" y="1482"/>
                      <a:pt x="362" y="1482"/>
                    </a:cubicBezTo>
                    <a:cubicBezTo>
                      <a:pt x="357" y="1480"/>
                      <a:pt x="357" y="1478"/>
                      <a:pt x="356" y="1476"/>
                    </a:cubicBezTo>
                    <a:lnTo>
                      <a:pt x="356" y="1475"/>
                    </a:lnTo>
                    <a:cubicBezTo>
                      <a:pt x="354" y="1471"/>
                      <a:pt x="353" y="1470"/>
                      <a:pt x="350" y="1469"/>
                    </a:cubicBezTo>
                    <a:cubicBezTo>
                      <a:pt x="349" y="1467"/>
                      <a:pt x="347" y="1467"/>
                      <a:pt x="345" y="1466"/>
                    </a:cubicBezTo>
                    <a:cubicBezTo>
                      <a:pt x="341" y="1463"/>
                      <a:pt x="341" y="1458"/>
                      <a:pt x="341" y="1457"/>
                    </a:cubicBezTo>
                    <a:lnTo>
                      <a:pt x="341" y="1455"/>
                    </a:lnTo>
                    <a:cubicBezTo>
                      <a:pt x="341" y="1454"/>
                      <a:pt x="343" y="1451"/>
                      <a:pt x="343" y="1451"/>
                    </a:cubicBezTo>
                    <a:lnTo>
                      <a:pt x="343" y="1446"/>
                    </a:lnTo>
                    <a:cubicBezTo>
                      <a:pt x="341" y="1441"/>
                      <a:pt x="338" y="1438"/>
                      <a:pt x="334" y="1433"/>
                    </a:cubicBezTo>
                    <a:cubicBezTo>
                      <a:pt x="331" y="1431"/>
                      <a:pt x="329" y="1430"/>
                      <a:pt x="328" y="1429"/>
                    </a:cubicBezTo>
                    <a:cubicBezTo>
                      <a:pt x="322" y="1423"/>
                      <a:pt x="321" y="1417"/>
                      <a:pt x="321" y="1411"/>
                    </a:cubicBezTo>
                    <a:lnTo>
                      <a:pt x="319" y="1411"/>
                    </a:lnTo>
                    <a:cubicBezTo>
                      <a:pt x="317" y="1411"/>
                      <a:pt x="313" y="1410"/>
                      <a:pt x="313" y="1403"/>
                    </a:cubicBezTo>
                    <a:cubicBezTo>
                      <a:pt x="313" y="1402"/>
                      <a:pt x="312" y="1401"/>
                      <a:pt x="310" y="1399"/>
                    </a:cubicBezTo>
                    <a:cubicBezTo>
                      <a:pt x="309" y="1398"/>
                      <a:pt x="307" y="1394"/>
                      <a:pt x="305" y="1392"/>
                    </a:cubicBezTo>
                    <a:lnTo>
                      <a:pt x="305" y="1390"/>
                    </a:lnTo>
                    <a:lnTo>
                      <a:pt x="305" y="1389"/>
                    </a:lnTo>
                    <a:lnTo>
                      <a:pt x="305" y="1387"/>
                    </a:lnTo>
                    <a:lnTo>
                      <a:pt x="303" y="1387"/>
                    </a:lnTo>
                    <a:lnTo>
                      <a:pt x="298" y="1387"/>
                    </a:lnTo>
                    <a:lnTo>
                      <a:pt x="298" y="1382"/>
                    </a:lnTo>
                    <a:cubicBezTo>
                      <a:pt x="298" y="1377"/>
                      <a:pt x="294" y="1374"/>
                      <a:pt x="288" y="1369"/>
                    </a:cubicBezTo>
                    <a:cubicBezTo>
                      <a:pt x="279" y="1362"/>
                      <a:pt x="275" y="1353"/>
                      <a:pt x="276" y="1343"/>
                    </a:cubicBezTo>
                    <a:cubicBezTo>
                      <a:pt x="277" y="1341"/>
                      <a:pt x="277" y="1340"/>
                      <a:pt x="276" y="1338"/>
                    </a:cubicBezTo>
                    <a:cubicBezTo>
                      <a:pt x="276" y="1337"/>
                      <a:pt x="276" y="1334"/>
                      <a:pt x="276" y="1331"/>
                    </a:cubicBezTo>
                    <a:cubicBezTo>
                      <a:pt x="277" y="1329"/>
                      <a:pt x="277" y="1327"/>
                      <a:pt x="277" y="1325"/>
                    </a:cubicBezTo>
                    <a:cubicBezTo>
                      <a:pt x="277" y="1322"/>
                      <a:pt x="279" y="1321"/>
                      <a:pt x="279" y="1319"/>
                    </a:cubicBezTo>
                    <a:cubicBezTo>
                      <a:pt x="279" y="1312"/>
                      <a:pt x="279" y="1310"/>
                      <a:pt x="277" y="1310"/>
                    </a:cubicBezTo>
                    <a:cubicBezTo>
                      <a:pt x="277" y="1309"/>
                      <a:pt x="277" y="1309"/>
                      <a:pt x="276" y="1309"/>
                    </a:cubicBezTo>
                    <a:lnTo>
                      <a:pt x="271" y="1309"/>
                    </a:lnTo>
                    <a:lnTo>
                      <a:pt x="271" y="1304"/>
                    </a:lnTo>
                    <a:cubicBezTo>
                      <a:pt x="272" y="1301"/>
                      <a:pt x="272" y="1299"/>
                      <a:pt x="272" y="1297"/>
                    </a:cubicBezTo>
                    <a:cubicBezTo>
                      <a:pt x="272" y="1291"/>
                      <a:pt x="272" y="1285"/>
                      <a:pt x="272" y="1279"/>
                    </a:cubicBezTo>
                    <a:cubicBezTo>
                      <a:pt x="272" y="1276"/>
                      <a:pt x="272" y="1272"/>
                      <a:pt x="271" y="1271"/>
                    </a:cubicBezTo>
                    <a:lnTo>
                      <a:pt x="268" y="1271"/>
                    </a:lnTo>
                    <a:cubicBezTo>
                      <a:pt x="266" y="1268"/>
                      <a:pt x="264" y="1267"/>
                      <a:pt x="264" y="1263"/>
                    </a:cubicBezTo>
                    <a:lnTo>
                      <a:pt x="264" y="1257"/>
                    </a:lnTo>
                    <a:lnTo>
                      <a:pt x="266" y="1257"/>
                    </a:lnTo>
                    <a:cubicBezTo>
                      <a:pt x="266" y="1255"/>
                      <a:pt x="266" y="1255"/>
                      <a:pt x="266" y="1255"/>
                    </a:cubicBezTo>
                    <a:cubicBezTo>
                      <a:pt x="264" y="1255"/>
                      <a:pt x="263" y="1255"/>
                      <a:pt x="263" y="1254"/>
                    </a:cubicBezTo>
                    <a:lnTo>
                      <a:pt x="259" y="1254"/>
                    </a:lnTo>
                    <a:lnTo>
                      <a:pt x="257" y="1250"/>
                    </a:lnTo>
                    <a:lnTo>
                      <a:pt x="260" y="1190"/>
                    </a:lnTo>
                    <a:cubicBezTo>
                      <a:pt x="260" y="1187"/>
                      <a:pt x="260" y="1183"/>
                      <a:pt x="260" y="1180"/>
                    </a:cubicBezTo>
                    <a:cubicBezTo>
                      <a:pt x="260" y="1178"/>
                      <a:pt x="261" y="1175"/>
                      <a:pt x="261" y="1173"/>
                    </a:cubicBezTo>
                    <a:cubicBezTo>
                      <a:pt x="261" y="1170"/>
                      <a:pt x="261" y="1165"/>
                      <a:pt x="260" y="1164"/>
                    </a:cubicBezTo>
                    <a:cubicBezTo>
                      <a:pt x="260" y="1162"/>
                      <a:pt x="259" y="1162"/>
                      <a:pt x="259" y="1162"/>
                    </a:cubicBezTo>
                    <a:lnTo>
                      <a:pt x="254" y="1161"/>
                    </a:lnTo>
                    <a:lnTo>
                      <a:pt x="254" y="1157"/>
                    </a:lnTo>
                    <a:cubicBezTo>
                      <a:pt x="254" y="1155"/>
                      <a:pt x="254" y="1153"/>
                      <a:pt x="254" y="1152"/>
                    </a:cubicBezTo>
                    <a:cubicBezTo>
                      <a:pt x="254" y="1150"/>
                      <a:pt x="254" y="1149"/>
                      <a:pt x="254" y="1147"/>
                    </a:cubicBezTo>
                    <a:cubicBezTo>
                      <a:pt x="252" y="1147"/>
                      <a:pt x="252" y="1147"/>
                      <a:pt x="252" y="1146"/>
                    </a:cubicBezTo>
                    <a:cubicBezTo>
                      <a:pt x="250" y="1146"/>
                      <a:pt x="248" y="1145"/>
                      <a:pt x="248" y="1145"/>
                    </a:cubicBezTo>
                    <a:cubicBezTo>
                      <a:pt x="245" y="1141"/>
                      <a:pt x="247" y="1140"/>
                      <a:pt x="247" y="1138"/>
                    </a:cubicBezTo>
                    <a:lnTo>
                      <a:pt x="247" y="1137"/>
                    </a:lnTo>
                    <a:lnTo>
                      <a:pt x="247" y="1136"/>
                    </a:lnTo>
                    <a:cubicBezTo>
                      <a:pt x="247" y="1134"/>
                      <a:pt x="247" y="1133"/>
                      <a:pt x="247" y="1131"/>
                    </a:cubicBezTo>
                    <a:lnTo>
                      <a:pt x="245" y="1131"/>
                    </a:lnTo>
                    <a:cubicBezTo>
                      <a:pt x="239" y="1130"/>
                      <a:pt x="239" y="1124"/>
                      <a:pt x="239" y="1121"/>
                    </a:cubicBezTo>
                    <a:cubicBezTo>
                      <a:pt x="239" y="1119"/>
                      <a:pt x="239" y="1119"/>
                      <a:pt x="239" y="1118"/>
                    </a:cubicBezTo>
                    <a:cubicBezTo>
                      <a:pt x="239" y="1116"/>
                      <a:pt x="239" y="1113"/>
                      <a:pt x="239" y="1112"/>
                    </a:cubicBezTo>
                    <a:cubicBezTo>
                      <a:pt x="239" y="1109"/>
                      <a:pt x="239" y="1105"/>
                      <a:pt x="240" y="1100"/>
                    </a:cubicBezTo>
                    <a:cubicBezTo>
                      <a:pt x="240" y="1096"/>
                      <a:pt x="242" y="1091"/>
                      <a:pt x="242" y="1088"/>
                    </a:cubicBezTo>
                    <a:cubicBezTo>
                      <a:pt x="242" y="1087"/>
                      <a:pt x="242" y="1085"/>
                      <a:pt x="240" y="1085"/>
                    </a:cubicBezTo>
                    <a:cubicBezTo>
                      <a:pt x="240" y="1084"/>
                      <a:pt x="239" y="1084"/>
                      <a:pt x="238" y="1084"/>
                    </a:cubicBezTo>
                    <a:lnTo>
                      <a:pt x="236" y="1084"/>
                    </a:lnTo>
                    <a:lnTo>
                      <a:pt x="235" y="1084"/>
                    </a:lnTo>
                    <a:lnTo>
                      <a:pt x="233" y="1084"/>
                    </a:lnTo>
                    <a:lnTo>
                      <a:pt x="232" y="1084"/>
                    </a:lnTo>
                    <a:cubicBezTo>
                      <a:pt x="229" y="1084"/>
                      <a:pt x="226" y="1082"/>
                      <a:pt x="226" y="1080"/>
                    </a:cubicBezTo>
                    <a:cubicBezTo>
                      <a:pt x="224" y="1077"/>
                      <a:pt x="222" y="1077"/>
                      <a:pt x="220" y="1076"/>
                    </a:cubicBezTo>
                    <a:cubicBezTo>
                      <a:pt x="218" y="1076"/>
                      <a:pt x="217" y="1076"/>
                      <a:pt x="215" y="1076"/>
                    </a:cubicBezTo>
                    <a:lnTo>
                      <a:pt x="214" y="1076"/>
                    </a:lnTo>
                    <a:lnTo>
                      <a:pt x="211" y="1076"/>
                    </a:lnTo>
                    <a:cubicBezTo>
                      <a:pt x="210" y="1076"/>
                      <a:pt x="210" y="1076"/>
                      <a:pt x="210" y="1076"/>
                    </a:cubicBezTo>
                    <a:cubicBezTo>
                      <a:pt x="207" y="1076"/>
                      <a:pt x="202" y="1073"/>
                      <a:pt x="203" y="1069"/>
                    </a:cubicBezTo>
                    <a:lnTo>
                      <a:pt x="203" y="1057"/>
                    </a:lnTo>
                    <a:cubicBezTo>
                      <a:pt x="203" y="1056"/>
                      <a:pt x="203" y="1056"/>
                      <a:pt x="203" y="1054"/>
                    </a:cubicBezTo>
                    <a:lnTo>
                      <a:pt x="203" y="1052"/>
                    </a:lnTo>
                    <a:cubicBezTo>
                      <a:pt x="203" y="1052"/>
                      <a:pt x="202" y="1052"/>
                      <a:pt x="201" y="1052"/>
                    </a:cubicBezTo>
                    <a:lnTo>
                      <a:pt x="173" y="1051"/>
                    </a:lnTo>
                    <a:lnTo>
                      <a:pt x="173" y="1045"/>
                    </a:lnTo>
                    <a:cubicBezTo>
                      <a:pt x="174" y="1042"/>
                      <a:pt x="174" y="1038"/>
                      <a:pt x="171" y="1036"/>
                    </a:cubicBezTo>
                    <a:lnTo>
                      <a:pt x="170" y="1036"/>
                    </a:lnTo>
                    <a:cubicBezTo>
                      <a:pt x="168" y="1035"/>
                      <a:pt x="165" y="1032"/>
                      <a:pt x="166" y="1027"/>
                    </a:cubicBezTo>
                    <a:lnTo>
                      <a:pt x="166" y="1026"/>
                    </a:lnTo>
                    <a:cubicBezTo>
                      <a:pt x="166" y="1024"/>
                      <a:pt x="166" y="1023"/>
                      <a:pt x="165" y="1021"/>
                    </a:cubicBezTo>
                    <a:cubicBezTo>
                      <a:pt x="162" y="1017"/>
                      <a:pt x="161" y="1014"/>
                      <a:pt x="158" y="1012"/>
                    </a:cubicBezTo>
                    <a:cubicBezTo>
                      <a:pt x="158" y="1012"/>
                      <a:pt x="156" y="1012"/>
                      <a:pt x="154" y="1012"/>
                    </a:cubicBezTo>
                    <a:lnTo>
                      <a:pt x="152" y="1011"/>
                    </a:lnTo>
                    <a:lnTo>
                      <a:pt x="152" y="1000"/>
                    </a:lnTo>
                    <a:lnTo>
                      <a:pt x="152" y="999"/>
                    </a:lnTo>
                    <a:cubicBezTo>
                      <a:pt x="152" y="998"/>
                      <a:pt x="152" y="998"/>
                      <a:pt x="152" y="996"/>
                    </a:cubicBezTo>
                    <a:cubicBezTo>
                      <a:pt x="150" y="994"/>
                      <a:pt x="152" y="991"/>
                      <a:pt x="152" y="984"/>
                    </a:cubicBezTo>
                    <a:cubicBezTo>
                      <a:pt x="153" y="980"/>
                      <a:pt x="154" y="970"/>
                      <a:pt x="153" y="967"/>
                    </a:cubicBezTo>
                    <a:cubicBezTo>
                      <a:pt x="153" y="966"/>
                      <a:pt x="152" y="966"/>
                      <a:pt x="152" y="966"/>
                    </a:cubicBezTo>
                    <a:lnTo>
                      <a:pt x="150" y="966"/>
                    </a:lnTo>
                    <a:lnTo>
                      <a:pt x="146" y="966"/>
                    </a:lnTo>
                    <a:lnTo>
                      <a:pt x="146" y="961"/>
                    </a:lnTo>
                    <a:cubicBezTo>
                      <a:pt x="146" y="959"/>
                      <a:pt x="146" y="958"/>
                      <a:pt x="146" y="956"/>
                    </a:cubicBezTo>
                    <a:cubicBezTo>
                      <a:pt x="146" y="955"/>
                      <a:pt x="147" y="952"/>
                      <a:pt x="146" y="950"/>
                    </a:cubicBezTo>
                    <a:lnTo>
                      <a:pt x="145" y="950"/>
                    </a:lnTo>
                    <a:cubicBezTo>
                      <a:pt x="141" y="949"/>
                      <a:pt x="140" y="949"/>
                      <a:pt x="140" y="947"/>
                    </a:cubicBezTo>
                    <a:cubicBezTo>
                      <a:pt x="138" y="945"/>
                      <a:pt x="138" y="943"/>
                      <a:pt x="138" y="942"/>
                    </a:cubicBezTo>
                    <a:lnTo>
                      <a:pt x="138" y="940"/>
                    </a:lnTo>
                    <a:lnTo>
                      <a:pt x="138" y="938"/>
                    </a:lnTo>
                    <a:cubicBezTo>
                      <a:pt x="138" y="937"/>
                      <a:pt x="140" y="935"/>
                      <a:pt x="138" y="935"/>
                    </a:cubicBezTo>
                    <a:cubicBezTo>
                      <a:pt x="138" y="934"/>
                      <a:pt x="138" y="934"/>
                      <a:pt x="138" y="934"/>
                    </a:cubicBezTo>
                    <a:cubicBezTo>
                      <a:pt x="137" y="934"/>
                      <a:pt x="137" y="934"/>
                      <a:pt x="137" y="934"/>
                    </a:cubicBezTo>
                    <a:cubicBezTo>
                      <a:pt x="134" y="934"/>
                      <a:pt x="133" y="933"/>
                      <a:pt x="131" y="930"/>
                    </a:cubicBezTo>
                    <a:cubicBezTo>
                      <a:pt x="131" y="928"/>
                      <a:pt x="129" y="927"/>
                      <a:pt x="129" y="925"/>
                    </a:cubicBezTo>
                    <a:cubicBezTo>
                      <a:pt x="128" y="922"/>
                      <a:pt x="126" y="919"/>
                      <a:pt x="125" y="917"/>
                    </a:cubicBezTo>
                    <a:cubicBezTo>
                      <a:pt x="124" y="913"/>
                      <a:pt x="122" y="912"/>
                      <a:pt x="121" y="909"/>
                    </a:cubicBezTo>
                    <a:cubicBezTo>
                      <a:pt x="121" y="906"/>
                      <a:pt x="119" y="905"/>
                      <a:pt x="118" y="902"/>
                    </a:cubicBezTo>
                    <a:cubicBezTo>
                      <a:pt x="114" y="894"/>
                      <a:pt x="112" y="889"/>
                      <a:pt x="106" y="882"/>
                    </a:cubicBezTo>
                    <a:cubicBezTo>
                      <a:pt x="104" y="881"/>
                      <a:pt x="101" y="881"/>
                      <a:pt x="98" y="879"/>
                    </a:cubicBezTo>
                    <a:cubicBezTo>
                      <a:pt x="94" y="877"/>
                      <a:pt x="96" y="870"/>
                      <a:pt x="96" y="866"/>
                    </a:cubicBezTo>
                    <a:cubicBezTo>
                      <a:pt x="96" y="865"/>
                      <a:pt x="96" y="865"/>
                      <a:pt x="96" y="865"/>
                    </a:cubicBezTo>
                    <a:lnTo>
                      <a:pt x="97" y="836"/>
                    </a:lnTo>
                    <a:lnTo>
                      <a:pt x="103" y="838"/>
                    </a:lnTo>
                    <a:cubicBezTo>
                      <a:pt x="104" y="838"/>
                      <a:pt x="104" y="833"/>
                      <a:pt x="104" y="832"/>
                    </a:cubicBezTo>
                    <a:lnTo>
                      <a:pt x="104" y="830"/>
                    </a:lnTo>
                    <a:cubicBezTo>
                      <a:pt x="104" y="828"/>
                      <a:pt x="106" y="824"/>
                      <a:pt x="110" y="823"/>
                    </a:cubicBezTo>
                    <a:lnTo>
                      <a:pt x="110" y="821"/>
                    </a:lnTo>
                    <a:cubicBezTo>
                      <a:pt x="110" y="821"/>
                      <a:pt x="112" y="821"/>
                      <a:pt x="112" y="820"/>
                    </a:cubicBezTo>
                    <a:cubicBezTo>
                      <a:pt x="112" y="820"/>
                      <a:pt x="110" y="819"/>
                      <a:pt x="110" y="817"/>
                    </a:cubicBezTo>
                    <a:cubicBezTo>
                      <a:pt x="104" y="817"/>
                      <a:pt x="104" y="809"/>
                      <a:pt x="106" y="803"/>
                    </a:cubicBezTo>
                    <a:lnTo>
                      <a:pt x="106" y="801"/>
                    </a:lnTo>
                    <a:lnTo>
                      <a:pt x="106" y="783"/>
                    </a:lnTo>
                    <a:lnTo>
                      <a:pt x="112" y="784"/>
                    </a:lnTo>
                    <a:lnTo>
                      <a:pt x="113" y="784"/>
                    </a:lnTo>
                    <a:lnTo>
                      <a:pt x="113" y="783"/>
                    </a:lnTo>
                    <a:cubicBezTo>
                      <a:pt x="113" y="782"/>
                      <a:pt x="114" y="780"/>
                      <a:pt x="114" y="777"/>
                    </a:cubicBezTo>
                    <a:cubicBezTo>
                      <a:pt x="116" y="776"/>
                      <a:pt x="118" y="775"/>
                      <a:pt x="119" y="772"/>
                    </a:cubicBezTo>
                    <a:cubicBezTo>
                      <a:pt x="121" y="770"/>
                      <a:pt x="122" y="768"/>
                      <a:pt x="122" y="767"/>
                    </a:cubicBezTo>
                    <a:lnTo>
                      <a:pt x="122" y="761"/>
                    </a:lnTo>
                    <a:lnTo>
                      <a:pt x="128" y="763"/>
                    </a:lnTo>
                    <a:cubicBezTo>
                      <a:pt x="129" y="763"/>
                      <a:pt x="129" y="763"/>
                      <a:pt x="129" y="763"/>
                    </a:cubicBezTo>
                    <a:lnTo>
                      <a:pt x="129" y="759"/>
                    </a:lnTo>
                    <a:lnTo>
                      <a:pt x="131" y="728"/>
                    </a:lnTo>
                    <a:lnTo>
                      <a:pt x="138" y="733"/>
                    </a:lnTo>
                    <a:cubicBezTo>
                      <a:pt x="138" y="731"/>
                      <a:pt x="141" y="728"/>
                      <a:pt x="141" y="721"/>
                    </a:cubicBezTo>
                    <a:cubicBezTo>
                      <a:pt x="141" y="715"/>
                      <a:pt x="140" y="711"/>
                      <a:pt x="138" y="711"/>
                    </a:cubicBezTo>
                    <a:lnTo>
                      <a:pt x="133" y="714"/>
                    </a:lnTo>
                    <a:lnTo>
                      <a:pt x="133" y="706"/>
                    </a:lnTo>
                    <a:cubicBezTo>
                      <a:pt x="133" y="705"/>
                      <a:pt x="133" y="703"/>
                      <a:pt x="133" y="700"/>
                    </a:cubicBezTo>
                    <a:cubicBezTo>
                      <a:pt x="133" y="697"/>
                      <a:pt x="134" y="691"/>
                      <a:pt x="131" y="690"/>
                    </a:cubicBezTo>
                    <a:lnTo>
                      <a:pt x="131" y="688"/>
                    </a:lnTo>
                    <a:cubicBezTo>
                      <a:pt x="129" y="687"/>
                      <a:pt x="125" y="686"/>
                      <a:pt x="125" y="681"/>
                    </a:cubicBezTo>
                    <a:lnTo>
                      <a:pt x="126" y="670"/>
                    </a:lnTo>
                    <a:cubicBezTo>
                      <a:pt x="125" y="672"/>
                      <a:pt x="122" y="672"/>
                      <a:pt x="122" y="672"/>
                    </a:cubicBezTo>
                    <a:cubicBezTo>
                      <a:pt x="121" y="672"/>
                      <a:pt x="121" y="672"/>
                      <a:pt x="121" y="672"/>
                    </a:cubicBezTo>
                    <a:lnTo>
                      <a:pt x="119" y="672"/>
                    </a:lnTo>
                    <a:lnTo>
                      <a:pt x="94" y="670"/>
                    </a:lnTo>
                    <a:lnTo>
                      <a:pt x="96" y="665"/>
                    </a:lnTo>
                    <a:lnTo>
                      <a:pt x="96" y="663"/>
                    </a:lnTo>
                    <a:lnTo>
                      <a:pt x="94" y="663"/>
                    </a:lnTo>
                    <a:cubicBezTo>
                      <a:pt x="89" y="663"/>
                      <a:pt x="88" y="660"/>
                      <a:pt x="88" y="656"/>
                    </a:cubicBezTo>
                    <a:lnTo>
                      <a:pt x="88" y="653"/>
                    </a:lnTo>
                    <a:lnTo>
                      <a:pt x="88" y="650"/>
                    </a:lnTo>
                    <a:cubicBezTo>
                      <a:pt x="88" y="649"/>
                      <a:pt x="88" y="646"/>
                      <a:pt x="88" y="646"/>
                    </a:cubicBezTo>
                    <a:cubicBezTo>
                      <a:pt x="88" y="645"/>
                      <a:pt x="88" y="642"/>
                      <a:pt x="88" y="641"/>
                    </a:cubicBezTo>
                    <a:cubicBezTo>
                      <a:pt x="89" y="635"/>
                      <a:pt x="89" y="630"/>
                      <a:pt x="88" y="626"/>
                    </a:cubicBezTo>
                    <a:cubicBezTo>
                      <a:pt x="88" y="625"/>
                      <a:pt x="86" y="625"/>
                      <a:pt x="85" y="625"/>
                    </a:cubicBezTo>
                    <a:lnTo>
                      <a:pt x="82" y="623"/>
                    </a:lnTo>
                    <a:lnTo>
                      <a:pt x="82" y="620"/>
                    </a:lnTo>
                    <a:cubicBezTo>
                      <a:pt x="81" y="618"/>
                      <a:pt x="81" y="617"/>
                      <a:pt x="79" y="616"/>
                    </a:cubicBezTo>
                    <a:lnTo>
                      <a:pt x="77" y="614"/>
                    </a:lnTo>
                    <a:cubicBezTo>
                      <a:pt x="75" y="610"/>
                      <a:pt x="75" y="607"/>
                      <a:pt x="75" y="604"/>
                    </a:cubicBezTo>
                    <a:cubicBezTo>
                      <a:pt x="75" y="602"/>
                      <a:pt x="75" y="602"/>
                      <a:pt x="75" y="601"/>
                    </a:cubicBezTo>
                    <a:cubicBezTo>
                      <a:pt x="75" y="601"/>
                      <a:pt x="73" y="601"/>
                      <a:pt x="72" y="601"/>
                    </a:cubicBezTo>
                    <a:lnTo>
                      <a:pt x="66" y="600"/>
                    </a:lnTo>
                    <a:lnTo>
                      <a:pt x="68" y="595"/>
                    </a:lnTo>
                    <a:cubicBezTo>
                      <a:pt x="68" y="593"/>
                      <a:pt x="68" y="593"/>
                      <a:pt x="68" y="593"/>
                    </a:cubicBezTo>
                    <a:cubicBezTo>
                      <a:pt x="68" y="593"/>
                      <a:pt x="66" y="593"/>
                      <a:pt x="64" y="592"/>
                    </a:cubicBezTo>
                    <a:lnTo>
                      <a:pt x="59" y="592"/>
                    </a:lnTo>
                    <a:lnTo>
                      <a:pt x="60" y="586"/>
                    </a:lnTo>
                    <a:cubicBezTo>
                      <a:pt x="60" y="586"/>
                      <a:pt x="59" y="585"/>
                      <a:pt x="54" y="585"/>
                    </a:cubicBezTo>
                    <a:lnTo>
                      <a:pt x="52" y="585"/>
                    </a:lnTo>
                    <a:cubicBezTo>
                      <a:pt x="51" y="585"/>
                      <a:pt x="49" y="585"/>
                      <a:pt x="49" y="585"/>
                    </a:cubicBezTo>
                    <a:lnTo>
                      <a:pt x="47" y="585"/>
                    </a:lnTo>
                    <a:lnTo>
                      <a:pt x="45" y="581"/>
                    </a:lnTo>
                    <a:cubicBezTo>
                      <a:pt x="42" y="576"/>
                      <a:pt x="40" y="572"/>
                      <a:pt x="36" y="568"/>
                    </a:cubicBezTo>
                    <a:lnTo>
                      <a:pt x="35" y="568"/>
                    </a:lnTo>
                    <a:cubicBezTo>
                      <a:pt x="32" y="567"/>
                      <a:pt x="31" y="565"/>
                      <a:pt x="31" y="561"/>
                    </a:cubicBezTo>
                    <a:lnTo>
                      <a:pt x="31" y="560"/>
                    </a:lnTo>
                    <a:cubicBezTo>
                      <a:pt x="31" y="558"/>
                      <a:pt x="31" y="558"/>
                      <a:pt x="31" y="556"/>
                    </a:cubicBezTo>
                    <a:cubicBezTo>
                      <a:pt x="31" y="556"/>
                      <a:pt x="31" y="555"/>
                      <a:pt x="29" y="555"/>
                    </a:cubicBezTo>
                    <a:cubicBezTo>
                      <a:pt x="27" y="553"/>
                      <a:pt x="26" y="553"/>
                      <a:pt x="23" y="553"/>
                    </a:cubicBezTo>
                    <a:cubicBezTo>
                      <a:pt x="20" y="552"/>
                      <a:pt x="17" y="552"/>
                      <a:pt x="12" y="549"/>
                    </a:cubicBezTo>
                    <a:lnTo>
                      <a:pt x="11" y="548"/>
                    </a:lnTo>
                    <a:cubicBezTo>
                      <a:pt x="10" y="546"/>
                      <a:pt x="8" y="544"/>
                      <a:pt x="7" y="544"/>
                    </a:cubicBezTo>
                    <a:cubicBezTo>
                      <a:pt x="0" y="544"/>
                      <a:pt x="0" y="540"/>
                      <a:pt x="0" y="537"/>
                    </a:cubicBezTo>
                    <a:lnTo>
                      <a:pt x="4" y="441"/>
                    </a:lnTo>
                    <a:cubicBezTo>
                      <a:pt x="5" y="438"/>
                      <a:pt x="7" y="437"/>
                      <a:pt x="8" y="434"/>
                    </a:cubicBezTo>
                    <a:lnTo>
                      <a:pt x="10" y="435"/>
                    </a:lnTo>
                    <a:cubicBezTo>
                      <a:pt x="11" y="435"/>
                      <a:pt x="11" y="435"/>
                      <a:pt x="11" y="435"/>
                    </a:cubicBezTo>
                    <a:cubicBezTo>
                      <a:pt x="12" y="434"/>
                      <a:pt x="12" y="428"/>
                      <a:pt x="12" y="426"/>
                    </a:cubicBezTo>
                    <a:lnTo>
                      <a:pt x="12" y="425"/>
                    </a:lnTo>
                    <a:lnTo>
                      <a:pt x="15" y="419"/>
                    </a:lnTo>
                    <a:lnTo>
                      <a:pt x="19" y="419"/>
                    </a:lnTo>
                    <a:lnTo>
                      <a:pt x="20" y="419"/>
                    </a:lnTo>
                    <a:lnTo>
                      <a:pt x="20" y="414"/>
                    </a:lnTo>
                    <a:lnTo>
                      <a:pt x="20" y="409"/>
                    </a:lnTo>
                    <a:cubicBezTo>
                      <a:pt x="122" y="218"/>
                      <a:pt x="294" y="71"/>
                      <a:pt x="500" y="0"/>
                    </a:cubicBezTo>
                    <a:cubicBezTo>
                      <a:pt x="500" y="1"/>
                      <a:pt x="500" y="1"/>
                      <a:pt x="500" y="1"/>
                    </a:cubicBezTo>
                    <a:cubicBezTo>
                      <a:pt x="500" y="6"/>
                      <a:pt x="499" y="11"/>
                      <a:pt x="495" y="18"/>
                    </a:cubicBezTo>
                    <a:cubicBezTo>
                      <a:pt x="494" y="19"/>
                      <a:pt x="492" y="20"/>
                      <a:pt x="491" y="22"/>
                    </a:cubicBezTo>
                    <a:lnTo>
                      <a:pt x="489" y="25"/>
                    </a:lnTo>
                    <a:lnTo>
                      <a:pt x="487" y="23"/>
                    </a:lnTo>
                    <a:cubicBezTo>
                      <a:pt x="485" y="23"/>
                      <a:pt x="485" y="23"/>
                      <a:pt x="485" y="23"/>
                    </a:cubicBezTo>
                    <a:lnTo>
                      <a:pt x="485" y="25"/>
                    </a:lnTo>
                    <a:lnTo>
                      <a:pt x="485" y="27"/>
                    </a:lnTo>
                    <a:cubicBezTo>
                      <a:pt x="483" y="29"/>
                      <a:pt x="482" y="31"/>
                      <a:pt x="478" y="31"/>
                    </a:cubicBezTo>
                    <a:lnTo>
                      <a:pt x="466" y="31"/>
                    </a:lnTo>
                    <a:cubicBezTo>
                      <a:pt x="464" y="31"/>
                      <a:pt x="462" y="31"/>
                      <a:pt x="462" y="31"/>
                    </a:cubicBezTo>
                    <a:lnTo>
                      <a:pt x="462" y="32"/>
                    </a:lnTo>
                    <a:cubicBezTo>
                      <a:pt x="459" y="35"/>
                      <a:pt x="458" y="39"/>
                      <a:pt x="452" y="39"/>
                    </a:cubicBezTo>
                    <a:lnTo>
                      <a:pt x="451" y="39"/>
                    </a:lnTo>
                    <a:lnTo>
                      <a:pt x="450" y="39"/>
                    </a:lnTo>
                    <a:lnTo>
                      <a:pt x="431" y="36"/>
                    </a:lnTo>
                    <a:lnTo>
                      <a:pt x="430" y="36"/>
                    </a:lnTo>
                    <a:cubicBezTo>
                      <a:pt x="430" y="36"/>
                      <a:pt x="430" y="39"/>
                      <a:pt x="430" y="40"/>
                    </a:cubicBezTo>
                    <a:lnTo>
                      <a:pt x="429" y="46"/>
                    </a:lnTo>
                    <a:lnTo>
                      <a:pt x="423" y="44"/>
                    </a:lnTo>
                    <a:cubicBezTo>
                      <a:pt x="421" y="46"/>
                      <a:pt x="421" y="48"/>
                      <a:pt x="421" y="52"/>
                    </a:cubicBezTo>
                    <a:lnTo>
                      <a:pt x="421" y="59"/>
                    </a:lnTo>
                    <a:lnTo>
                      <a:pt x="421" y="60"/>
                    </a:lnTo>
                    <a:cubicBezTo>
                      <a:pt x="421" y="60"/>
                      <a:pt x="421" y="64"/>
                      <a:pt x="420" y="65"/>
                    </a:cubicBezTo>
                    <a:cubicBezTo>
                      <a:pt x="418" y="68"/>
                      <a:pt x="415" y="68"/>
                      <a:pt x="414" y="68"/>
                    </a:cubicBezTo>
                    <a:lnTo>
                      <a:pt x="413" y="77"/>
                    </a:lnTo>
                    <a:lnTo>
                      <a:pt x="406" y="75"/>
                    </a:lnTo>
                    <a:cubicBezTo>
                      <a:pt x="405" y="75"/>
                      <a:pt x="405" y="81"/>
                      <a:pt x="405" y="83"/>
                    </a:cubicBezTo>
                    <a:lnTo>
                      <a:pt x="405" y="84"/>
                    </a:lnTo>
                    <a:cubicBezTo>
                      <a:pt x="405" y="85"/>
                      <a:pt x="406" y="87"/>
                      <a:pt x="406" y="89"/>
                    </a:cubicBezTo>
                    <a:cubicBezTo>
                      <a:pt x="408" y="93"/>
                      <a:pt x="411" y="97"/>
                      <a:pt x="408" y="104"/>
                    </a:cubicBezTo>
                    <a:cubicBezTo>
                      <a:pt x="408" y="105"/>
                      <a:pt x="406" y="106"/>
                      <a:pt x="405" y="108"/>
                    </a:cubicBezTo>
                    <a:cubicBezTo>
                      <a:pt x="405" y="109"/>
                      <a:pt x="403" y="109"/>
                      <a:pt x="403" y="111"/>
                    </a:cubicBezTo>
                    <a:lnTo>
                      <a:pt x="405" y="111"/>
                    </a:lnTo>
                    <a:lnTo>
                      <a:pt x="406" y="111"/>
                    </a:lnTo>
                    <a:cubicBezTo>
                      <a:pt x="408" y="111"/>
                      <a:pt x="408" y="111"/>
                      <a:pt x="410" y="111"/>
                    </a:cubicBezTo>
                    <a:cubicBezTo>
                      <a:pt x="410" y="106"/>
                      <a:pt x="411" y="104"/>
                      <a:pt x="414" y="104"/>
                    </a:cubicBezTo>
                    <a:cubicBezTo>
                      <a:pt x="418" y="102"/>
                      <a:pt x="420" y="100"/>
                      <a:pt x="423" y="97"/>
                    </a:cubicBezTo>
                    <a:cubicBezTo>
                      <a:pt x="424" y="96"/>
                      <a:pt x="426" y="94"/>
                      <a:pt x="429" y="93"/>
                    </a:cubicBezTo>
                    <a:cubicBezTo>
                      <a:pt x="431" y="90"/>
                      <a:pt x="436" y="89"/>
                      <a:pt x="441" y="90"/>
                    </a:cubicBezTo>
                    <a:lnTo>
                      <a:pt x="442" y="90"/>
                    </a:lnTo>
                    <a:cubicBezTo>
                      <a:pt x="443" y="90"/>
                      <a:pt x="445" y="89"/>
                      <a:pt x="446" y="89"/>
                    </a:cubicBezTo>
                    <a:cubicBezTo>
                      <a:pt x="448" y="87"/>
                      <a:pt x="448" y="87"/>
                      <a:pt x="448" y="83"/>
                    </a:cubicBezTo>
                    <a:lnTo>
                      <a:pt x="450" y="81"/>
                    </a:lnTo>
                    <a:cubicBezTo>
                      <a:pt x="450" y="78"/>
                      <a:pt x="451" y="75"/>
                      <a:pt x="454" y="73"/>
                    </a:cubicBezTo>
                    <a:cubicBezTo>
                      <a:pt x="455" y="73"/>
                      <a:pt x="455" y="73"/>
                      <a:pt x="455" y="73"/>
                    </a:cubicBezTo>
                    <a:cubicBezTo>
                      <a:pt x="458" y="71"/>
                      <a:pt x="458" y="64"/>
                      <a:pt x="457" y="59"/>
                    </a:cubicBezTo>
                    <a:lnTo>
                      <a:pt x="457" y="56"/>
                    </a:lnTo>
                    <a:lnTo>
                      <a:pt x="457" y="52"/>
                    </a:lnTo>
                    <a:lnTo>
                      <a:pt x="476" y="52"/>
                    </a:lnTo>
                    <a:cubicBezTo>
                      <a:pt x="478" y="52"/>
                      <a:pt x="478" y="52"/>
                      <a:pt x="479" y="52"/>
                    </a:cubicBezTo>
                    <a:cubicBezTo>
                      <a:pt x="480" y="52"/>
                      <a:pt x="480" y="52"/>
                      <a:pt x="482" y="53"/>
                    </a:cubicBezTo>
                    <a:cubicBezTo>
                      <a:pt x="483" y="53"/>
                      <a:pt x="485" y="52"/>
                      <a:pt x="487" y="52"/>
                    </a:cubicBezTo>
                    <a:cubicBezTo>
                      <a:pt x="491" y="50"/>
                      <a:pt x="494" y="47"/>
                      <a:pt x="495" y="43"/>
                    </a:cubicBezTo>
                    <a:cubicBezTo>
                      <a:pt x="496" y="40"/>
                      <a:pt x="500" y="36"/>
                      <a:pt x="504" y="39"/>
                    </a:cubicBezTo>
                    <a:lnTo>
                      <a:pt x="537" y="39"/>
                    </a:lnTo>
                    <a:cubicBezTo>
                      <a:pt x="538" y="39"/>
                      <a:pt x="538" y="39"/>
                      <a:pt x="538" y="39"/>
                    </a:cubicBezTo>
                    <a:cubicBezTo>
                      <a:pt x="541" y="39"/>
                      <a:pt x="545" y="41"/>
                      <a:pt x="544" y="46"/>
                    </a:cubicBezTo>
                    <a:lnTo>
                      <a:pt x="544" y="59"/>
                    </a:lnTo>
                    <a:lnTo>
                      <a:pt x="538" y="56"/>
                    </a:lnTo>
                    <a:lnTo>
                      <a:pt x="537" y="56"/>
                    </a:lnTo>
                    <a:cubicBezTo>
                      <a:pt x="537" y="56"/>
                      <a:pt x="537" y="57"/>
                      <a:pt x="537" y="59"/>
                    </a:cubicBezTo>
                    <a:cubicBezTo>
                      <a:pt x="537" y="59"/>
                      <a:pt x="537" y="60"/>
                      <a:pt x="540" y="60"/>
                    </a:cubicBezTo>
                    <a:cubicBezTo>
                      <a:pt x="541" y="60"/>
                      <a:pt x="541" y="62"/>
                      <a:pt x="543" y="62"/>
                    </a:cubicBezTo>
                    <a:cubicBezTo>
                      <a:pt x="544" y="62"/>
                      <a:pt x="545" y="62"/>
                      <a:pt x="547" y="62"/>
                    </a:cubicBezTo>
                    <a:cubicBezTo>
                      <a:pt x="548" y="62"/>
                      <a:pt x="548" y="62"/>
                      <a:pt x="550" y="62"/>
                    </a:cubicBezTo>
                    <a:cubicBezTo>
                      <a:pt x="550" y="62"/>
                      <a:pt x="552" y="60"/>
                      <a:pt x="553" y="59"/>
                    </a:cubicBezTo>
                    <a:cubicBezTo>
                      <a:pt x="555" y="57"/>
                      <a:pt x="557" y="56"/>
                      <a:pt x="562" y="56"/>
                    </a:cubicBezTo>
                    <a:lnTo>
                      <a:pt x="568" y="55"/>
                    </a:lnTo>
                    <a:lnTo>
                      <a:pt x="566" y="81"/>
                    </a:lnTo>
                    <a:cubicBezTo>
                      <a:pt x="566" y="84"/>
                      <a:pt x="568" y="87"/>
                      <a:pt x="569" y="90"/>
                    </a:cubicBezTo>
                    <a:lnTo>
                      <a:pt x="569" y="92"/>
                    </a:lnTo>
                    <a:cubicBezTo>
                      <a:pt x="572" y="94"/>
                      <a:pt x="573" y="99"/>
                      <a:pt x="573" y="105"/>
                    </a:cubicBezTo>
                    <a:cubicBezTo>
                      <a:pt x="573" y="108"/>
                      <a:pt x="573" y="111"/>
                      <a:pt x="573" y="113"/>
                    </a:cubicBezTo>
                    <a:cubicBezTo>
                      <a:pt x="572" y="115"/>
                      <a:pt x="571" y="120"/>
                      <a:pt x="565" y="120"/>
                    </a:cubicBezTo>
                    <a:cubicBezTo>
                      <a:pt x="564" y="120"/>
                      <a:pt x="562" y="120"/>
                      <a:pt x="562" y="120"/>
                    </a:cubicBezTo>
                    <a:cubicBezTo>
                      <a:pt x="560" y="120"/>
                      <a:pt x="560" y="120"/>
                      <a:pt x="560" y="120"/>
                    </a:cubicBezTo>
                    <a:cubicBezTo>
                      <a:pt x="559" y="120"/>
                      <a:pt x="559" y="120"/>
                      <a:pt x="557" y="120"/>
                    </a:cubicBezTo>
                    <a:cubicBezTo>
                      <a:pt x="556" y="120"/>
                      <a:pt x="553" y="118"/>
                      <a:pt x="552" y="118"/>
                    </a:cubicBezTo>
                    <a:cubicBezTo>
                      <a:pt x="548" y="118"/>
                      <a:pt x="547" y="118"/>
                      <a:pt x="544" y="118"/>
                    </a:cubicBezTo>
                    <a:cubicBezTo>
                      <a:pt x="541" y="118"/>
                      <a:pt x="538" y="118"/>
                      <a:pt x="537" y="120"/>
                    </a:cubicBezTo>
                    <a:cubicBezTo>
                      <a:pt x="535" y="120"/>
                      <a:pt x="535" y="120"/>
                      <a:pt x="535" y="120"/>
                    </a:cubicBezTo>
                    <a:cubicBezTo>
                      <a:pt x="534" y="121"/>
                      <a:pt x="534" y="121"/>
                      <a:pt x="534" y="121"/>
                    </a:cubicBezTo>
                    <a:cubicBezTo>
                      <a:pt x="532" y="124"/>
                      <a:pt x="531" y="125"/>
                      <a:pt x="528" y="125"/>
                    </a:cubicBezTo>
                    <a:cubicBezTo>
                      <a:pt x="527" y="125"/>
                      <a:pt x="527" y="125"/>
                      <a:pt x="527" y="125"/>
                    </a:cubicBezTo>
                    <a:lnTo>
                      <a:pt x="527" y="127"/>
                    </a:lnTo>
                    <a:lnTo>
                      <a:pt x="528" y="134"/>
                    </a:lnTo>
                    <a:lnTo>
                      <a:pt x="520" y="133"/>
                    </a:lnTo>
                    <a:cubicBezTo>
                      <a:pt x="519" y="133"/>
                      <a:pt x="519" y="133"/>
                      <a:pt x="519" y="133"/>
                    </a:cubicBezTo>
                    <a:cubicBezTo>
                      <a:pt x="519" y="133"/>
                      <a:pt x="519" y="134"/>
                      <a:pt x="519" y="136"/>
                    </a:cubicBezTo>
                    <a:lnTo>
                      <a:pt x="517" y="141"/>
                    </a:lnTo>
                    <a:lnTo>
                      <a:pt x="459" y="139"/>
                    </a:lnTo>
                    <a:cubicBezTo>
                      <a:pt x="458" y="139"/>
                      <a:pt x="457" y="139"/>
                      <a:pt x="455" y="137"/>
                    </a:cubicBezTo>
                    <a:cubicBezTo>
                      <a:pt x="454" y="137"/>
                      <a:pt x="452" y="137"/>
                      <a:pt x="451" y="137"/>
                    </a:cubicBezTo>
                    <a:cubicBezTo>
                      <a:pt x="450" y="137"/>
                      <a:pt x="450" y="137"/>
                      <a:pt x="450" y="137"/>
                    </a:cubicBezTo>
                    <a:lnTo>
                      <a:pt x="448" y="145"/>
                    </a:lnTo>
                    <a:lnTo>
                      <a:pt x="443" y="145"/>
                    </a:lnTo>
                    <a:cubicBezTo>
                      <a:pt x="442" y="145"/>
                      <a:pt x="441" y="145"/>
                      <a:pt x="439" y="145"/>
                    </a:cubicBezTo>
                    <a:cubicBezTo>
                      <a:pt x="439" y="145"/>
                      <a:pt x="438" y="145"/>
                      <a:pt x="436" y="145"/>
                    </a:cubicBezTo>
                    <a:cubicBezTo>
                      <a:pt x="434" y="145"/>
                      <a:pt x="433" y="145"/>
                      <a:pt x="433" y="145"/>
                    </a:cubicBezTo>
                    <a:lnTo>
                      <a:pt x="433" y="153"/>
                    </a:lnTo>
                    <a:lnTo>
                      <a:pt x="429" y="153"/>
                    </a:lnTo>
                    <a:cubicBezTo>
                      <a:pt x="427" y="153"/>
                      <a:pt x="426" y="153"/>
                      <a:pt x="424" y="154"/>
                    </a:cubicBezTo>
                    <a:cubicBezTo>
                      <a:pt x="426" y="155"/>
                      <a:pt x="427" y="157"/>
                      <a:pt x="429" y="157"/>
                    </a:cubicBezTo>
                    <a:cubicBezTo>
                      <a:pt x="430" y="158"/>
                      <a:pt x="431" y="158"/>
                      <a:pt x="433" y="158"/>
                    </a:cubicBezTo>
                    <a:cubicBezTo>
                      <a:pt x="434" y="158"/>
                      <a:pt x="436" y="157"/>
                      <a:pt x="438" y="157"/>
                    </a:cubicBezTo>
                    <a:cubicBezTo>
                      <a:pt x="439" y="153"/>
                      <a:pt x="441" y="150"/>
                      <a:pt x="445" y="150"/>
                    </a:cubicBezTo>
                    <a:lnTo>
                      <a:pt x="464" y="150"/>
                    </a:lnTo>
                    <a:lnTo>
                      <a:pt x="464" y="157"/>
                    </a:lnTo>
                    <a:cubicBezTo>
                      <a:pt x="463" y="162"/>
                      <a:pt x="459" y="166"/>
                      <a:pt x="458" y="169"/>
                    </a:cubicBezTo>
                    <a:cubicBezTo>
                      <a:pt x="457" y="170"/>
                      <a:pt x="457" y="171"/>
                      <a:pt x="455" y="171"/>
                    </a:cubicBezTo>
                    <a:cubicBezTo>
                      <a:pt x="454" y="174"/>
                      <a:pt x="452" y="178"/>
                      <a:pt x="448" y="176"/>
                    </a:cubicBezTo>
                    <a:lnTo>
                      <a:pt x="446" y="176"/>
                    </a:lnTo>
                    <a:lnTo>
                      <a:pt x="436" y="176"/>
                    </a:lnTo>
                    <a:lnTo>
                      <a:pt x="434" y="176"/>
                    </a:lnTo>
                    <a:cubicBezTo>
                      <a:pt x="433" y="176"/>
                      <a:pt x="433" y="176"/>
                      <a:pt x="433" y="176"/>
                    </a:cubicBezTo>
                    <a:cubicBezTo>
                      <a:pt x="433" y="176"/>
                      <a:pt x="431" y="176"/>
                      <a:pt x="431" y="178"/>
                    </a:cubicBezTo>
                    <a:cubicBezTo>
                      <a:pt x="431" y="181"/>
                      <a:pt x="430" y="183"/>
                      <a:pt x="424" y="183"/>
                    </a:cubicBezTo>
                    <a:cubicBezTo>
                      <a:pt x="423" y="183"/>
                      <a:pt x="421" y="183"/>
                      <a:pt x="420" y="183"/>
                    </a:cubicBezTo>
                    <a:cubicBezTo>
                      <a:pt x="418" y="183"/>
                      <a:pt x="418" y="183"/>
                      <a:pt x="417" y="183"/>
                    </a:cubicBezTo>
                    <a:lnTo>
                      <a:pt x="415" y="191"/>
                    </a:lnTo>
                    <a:lnTo>
                      <a:pt x="411" y="191"/>
                    </a:lnTo>
                    <a:cubicBezTo>
                      <a:pt x="410" y="191"/>
                      <a:pt x="408" y="191"/>
                      <a:pt x="406" y="191"/>
                    </a:cubicBezTo>
                    <a:cubicBezTo>
                      <a:pt x="406" y="189"/>
                      <a:pt x="405" y="189"/>
                      <a:pt x="403" y="189"/>
                    </a:cubicBezTo>
                    <a:cubicBezTo>
                      <a:pt x="402" y="189"/>
                      <a:pt x="401" y="189"/>
                      <a:pt x="401" y="189"/>
                    </a:cubicBezTo>
                    <a:lnTo>
                      <a:pt x="401" y="198"/>
                    </a:lnTo>
                    <a:lnTo>
                      <a:pt x="394" y="197"/>
                    </a:lnTo>
                    <a:lnTo>
                      <a:pt x="393" y="197"/>
                    </a:lnTo>
                    <a:cubicBezTo>
                      <a:pt x="393" y="197"/>
                      <a:pt x="393" y="198"/>
                      <a:pt x="393" y="201"/>
                    </a:cubicBezTo>
                    <a:lnTo>
                      <a:pt x="392" y="206"/>
                    </a:lnTo>
                    <a:lnTo>
                      <a:pt x="387" y="206"/>
                    </a:lnTo>
                    <a:lnTo>
                      <a:pt x="386" y="209"/>
                    </a:lnTo>
                    <a:cubicBezTo>
                      <a:pt x="386" y="210"/>
                      <a:pt x="386" y="210"/>
                      <a:pt x="386" y="211"/>
                    </a:cubicBezTo>
                    <a:cubicBezTo>
                      <a:pt x="385" y="216"/>
                      <a:pt x="385" y="220"/>
                      <a:pt x="381" y="223"/>
                    </a:cubicBezTo>
                    <a:cubicBezTo>
                      <a:pt x="381" y="225"/>
                      <a:pt x="380" y="226"/>
                      <a:pt x="378" y="227"/>
                    </a:cubicBezTo>
                    <a:lnTo>
                      <a:pt x="377" y="230"/>
                    </a:lnTo>
                    <a:cubicBezTo>
                      <a:pt x="375" y="231"/>
                      <a:pt x="374" y="235"/>
                      <a:pt x="369" y="235"/>
                    </a:cubicBezTo>
                    <a:lnTo>
                      <a:pt x="357" y="235"/>
                    </a:lnTo>
                    <a:cubicBezTo>
                      <a:pt x="356" y="235"/>
                      <a:pt x="356" y="234"/>
                      <a:pt x="354" y="234"/>
                    </a:cubicBezTo>
                    <a:lnTo>
                      <a:pt x="353" y="234"/>
                    </a:lnTo>
                    <a:cubicBezTo>
                      <a:pt x="353" y="235"/>
                      <a:pt x="353" y="237"/>
                      <a:pt x="353" y="237"/>
                    </a:cubicBezTo>
                    <a:cubicBezTo>
                      <a:pt x="353" y="238"/>
                      <a:pt x="352" y="243"/>
                      <a:pt x="344" y="243"/>
                    </a:cubicBezTo>
                    <a:cubicBezTo>
                      <a:pt x="343" y="243"/>
                      <a:pt x="343" y="243"/>
                      <a:pt x="341" y="241"/>
                    </a:cubicBezTo>
                    <a:cubicBezTo>
                      <a:pt x="331" y="247"/>
                      <a:pt x="324" y="253"/>
                      <a:pt x="317" y="262"/>
                    </a:cubicBezTo>
                    <a:cubicBezTo>
                      <a:pt x="316" y="263"/>
                      <a:pt x="315" y="264"/>
                      <a:pt x="313" y="268"/>
                    </a:cubicBezTo>
                    <a:lnTo>
                      <a:pt x="313" y="278"/>
                    </a:lnTo>
                    <a:cubicBezTo>
                      <a:pt x="313" y="284"/>
                      <a:pt x="310" y="285"/>
                      <a:pt x="307" y="287"/>
                    </a:cubicBezTo>
                    <a:cubicBezTo>
                      <a:pt x="305" y="287"/>
                      <a:pt x="305" y="287"/>
                      <a:pt x="304" y="287"/>
                    </a:cubicBezTo>
                    <a:cubicBezTo>
                      <a:pt x="303" y="288"/>
                      <a:pt x="303" y="290"/>
                      <a:pt x="301" y="290"/>
                    </a:cubicBezTo>
                    <a:cubicBezTo>
                      <a:pt x="300" y="293"/>
                      <a:pt x="298" y="295"/>
                      <a:pt x="297" y="296"/>
                    </a:cubicBezTo>
                    <a:lnTo>
                      <a:pt x="297" y="297"/>
                    </a:lnTo>
                    <a:cubicBezTo>
                      <a:pt x="296" y="300"/>
                      <a:pt x="292" y="302"/>
                      <a:pt x="289" y="302"/>
                    </a:cubicBezTo>
                    <a:lnTo>
                      <a:pt x="285" y="300"/>
                    </a:lnTo>
                    <a:cubicBezTo>
                      <a:pt x="280" y="303"/>
                      <a:pt x="276" y="305"/>
                      <a:pt x="273" y="308"/>
                    </a:cubicBezTo>
                    <a:cubicBezTo>
                      <a:pt x="271" y="311"/>
                      <a:pt x="267" y="313"/>
                      <a:pt x="266" y="320"/>
                    </a:cubicBezTo>
                    <a:cubicBezTo>
                      <a:pt x="264" y="323"/>
                      <a:pt x="260" y="324"/>
                      <a:pt x="255" y="324"/>
                    </a:cubicBezTo>
                    <a:cubicBezTo>
                      <a:pt x="254" y="323"/>
                      <a:pt x="252" y="323"/>
                      <a:pt x="252" y="323"/>
                    </a:cubicBezTo>
                    <a:cubicBezTo>
                      <a:pt x="251" y="323"/>
                      <a:pt x="251" y="323"/>
                      <a:pt x="250" y="323"/>
                    </a:cubicBezTo>
                    <a:lnTo>
                      <a:pt x="242" y="323"/>
                    </a:lnTo>
                    <a:cubicBezTo>
                      <a:pt x="242" y="324"/>
                      <a:pt x="242" y="325"/>
                      <a:pt x="242" y="325"/>
                    </a:cubicBezTo>
                    <a:cubicBezTo>
                      <a:pt x="243" y="327"/>
                      <a:pt x="243" y="327"/>
                      <a:pt x="245" y="328"/>
                    </a:cubicBezTo>
                    <a:cubicBezTo>
                      <a:pt x="250" y="330"/>
                      <a:pt x="250" y="336"/>
                      <a:pt x="250" y="339"/>
                    </a:cubicBezTo>
                    <a:cubicBezTo>
                      <a:pt x="250" y="340"/>
                      <a:pt x="250" y="340"/>
                      <a:pt x="250" y="340"/>
                    </a:cubicBezTo>
                    <a:lnTo>
                      <a:pt x="248" y="346"/>
                    </a:lnTo>
                    <a:lnTo>
                      <a:pt x="242" y="346"/>
                    </a:lnTo>
                    <a:cubicBezTo>
                      <a:pt x="242" y="345"/>
                      <a:pt x="240" y="345"/>
                      <a:pt x="239" y="345"/>
                    </a:cubicBezTo>
                    <a:cubicBezTo>
                      <a:pt x="238" y="345"/>
                      <a:pt x="236" y="346"/>
                      <a:pt x="235" y="346"/>
                    </a:cubicBezTo>
                    <a:cubicBezTo>
                      <a:pt x="235" y="346"/>
                      <a:pt x="233" y="348"/>
                      <a:pt x="233" y="349"/>
                    </a:cubicBezTo>
                    <a:cubicBezTo>
                      <a:pt x="232" y="351"/>
                      <a:pt x="230" y="353"/>
                      <a:pt x="224" y="352"/>
                    </a:cubicBezTo>
                    <a:cubicBezTo>
                      <a:pt x="223" y="352"/>
                      <a:pt x="223" y="352"/>
                      <a:pt x="222" y="352"/>
                    </a:cubicBezTo>
                    <a:lnTo>
                      <a:pt x="220" y="352"/>
                    </a:lnTo>
                    <a:lnTo>
                      <a:pt x="218" y="352"/>
                    </a:lnTo>
                    <a:cubicBezTo>
                      <a:pt x="217" y="353"/>
                      <a:pt x="217" y="358"/>
                      <a:pt x="217" y="365"/>
                    </a:cubicBezTo>
                    <a:cubicBezTo>
                      <a:pt x="217" y="369"/>
                      <a:pt x="217" y="370"/>
                      <a:pt x="217" y="370"/>
                    </a:cubicBezTo>
                    <a:lnTo>
                      <a:pt x="217" y="377"/>
                    </a:lnTo>
                    <a:lnTo>
                      <a:pt x="211" y="374"/>
                    </a:lnTo>
                    <a:cubicBezTo>
                      <a:pt x="210" y="374"/>
                      <a:pt x="210" y="374"/>
                      <a:pt x="210" y="374"/>
                    </a:cubicBezTo>
                    <a:cubicBezTo>
                      <a:pt x="208" y="376"/>
                      <a:pt x="208" y="382"/>
                      <a:pt x="208" y="383"/>
                    </a:cubicBezTo>
                    <a:lnTo>
                      <a:pt x="208" y="385"/>
                    </a:lnTo>
                    <a:lnTo>
                      <a:pt x="208" y="392"/>
                    </a:lnTo>
                    <a:lnTo>
                      <a:pt x="202" y="390"/>
                    </a:lnTo>
                    <a:lnTo>
                      <a:pt x="201" y="390"/>
                    </a:lnTo>
                    <a:cubicBezTo>
                      <a:pt x="201" y="390"/>
                      <a:pt x="201" y="397"/>
                      <a:pt x="201" y="400"/>
                    </a:cubicBezTo>
                    <a:cubicBezTo>
                      <a:pt x="199" y="407"/>
                      <a:pt x="199" y="419"/>
                      <a:pt x="187" y="421"/>
                    </a:cubicBezTo>
                    <a:lnTo>
                      <a:pt x="180" y="422"/>
                    </a:lnTo>
                    <a:lnTo>
                      <a:pt x="182" y="414"/>
                    </a:lnTo>
                    <a:cubicBezTo>
                      <a:pt x="183" y="414"/>
                      <a:pt x="183" y="413"/>
                      <a:pt x="183" y="413"/>
                    </a:cubicBezTo>
                    <a:cubicBezTo>
                      <a:pt x="182" y="413"/>
                      <a:pt x="182" y="413"/>
                      <a:pt x="182" y="413"/>
                    </a:cubicBezTo>
                    <a:cubicBezTo>
                      <a:pt x="180" y="413"/>
                      <a:pt x="180" y="413"/>
                      <a:pt x="180" y="413"/>
                    </a:cubicBezTo>
                    <a:cubicBezTo>
                      <a:pt x="177" y="413"/>
                      <a:pt x="174" y="410"/>
                      <a:pt x="174" y="405"/>
                    </a:cubicBezTo>
                    <a:lnTo>
                      <a:pt x="175" y="395"/>
                    </a:lnTo>
                    <a:lnTo>
                      <a:pt x="178" y="395"/>
                    </a:lnTo>
                    <a:cubicBezTo>
                      <a:pt x="180" y="395"/>
                      <a:pt x="182" y="394"/>
                      <a:pt x="182" y="392"/>
                    </a:cubicBezTo>
                    <a:cubicBezTo>
                      <a:pt x="184" y="388"/>
                      <a:pt x="186" y="382"/>
                      <a:pt x="184" y="374"/>
                    </a:cubicBezTo>
                    <a:cubicBezTo>
                      <a:pt x="183" y="367"/>
                      <a:pt x="182" y="361"/>
                      <a:pt x="178" y="360"/>
                    </a:cubicBezTo>
                    <a:cubicBezTo>
                      <a:pt x="177" y="358"/>
                      <a:pt x="175" y="358"/>
                      <a:pt x="174" y="358"/>
                    </a:cubicBezTo>
                    <a:cubicBezTo>
                      <a:pt x="173" y="358"/>
                      <a:pt x="173" y="358"/>
                      <a:pt x="171" y="358"/>
                    </a:cubicBezTo>
                    <a:cubicBezTo>
                      <a:pt x="170" y="358"/>
                      <a:pt x="170" y="358"/>
                      <a:pt x="168" y="358"/>
                    </a:cubicBezTo>
                    <a:cubicBezTo>
                      <a:pt x="163" y="358"/>
                      <a:pt x="158" y="361"/>
                      <a:pt x="156" y="362"/>
                    </a:cubicBezTo>
                    <a:cubicBezTo>
                      <a:pt x="154" y="362"/>
                      <a:pt x="153" y="364"/>
                      <a:pt x="152" y="364"/>
                    </a:cubicBezTo>
                    <a:cubicBezTo>
                      <a:pt x="149" y="367"/>
                      <a:pt x="143" y="370"/>
                      <a:pt x="137" y="370"/>
                    </a:cubicBezTo>
                    <a:cubicBezTo>
                      <a:pt x="135" y="370"/>
                      <a:pt x="134" y="370"/>
                      <a:pt x="134" y="370"/>
                    </a:cubicBezTo>
                    <a:cubicBezTo>
                      <a:pt x="129" y="370"/>
                      <a:pt x="126" y="369"/>
                      <a:pt x="124" y="367"/>
                    </a:cubicBezTo>
                    <a:cubicBezTo>
                      <a:pt x="124" y="367"/>
                      <a:pt x="122" y="365"/>
                      <a:pt x="121" y="365"/>
                    </a:cubicBezTo>
                    <a:cubicBezTo>
                      <a:pt x="119" y="364"/>
                      <a:pt x="119" y="364"/>
                      <a:pt x="118" y="364"/>
                    </a:cubicBezTo>
                    <a:cubicBezTo>
                      <a:pt x="118" y="364"/>
                      <a:pt x="118" y="365"/>
                      <a:pt x="116" y="367"/>
                    </a:cubicBezTo>
                    <a:cubicBezTo>
                      <a:pt x="116" y="369"/>
                      <a:pt x="116" y="370"/>
                      <a:pt x="116" y="370"/>
                    </a:cubicBezTo>
                    <a:cubicBezTo>
                      <a:pt x="113" y="377"/>
                      <a:pt x="107" y="382"/>
                      <a:pt x="103" y="385"/>
                    </a:cubicBezTo>
                    <a:cubicBezTo>
                      <a:pt x="100" y="388"/>
                      <a:pt x="98" y="389"/>
                      <a:pt x="96" y="390"/>
                    </a:cubicBezTo>
                    <a:cubicBezTo>
                      <a:pt x="94" y="392"/>
                      <a:pt x="94" y="394"/>
                      <a:pt x="93" y="395"/>
                    </a:cubicBezTo>
                    <a:cubicBezTo>
                      <a:pt x="93" y="400"/>
                      <a:pt x="89" y="401"/>
                      <a:pt x="86" y="401"/>
                    </a:cubicBezTo>
                    <a:lnTo>
                      <a:pt x="85" y="401"/>
                    </a:lnTo>
                    <a:cubicBezTo>
                      <a:pt x="84" y="402"/>
                      <a:pt x="85" y="407"/>
                      <a:pt x="85" y="409"/>
                    </a:cubicBezTo>
                    <a:cubicBezTo>
                      <a:pt x="85" y="410"/>
                      <a:pt x="85" y="410"/>
                      <a:pt x="85" y="411"/>
                    </a:cubicBezTo>
                    <a:lnTo>
                      <a:pt x="84" y="417"/>
                    </a:lnTo>
                    <a:lnTo>
                      <a:pt x="77" y="416"/>
                    </a:lnTo>
                    <a:cubicBezTo>
                      <a:pt x="76" y="417"/>
                      <a:pt x="76" y="422"/>
                      <a:pt x="76" y="425"/>
                    </a:cubicBezTo>
                    <a:lnTo>
                      <a:pt x="76" y="426"/>
                    </a:lnTo>
                    <a:lnTo>
                      <a:pt x="76" y="432"/>
                    </a:lnTo>
                    <a:lnTo>
                      <a:pt x="70" y="430"/>
                    </a:lnTo>
                    <a:cubicBezTo>
                      <a:pt x="69" y="430"/>
                      <a:pt x="69" y="430"/>
                      <a:pt x="69" y="430"/>
                    </a:cubicBezTo>
                    <a:cubicBezTo>
                      <a:pt x="68" y="432"/>
                      <a:pt x="68" y="437"/>
                      <a:pt x="68" y="446"/>
                    </a:cubicBezTo>
                    <a:cubicBezTo>
                      <a:pt x="68" y="447"/>
                      <a:pt x="68" y="448"/>
                      <a:pt x="68" y="450"/>
                    </a:cubicBezTo>
                    <a:lnTo>
                      <a:pt x="68" y="455"/>
                    </a:lnTo>
                    <a:lnTo>
                      <a:pt x="61" y="454"/>
                    </a:lnTo>
                    <a:lnTo>
                      <a:pt x="60" y="454"/>
                    </a:lnTo>
                    <a:cubicBezTo>
                      <a:pt x="60" y="454"/>
                      <a:pt x="60" y="460"/>
                      <a:pt x="60" y="462"/>
                    </a:cubicBezTo>
                    <a:cubicBezTo>
                      <a:pt x="60" y="463"/>
                      <a:pt x="60" y="463"/>
                      <a:pt x="60" y="465"/>
                    </a:cubicBezTo>
                    <a:lnTo>
                      <a:pt x="59" y="471"/>
                    </a:lnTo>
                    <a:lnTo>
                      <a:pt x="52" y="469"/>
                    </a:lnTo>
                    <a:cubicBezTo>
                      <a:pt x="52" y="469"/>
                      <a:pt x="51" y="469"/>
                      <a:pt x="51" y="472"/>
                    </a:cubicBezTo>
                    <a:lnTo>
                      <a:pt x="51" y="478"/>
                    </a:lnTo>
                    <a:lnTo>
                      <a:pt x="45" y="476"/>
                    </a:lnTo>
                    <a:lnTo>
                      <a:pt x="44" y="476"/>
                    </a:lnTo>
                    <a:cubicBezTo>
                      <a:pt x="44" y="476"/>
                      <a:pt x="44" y="478"/>
                      <a:pt x="44" y="481"/>
                    </a:cubicBezTo>
                    <a:cubicBezTo>
                      <a:pt x="44" y="483"/>
                      <a:pt x="44" y="484"/>
                      <a:pt x="44" y="484"/>
                    </a:cubicBezTo>
                    <a:cubicBezTo>
                      <a:pt x="42" y="486"/>
                      <a:pt x="42" y="488"/>
                      <a:pt x="42" y="488"/>
                    </a:cubicBezTo>
                    <a:lnTo>
                      <a:pt x="44" y="488"/>
                    </a:lnTo>
                    <a:lnTo>
                      <a:pt x="44" y="490"/>
                    </a:lnTo>
                    <a:cubicBezTo>
                      <a:pt x="48" y="490"/>
                      <a:pt x="51" y="493"/>
                      <a:pt x="49" y="497"/>
                    </a:cubicBezTo>
                    <a:lnTo>
                      <a:pt x="49" y="503"/>
                    </a:lnTo>
                    <a:lnTo>
                      <a:pt x="49" y="504"/>
                    </a:lnTo>
                    <a:cubicBezTo>
                      <a:pt x="49" y="506"/>
                      <a:pt x="49" y="509"/>
                      <a:pt x="49" y="511"/>
                    </a:cubicBezTo>
                    <a:cubicBezTo>
                      <a:pt x="54" y="509"/>
                      <a:pt x="59" y="504"/>
                      <a:pt x="61" y="502"/>
                    </a:cubicBezTo>
                    <a:cubicBezTo>
                      <a:pt x="63" y="500"/>
                      <a:pt x="64" y="499"/>
                      <a:pt x="64" y="499"/>
                    </a:cubicBezTo>
                    <a:lnTo>
                      <a:pt x="66" y="497"/>
                    </a:lnTo>
                    <a:cubicBezTo>
                      <a:pt x="69" y="496"/>
                      <a:pt x="70" y="493"/>
                      <a:pt x="73" y="491"/>
                    </a:cubicBezTo>
                    <a:lnTo>
                      <a:pt x="75" y="490"/>
                    </a:lnTo>
                    <a:lnTo>
                      <a:pt x="77" y="491"/>
                    </a:lnTo>
                    <a:cubicBezTo>
                      <a:pt x="77" y="491"/>
                      <a:pt x="79" y="490"/>
                      <a:pt x="79" y="488"/>
                    </a:cubicBezTo>
                    <a:lnTo>
                      <a:pt x="79" y="483"/>
                    </a:lnTo>
                    <a:lnTo>
                      <a:pt x="85" y="484"/>
                    </a:lnTo>
                    <a:lnTo>
                      <a:pt x="86" y="484"/>
                    </a:lnTo>
                    <a:cubicBezTo>
                      <a:pt x="86" y="484"/>
                      <a:pt x="86" y="483"/>
                      <a:pt x="86" y="481"/>
                    </a:cubicBezTo>
                    <a:cubicBezTo>
                      <a:pt x="88" y="475"/>
                      <a:pt x="93" y="471"/>
                      <a:pt x="98" y="469"/>
                    </a:cubicBezTo>
                    <a:cubicBezTo>
                      <a:pt x="101" y="469"/>
                      <a:pt x="104" y="467"/>
                      <a:pt x="107" y="467"/>
                    </a:cubicBezTo>
                    <a:cubicBezTo>
                      <a:pt x="110" y="469"/>
                      <a:pt x="112" y="469"/>
                      <a:pt x="114" y="469"/>
                    </a:cubicBezTo>
                    <a:lnTo>
                      <a:pt x="121" y="469"/>
                    </a:lnTo>
                    <a:lnTo>
                      <a:pt x="121" y="475"/>
                    </a:lnTo>
                    <a:cubicBezTo>
                      <a:pt x="121" y="476"/>
                      <a:pt x="121" y="478"/>
                      <a:pt x="121" y="479"/>
                    </a:cubicBezTo>
                    <a:cubicBezTo>
                      <a:pt x="121" y="484"/>
                      <a:pt x="121" y="488"/>
                      <a:pt x="119" y="493"/>
                    </a:cubicBezTo>
                    <a:cubicBezTo>
                      <a:pt x="118" y="508"/>
                      <a:pt x="109" y="511"/>
                      <a:pt x="103" y="511"/>
                    </a:cubicBezTo>
                    <a:cubicBezTo>
                      <a:pt x="101" y="511"/>
                      <a:pt x="100" y="511"/>
                      <a:pt x="100" y="509"/>
                    </a:cubicBezTo>
                    <a:cubicBezTo>
                      <a:pt x="98" y="509"/>
                      <a:pt x="98" y="509"/>
                      <a:pt x="97" y="509"/>
                    </a:cubicBezTo>
                    <a:lnTo>
                      <a:pt x="97" y="511"/>
                    </a:lnTo>
                    <a:cubicBezTo>
                      <a:pt x="96" y="514"/>
                      <a:pt x="96" y="518"/>
                      <a:pt x="96" y="523"/>
                    </a:cubicBezTo>
                    <a:cubicBezTo>
                      <a:pt x="96" y="524"/>
                      <a:pt x="96" y="525"/>
                      <a:pt x="96" y="527"/>
                    </a:cubicBezTo>
                    <a:lnTo>
                      <a:pt x="96" y="535"/>
                    </a:lnTo>
                    <a:lnTo>
                      <a:pt x="89" y="531"/>
                    </a:lnTo>
                    <a:cubicBezTo>
                      <a:pt x="88" y="531"/>
                      <a:pt x="88" y="531"/>
                      <a:pt x="88" y="531"/>
                    </a:cubicBezTo>
                    <a:cubicBezTo>
                      <a:pt x="86" y="533"/>
                      <a:pt x="86" y="539"/>
                      <a:pt x="86" y="540"/>
                    </a:cubicBezTo>
                    <a:lnTo>
                      <a:pt x="86" y="542"/>
                    </a:lnTo>
                    <a:cubicBezTo>
                      <a:pt x="86" y="543"/>
                      <a:pt x="88" y="544"/>
                      <a:pt x="94" y="546"/>
                    </a:cubicBezTo>
                    <a:cubicBezTo>
                      <a:pt x="96" y="546"/>
                      <a:pt x="96" y="546"/>
                      <a:pt x="97" y="546"/>
                    </a:cubicBezTo>
                    <a:cubicBezTo>
                      <a:pt x="98" y="546"/>
                      <a:pt x="101" y="546"/>
                      <a:pt x="103" y="546"/>
                    </a:cubicBezTo>
                    <a:lnTo>
                      <a:pt x="104" y="546"/>
                    </a:lnTo>
                    <a:cubicBezTo>
                      <a:pt x="106" y="546"/>
                      <a:pt x="107" y="546"/>
                      <a:pt x="109" y="546"/>
                    </a:cubicBezTo>
                    <a:cubicBezTo>
                      <a:pt x="116" y="546"/>
                      <a:pt x="118" y="551"/>
                      <a:pt x="118" y="552"/>
                    </a:cubicBezTo>
                    <a:cubicBezTo>
                      <a:pt x="118" y="555"/>
                      <a:pt x="118" y="558"/>
                      <a:pt x="118" y="561"/>
                    </a:cubicBezTo>
                    <a:cubicBezTo>
                      <a:pt x="118" y="565"/>
                      <a:pt x="116" y="568"/>
                      <a:pt x="118" y="572"/>
                    </a:cubicBezTo>
                    <a:cubicBezTo>
                      <a:pt x="118" y="577"/>
                      <a:pt x="119" y="577"/>
                      <a:pt x="121" y="577"/>
                    </a:cubicBezTo>
                    <a:lnTo>
                      <a:pt x="124" y="577"/>
                    </a:lnTo>
                    <a:lnTo>
                      <a:pt x="124" y="581"/>
                    </a:lnTo>
                    <a:cubicBezTo>
                      <a:pt x="125" y="583"/>
                      <a:pt x="126" y="591"/>
                      <a:pt x="122" y="597"/>
                    </a:cubicBezTo>
                    <a:cubicBezTo>
                      <a:pt x="118" y="602"/>
                      <a:pt x="112" y="604"/>
                      <a:pt x="107" y="605"/>
                    </a:cubicBezTo>
                    <a:cubicBezTo>
                      <a:pt x="104" y="605"/>
                      <a:pt x="103" y="605"/>
                      <a:pt x="101" y="607"/>
                    </a:cubicBezTo>
                    <a:lnTo>
                      <a:pt x="100" y="607"/>
                    </a:lnTo>
                    <a:cubicBezTo>
                      <a:pt x="100" y="608"/>
                      <a:pt x="100" y="612"/>
                      <a:pt x="100" y="613"/>
                    </a:cubicBezTo>
                    <a:cubicBezTo>
                      <a:pt x="101" y="616"/>
                      <a:pt x="101" y="617"/>
                      <a:pt x="103" y="620"/>
                    </a:cubicBezTo>
                    <a:cubicBezTo>
                      <a:pt x="103" y="620"/>
                      <a:pt x="104" y="620"/>
                      <a:pt x="104" y="622"/>
                    </a:cubicBezTo>
                    <a:cubicBezTo>
                      <a:pt x="106" y="623"/>
                      <a:pt x="107" y="626"/>
                      <a:pt x="106" y="629"/>
                    </a:cubicBezTo>
                    <a:cubicBezTo>
                      <a:pt x="107" y="630"/>
                      <a:pt x="107" y="630"/>
                      <a:pt x="107" y="630"/>
                    </a:cubicBezTo>
                    <a:cubicBezTo>
                      <a:pt x="109" y="630"/>
                      <a:pt x="113" y="630"/>
                      <a:pt x="114" y="638"/>
                    </a:cubicBezTo>
                    <a:lnTo>
                      <a:pt x="116" y="638"/>
                    </a:lnTo>
                    <a:cubicBezTo>
                      <a:pt x="116" y="638"/>
                      <a:pt x="119" y="639"/>
                      <a:pt x="121" y="641"/>
                    </a:cubicBezTo>
                    <a:cubicBezTo>
                      <a:pt x="122" y="639"/>
                      <a:pt x="125" y="638"/>
                      <a:pt x="131" y="635"/>
                    </a:cubicBezTo>
                    <a:cubicBezTo>
                      <a:pt x="133" y="635"/>
                      <a:pt x="134" y="635"/>
                      <a:pt x="134" y="635"/>
                    </a:cubicBezTo>
                    <a:cubicBezTo>
                      <a:pt x="137" y="633"/>
                      <a:pt x="138" y="633"/>
                      <a:pt x="141" y="633"/>
                    </a:cubicBezTo>
                    <a:cubicBezTo>
                      <a:pt x="143" y="633"/>
                      <a:pt x="149" y="635"/>
                      <a:pt x="152" y="641"/>
                    </a:cubicBezTo>
                    <a:cubicBezTo>
                      <a:pt x="152" y="642"/>
                      <a:pt x="152" y="642"/>
                      <a:pt x="152" y="644"/>
                    </a:cubicBezTo>
                    <a:cubicBezTo>
                      <a:pt x="153" y="645"/>
                      <a:pt x="153" y="645"/>
                      <a:pt x="153" y="646"/>
                    </a:cubicBezTo>
                    <a:lnTo>
                      <a:pt x="154" y="649"/>
                    </a:lnTo>
                    <a:cubicBezTo>
                      <a:pt x="156" y="650"/>
                      <a:pt x="158" y="651"/>
                      <a:pt x="158" y="653"/>
                    </a:cubicBezTo>
                    <a:cubicBezTo>
                      <a:pt x="159" y="654"/>
                      <a:pt x="159" y="654"/>
                      <a:pt x="159" y="656"/>
                    </a:cubicBezTo>
                    <a:lnTo>
                      <a:pt x="161" y="656"/>
                    </a:lnTo>
                    <a:cubicBezTo>
                      <a:pt x="162" y="656"/>
                      <a:pt x="162" y="656"/>
                      <a:pt x="163" y="656"/>
                    </a:cubicBezTo>
                    <a:cubicBezTo>
                      <a:pt x="165" y="656"/>
                      <a:pt x="165" y="656"/>
                      <a:pt x="166" y="656"/>
                    </a:cubicBezTo>
                    <a:cubicBezTo>
                      <a:pt x="168" y="656"/>
                      <a:pt x="170" y="656"/>
                      <a:pt x="170" y="656"/>
                    </a:cubicBezTo>
                    <a:cubicBezTo>
                      <a:pt x="173" y="656"/>
                      <a:pt x="175" y="653"/>
                      <a:pt x="177" y="651"/>
                    </a:cubicBezTo>
                    <a:lnTo>
                      <a:pt x="173" y="650"/>
                    </a:lnTo>
                    <a:lnTo>
                      <a:pt x="173" y="645"/>
                    </a:lnTo>
                    <a:lnTo>
                      <a:pt x="173" y="644"/>
                    </a:lnTo>
                    <a:cubicBezTo>
                      <a:pt x="173" y="642"/>
                      <a:pt x="171" y="641"/>
                      <a:pt x="171" y="639"/>
                    </a:cubicBezTo>
                    <a:cubicBezTo>
                      <a:pt x="168" y="638"/>
                      <a:pt x="166" y="635"/>
                      <a:pt x="166" y="630"/>
                    </a:cubicBezTo>
                    <a:lnTo>
                      <a:pt x="165" y="625"/>
                    </a:lnTo>
                    <a:lnTo>
                      <a:pt x="171" y="625"/>
                    </a:lnTo>
                    <a:lnTo>
                      <a:pt x="174" y="626"/>
                    </a:lnTo>
                    <a:cubicBezTo>
                      <a:pt x="175" y="626"/>
                      <a:pt x="178" y="626"/>
                      <a:pt x="180" y="626"/>
                    </a:cubicBezTo>
                    <a:cubicBezTo>
                      <a:pt x="186" y="626"/>
                      <a:pt x="189" y="626"/>
                      <a:pt x="189" y="623"/>
                    </a:cubicBezTo>
                    <a:cubicBezTo>
                      <a:pt x="190" y="618"/>
                      <a:pt x="195" y="618"/>
                      <a:pt x="196" y="618"/>
                    </a:cubicBezTo>
                    <a:lnTo>
                      <a:pt x="201" y="618"/>
                    </a:lnTo>
                    <a:cubicBezTo>
                      <a:pt x="202" y="618"/>
                      <a:pt x="203" y="618"/>
                      <a:pt x="205" y="618"/>
                    </a:cubicBezTo>
                    <a:lnTo>
                      <a:pt x="205" y="617"/>
                    </a:lnTo>
                    <a:lnTo>
                      <a:pt x="203" y="612"/>
                    </a:lnTo>
                    <a:lnTo>
                      <a:pt x="210" y="612"/>
                    </a:lnTo>
                    <a:cubicBezTo>
                      <a:pt x="217" y="612"/>
                      <a:pt x="224" y="612"/>
                      <a:pt x="227" y="618"/>
                    </a:cubicBezTo>
                    <a:cubicBezTo>
                      <a:pt x="229" y="614"/>
                      <a:pt x="230" y="612"/>
                      <a:pt x="235" y="612"/>
                    </a:cubicBezTo>
                    <a:lnTo>
                      <a:pt x="235" y="613"/>
                    </a:lnTo>
                    <a:cubicBezTo>
                      <a:pt x="236" y="613"/>
                      <a:pt x="238" y="613"/>
                      <a:pt x="238" y="613"/>
                    </a:cubicBezTo>
                    <a:cubicBezTo>
                      <a:pt x="240" y="613"/>
                      <a:pt x="242" y="613"/>
                      <a:pt x="243" y="613"/>
                    </a:cubicBezTo>
                    <a:cubicBezTo>
                      <a:pt x="248" y="613"/>
                      <a:pt x="252" y="614"/>
                      <a:pt x="255" y="617"/>
                    </a:cubicBezTo>
                    <a:cubicBezTo>
                      <a:pt x="260" y="618"/>
                      <a:pt x="263" y="620"/>
                      <a:pt x="266" y="623"/>
                    </a:cubicBezTo>
                    <a:cubicBezTo>
                      <a:pt x="268" y="625"/>
                      <a:pt x="272" y="628"/>
                      <a:pt x="275" y="629"/>
                    </a:cubicBezTo>
                    <a:cubicBezTo>
                      <a:pt x="279" y="630"/>
                      <a:pt x="282" y="632"/>
                      <a:pt x="287" y="632"/>
                    </a:cubicBezTo>
                    <a:cubicBezTo>
                      <a:pt x="291" y="632"/>
                      <a:pt x="296" y="632"/>
                      <a:pt x="300" y="630"/>
                    </a:cubicBezTo>
                    <a:lnTo>
                      <a:pt x="309" y="629"/>
                    </a:lnTo>
                    <a:lnTo>
                      <a:pt x="307" y="637"/>
                    </a:lnTo>
                    <a:cubicBezTo>
                      <a:pt x="305" y="639"/>
                      <a:pt x="310" y="644"/>
                      <a:pt x="315" y="646"/>
                    </a:cubicBezTo>
                    <a:cubicBezTo>
                      <a:pt x="316" y="646"/>
                      <a:pt x="317" y="646"/>
                      <a:pt x="317" y="646"/>
                    </a:cubicBezTo>
                    <a:lnTo>
                      <a:pt x="319" y="646"/>
                    </a:lnTo>
                    <a:lnTo>
                      <a:pt x="319" y="645"/>
                    </a:lnTo>
                    <a:lnTo>
                      <a:pt x="319" y="644"/>
                    </a:lnTo>
                    <a:cubicBezTo>
                      <a:pt x="319" y="641"/>
                      <a:pt x="322" y="638"/>
                      <a:pt x="326" y="639"/>
                    </a:cubicBezTo>
                    <a:lnTo>
                      <a:pt x="338" y="639"/>
                    </a:lnTo>
                    <a:lnTo>
                      <a:pt x="337" y="645"/>
                    </a:lnTo>
                    <a:lnTo>
                      <a:pt x="337" y="646"/>
                    </a:lnTo>
                    <a:cubicBezTo>
                      <a:pt x="337" y="646"/>
                      <a:pt x="338" y="646"/>
                      <a:pt x="340" y="646"/>
                    </a:cubicBezTo>
                    <a:lnTo>
                      <a:pt x="352" y="649"/>
                    </a:lnTo>
                    <a:lnTo>
                      <a:pt x="343" y="656"/>
                    </a:lnTo>
                    <a:cubicBezTo>
                      <a:pt x="340" y="658"/>
                      <a:pt x="338" y="660"/>
                      <a:pt x="338" y="662"/>
                    </a:cubicBezTo>
                    <a:cubicBezTo>
                      <a:pt x="340" y="662"/>
                      <a:pt x="343" y="662"/>
                      <a:pt x="345" y="662"/>
                    </a:cubicBezTo>
                    <a:lnTo>
                      <a:pt x="350" y="662"/>
                    </a:lnTo>
                    <a:cubicBezTo>
                      <a:pt x="353" y="662"/>
                      <a:pt x="357" y="663"/>
                      <a:pt x="361" y="663"/>
                    </a:cubicBezTo>
                    <a:cubicBezTo>
                      <a:pt x="364" y="663"/>
                      <a:pt x="369" y="665"/>
                      <a:pt x="373" y="670"/>
                    </a:cubicBezTo>
                    <a:cubicBezTo>
                      <a:pt x="374" y="674"/>
                      <a:pt x="374" y="677"/>
                      <a:pt x="374" y="678"/>
                    </a:cubicBezTo>
                    <a:lnTo>
                      <a:pt x="374" y="679"/>
                    </a:lnTo>
                    <a:cubicBezTo>
                      <a:pt x="374" y="679"/>
                      <a:pt x="375" y="679"/>
                      <a:pt x="377" y="679"/>
                    </a:cubicBezTo>
                    <a:cubicBezTo>
                      <a:pt x="381" y="679"/>
                      <a:pt x="381" y="684"/>
                      <a:pt x="382" y="688"/>
                    </a:cubicBezTo>
                    <a:cubicBezTo>
                      <a:pt x="382" y="688"/>
                      <a:pt x="382" y="690"/>
                      <a:pt x="385" y="690"/>
                    </a:cubicBezTo>
                    <a:cubicBezTo>
                      <a:pt x="385" y="691"/>
                      <a:pt x="386" y="693"/>
                      <a:pt x="387" y="694"/>
                    </a:cubicBezTo>
                    <a:cubicBezTo>
                      <a:pt x="390" y="695"/>
                      <a:pt x="394" y="695"/>
                      <a:pt x="399" y="695"/>
                    </a:cubicBezTo>
                    <a:cubicBezTo>
                      <a:pt x="401" y="695"/>
                      <a:pt x="403" y="695"/>
                      <a:pt x="406" y="695"/>
                    </a:cubicBezTo>
                    <a:lnTo>
                      <a:pt x="413" y="695"/>
                    </a:lnTo>
                    <a:lnTo>
                      <a:pt x="413" y="702"/>
                    </a:lnTo>
                    <a:cubicBezTo>
                      <a:pt x="413" y="702"/>
                      <a:pt x="413" y="703"/>
                      <a:pt x="426" y="705"/>
                    </a:cubicBezTo>
                    <a:lnTo>
                      <a:pt x="429" y="705"/>
                    </a:lnTo>
                    <a:cubicBezTo>
                      <a:pt x="431" y="705"/>
                      <a:pt x="434" y="707"/>
                      <a:pt x="438" y="712"/>
                    </a:cubicBezTo>
                    <a:cubicBezTo>
                      <a:pt x="439" y="714"/>
                      <a:pt x="441" y="715"/>
                      <a:pt x="441" y="715"/>
                    </a:cubicBezTo>
                    <a:cubicBezTo>
                      <a:pt x="442" y="716"/>
                      <a:pt x="445" y="718"/>
                      <a:pt x="446" y="719"/>
                    </a:cubicBezTo>
                    <a:cubicBezTo>
                      <a:pt x="448" y="721"/>
                      <a:pt x="450" y="721"/>
                      <a:pt x="451" y="722"/>
                    </a:cubicBezTo>
                    <a:cubicBezTo>
                      <a:pt x="454" y="726"/>
                      <a:pt x="458" y="728"/>
                      <a:pt x="462" y="733"/>
                    </a:cubicBezTo>
                    <a:cubicBezTo>
                      <a:pt x="463" y="735"/>
                      <a:pt x="463" y="737"/>
                      <a:pt x="464" y="740"/>
                    </a:cubicBezTo>
                    <a:lnTo>
                      <a:pt x="464" y="742"/>
                    </a:lnTo>
                    <a:cubicBezTo>
                      <a:pt x="464" y="742"/>
                      <a:pt x="464" y="743"/>
                      <a:pt x="464" y="744"/>
                    </a:cubicBezTo>
                    <a:lnTo>
                      <a:pt x="464" y="746"/>
                    </a:lnTo>
                    <a:cubicBezTo>
                      <a:pt x="469" y="747"/>
                      <a:pt x="471" y="751"/>
                      <a:pt x="475" y="755"/>
                    </a:cubicBezTo>
                    <a:cubicBezTo>
                      <a:pt x="476" y="756"/>
                      <a:pt x="476" y="759"/>
                      <a:pt x="478" y="761"/>
                    </a:cubicBezTo>
                    <a:lnTo>
                      <a:pt x="479" y="761"/>
                    </a:lnTo>
                    <a:cubicBezTo>
                      <a:pt x="480" y="761"/>
                      <a:pt x="480" y="761"/>
                      <a:pt x="482" y="761"/>
                    </a:cubicBezTo>
                    <a:lnTo>
                      <a:pt x="483" y="761"/>
                    </a:lnTo>
                    <a:cubicBezTo>
                      <a:pt x="485" y="763"/>
                      <a:pt x="487" y="763"/>
                      <a:pt x="488" y="764"/>
                    </a:cubicBezTo>
                    <a:cubicBezTo>
                      <a:pt x="494" y="767"/>
                      <a:pt x="500" y="771"/>
                      <a:pt x="504" y="777"/>
                    </a:cubicBezTo>
                    <a:cubicBezTo>
                      <a:pt x="507" y="780"/>
                      <a:pt x="508" y="786"/>
                      <a:pt x="508" y="791"/>
                    </a:cubicBezTo>
                    <a:cubicBezTo>
                      <a:pt x="508" y="792"/>
                      <a:pt x="508" y="793"/>
                      <a:pt x="508" y="795"/>
                    </a:cubicBezTo>
                    <a:cubicBezTo>
                      <a:pt x="508" y="798"/>
                      <a:pt x="508" y="800"/>
                      <a:pt x="507" y="801"/>
                    </a:cubicBezTo>
                    <a:cubicBezTo>
                      <a:pt x="506" y="801"/>
                      <a:pt x="504" y="803"/>
                      <a:pt x="503" y="803"/>
                    </a:cubicBezTo>
                    <a:cubicBezTo>
                      <a:pt x="501" y="803"/>
                      <a:pt x="501" y="803"/>
                      <a:pt x="500" y="803"/>
                    </a:cubicBezTo>
                    <a:lnTo>
                      <a:pt x="485" y="801"/>
                    </a:lnTo>
                    <a:cubicBezTo>
                      <a:pt x="483" y="803"/>
                      <a:pt x="483" y="803"/>
                      <a:pt x="483" y="804"/>
                    </a:cubicBezTo>
                    <a:cubicBezTo>
                      <a:pt x="480" y="809"/>
                      <a:pt x="475" y="808"/>
                      <a:pt x="473" y="808"/>
                    </a:cubicBezTo>
                    <a:lnTo>
                      <a:pt x="471" y="808"/>
                    </a:lnTo>
                    <a:cubicBezTo>
                      <a:pt x="470" y="808"/>
                      <a:pt x="470" y="808"/>
                      <a:pt x="470" y="808"/>
                    </a:cubicBezTo>
                    <a:cubicBezTo>
                      <a:pt x="469" y="808"/>
                      <a:pt x="469" y="809"/>
                      <a:pt x="469" y="809"/>
                    </a:cubicBezTo>
                    <a:lnTo>
                      <a:pt x="470" y="811"/>
                    </a:lnTo>
                    <a:cubicBezTo>
                      <a:pt x="470" y="813"/>
                      <a:pt x="471" y="813"/>
                      <a:pt x="471" y="814"/>
                    </a:cubicBezTo>
                    <a:cubicBezTo>
                      <a:pt x="475" y="814"/>
                      <a:pt x="476" y="814"/>
                      <a:pt x="479" y="814"/>
                    </a:cubicBezTo>
                    <a:cubicBezTo>
                      <a:pt x="480" y="814"/>
                      <a:pt x="482" y="814"/>
                      <a:pt x="483" y="814"/>
                    </a:cubicBezTo>
                    <a:lnTo>
                      <a:pt x="487" y="814"/>
                    </a:lnTo>
                    <a:cubicBezTo>
                      <a:pt x="488" y="814"/>
                      <a:pt x="491" y="814"/>
                      <a:pt x="494" y="814"/>
                    </a:cubicBezTo>
                    <a:lnTo>
                      <a:pt x="504" y="816"/>
                    </a:lnTo>
                    <a:lnTo>
                      <a:pt x="529" y="816"/>
                    </a:lnTo>
                    <a:lnTo>
                      <a:pt x="531" y="816"/>
                    </a:lnTo>
                    <a:lnTo>
                      <a:pt x="532" y="816"/>
                    </a:lnTo>
                    <a:cubicBezTo>
                      <a:pt x="535" y="816"/>
                      <a:pt x="538" y="819"/>
                      <a:pt x="538" y="821"/>
                    </a:cubicBezTo>
                    <a:cubicBezTo>
                      <a:pt x="538" y="823"/>
                      <a:pt x="538" y="823"/>
                      <a:pt x="538" y="824"/>
                    </a:cubicBezTo>
                    <a:lnTo>
                      <a:pt x="540" y="824"/>
                    </a:lnTo>
                    <a:cubicBezTo>
                      <a:pt x="544" y="824"/>
                      <a:pt x="545" y="828"/>
                      <a:pt x="545" y="829"/>
                    </a:cubicBezTo>
                    <a:cubicBezTo>
                      <a:pt x="545" y="830"/>
                      <a:pt x="545" y="830"/>
                      <a:pt x="545" y="830"/>
                    </a:cubicBezTo>
                    <a:cubicBezTo>
                      <a:pt x="547" y="830"/>
                      <a:pt x="547" y="830"/>
                      <a:pt x="548" y="830"/>
                    </a:cubicBezTo>
                    <a:cubicBezTo>
                      <a:pt x="552" y="832"/>
                      <a:pt x="555" y="832"/>
                      <a:pt x="556" y="832"/>
                    </a:cubicBezTo>
                    <a:cubicBezTo>
                      <a:pt x="559" y="832"/>
                      <a:pt x="560" y="832"/>
                      <a:pt x="564" y="832"/>
                    </a:cubicBezTo>
                    <a:cubicBezTo>
                      <a:pt x="568" y="833"/>
                      <a:pt x="568" y="838"/>
                      <a:pt x="568" y="841"/>
                    </a:cubicBezTo>
                    <a:cubicBezTo>
                      <a:pt x="569" y="841"/>
                      <a:pt x="571" y="841"/>
                      <a:pt x="572" y="841"/>
                    </a:cubicBezTo>
                    <a:lnTo>
                      <a:pt x="578" y="841"/>
                    </a:lnTo>
                    <a:cubicBezTo>
                      <a:pt x="580" y="841"/>
                      <a:pt x="581" y="841"/>
                      <a:pt x="583" y="841"/>
                    </a:cubicBezTo>
                    <a:cubicBezTo>
                      <a:pt x="585" y="841"/>
                      <a:pt x="589" y="841"/>
                      <a:pt x="593" y="841"/>
                    </a:cubicBezTo>
                    <a:cubicBezTo>
                      <a:pt x="599" y="841"/>
                      <a:pt x="605" y="842"/>
                      <a:pt x="606" y="847"/>
                    </a:cubicBezTo>
                    <a:cubicBezTo>
                      <a:pt x="606" y="848"/>
                      <a:pt x="609" y="848"/>
                      <a:pt x="612" y="849"/>
                    </a:cubicBezTo>
                    <a:cubicBezTo>
                      <a:pt x="614" y="849"/>
                      <a:pt x="615" y="849"/>
                      <a:pt x="618" y="849"/>
                    </a:cubicBezTo>
                    <a:cubicBezTo>
                      <a:pt x="620" y="849"/>
                      <a:pt x="624" y="849"/>
                      <a:pt x="626" y="849"/>
                    </a:cubicBezTo>
                    <a:lnTo>
                      <a:pt x="627" y="849"/>
                    </a:lnTo>
                    <a:cubicBezTo>
                      <a:pt x="629" y="849"/>
                      <a:pt x="630" y="851"/>
                      <a:pt x="632" y="851"/>
                    </a:cubicBezTo>
                    <a:cubicBezTo>
                      <a:pt x="633" y="851"/>
                      <a:pt x="634" y="851"/>
                      <a:pt x="636" y="851"/>
                    </a:cubicBezTo>
                    <a:lnTo>
                      <a:pt x="637" y="851"/>
                    </a:lnTo>
                    <a:lnTo>
                      <a:pt x="639" y="851"/>
                    </a:lnTo>
                    <a:cubicBezTo>
                      <a:pt x="642" y="851"/>
                      <a:pt x="643" y="853"/>
                      <a:pt x="645" y="857"/>
                    </a:cubicBezTo>
                    <a:cubicBezTo>
                      <a:pt x="645" y="857"/>
                      <a:pt x="645" y="858"/>
                      <a:pt x="646" y="858"/>
                    </a:cubicBezTo>
                    <a:cubicBezTo>
                      <a:pt x="648" y="863"/>
                      <a:pt x="653" y="865"/>
                      <a:pt x="655" y="868"/>
                    </a:cubicBezTo>
                    <a:lnTo>
                      <a:pt x="660" y="868"/>
                    </a:lnTo>
                    <a:cubicBezTo>
                      <a:pt x="662" y="868"/>
                      <a:pt x="666" y="868"/>
                      <a:pt x="667" y="872"/>
                    </a:cubicBezTo>
                    <a:lnTo>
                      <a:pt x="667" y="873"/>
                    </a:lnTo>
                    <a:cubicBezTo>
                      <a:pt x="669" y="875"/>
                      <a:pt x="669" y="877"/>
                      <a:pt x="670" y="878"/>
                    </a:cubicBezTo>
                    <a:cubicBezTo>
                      <a:pt x="673" y="882"/>
                      <a:pt x="679" y="884"/>
                      <a:pt x="687" y="884"/>
                    </a:cubicBezTo>
                    <a:cubicBezTo>
                      <a:pt x="690" y="884"/>
                      <a:pt x="692" y="884"/>
                      <a:pt x="694" y="884"/>
                    </a:cubicBezTo>
                    <a:cubicBezTo>
                      <a:pt x="697" y="884"/>
                      <a:pt x="698" y="884"/>
                      <a:pt x="699" y="884"/>
                    </a:cubicBezTo>
                    <a:lnTo>
                      <a:pt x="706" y="884"/>
                    </a:lnTo>
                    <a:lnTo>
                      <a:pt x="704" y="891"/>
                    </a:lnTo>
                    <a:cubicBezTo>
                      <a:pt x="706" y="891"/>
                      <a:pt x="706" y="891"/>
                      <a:pt x="708" y="893"/>
                    </a:cubicBezTo>
                    <a:lnTo>
                      <a:pt x="713" y="893"/>
                    </a:lnTo>
                    <a:lnTo>
                      <a:pt x="711" y="927"/>
                    </a:lnTo>
                    <a:lnTo>
                      <a:pt x="706" y="925"/>
                    </a:lnTo>
                    <a:cubicBezTo>
                      <a:pt x="704" y="925"/>
                      <a:pt x="704" y="925"/>
                      <a:pt x="704" y="925"/>
                    </a:cubicBezTo>
                    <a:lnTo>
                      <a:pt x="704" y="927"/>
                    </a:lnTo>
                    <a:cubicBezTo>
                      <a:pt x="703" y="933"/>
                      <a:pt x="703" y="935"/>
                      <a:pt x="703" y="937"/>
                    </a:cubicBezTo>
                    <a:cubicBezTo>
                      <a:pt x="704" y="938"/>
                      <a:pt x="706" y="938"/>
                      <a:pt x="706" y="938"/>
                    </a:cubicBezTo>
                    <a:lnTo>
                      <a:pt x="710" y="938"/>
                    </a:lnTo>
                    <a:lnTo>
                      <a:pt x="710" y="943"/>
                    </a:lnTo>
                    <a:cubicBezTo>
                      <a:pt x="710" y="945"/>
                      <a:pt x="710" y="945"/>
                      <a:pt x="710" y="945"/>
                    </a:cubicBezTo>
                    <a:cubicBezTo>
                      <a:pt x="710" y="947"/>
                      <a:pt x="711" y="954"/>
                      <a:pt x="706" y="956"/>
                    </a:cubicBezTo>
                    <a:cubicBezTo>
                      <a:pt x="704" y="956"/>
                      <a:pt x="703" y="958"/>
                      <a:pt x="701" y="959"/>
                    </a:cubicBezTo>
                    <a:cubicBezTo>
                      <a:pt x="694" y="963"/>
                      <a:pt x="687" y="970"/>
                      <a:pt x="682" y="975"/>
                    </a:cubicBezTo>
                    <a:cubicBezTo>
                      <a:pt x="680" y="977"/>
                      <a:pt x="679" y="980"/>
                      <a:pt x="679" y="982"/>
                    </a:cubicBezTo>
                    <a:cubicBezTo>
                      <a:pt x="676" y="986"/>
                      <a:pt x="673" y="986"/>
                      <a:pt x="671" y="986"/>
                    </a:cubicBezTo>
                    <a:lnTo>
                      <a:pt x="670" y="986"/>
                    </a:lnTo>
                    <a:lnTo>
                      <a:pt x="670" y="987"/>
                    </a:lnTo>
                    <a:lnTo>
                      <a:pt x="671" y="994"/>
                    </a:lnTo>
                    <a:lnTo>
                      <a:pt x="666" y="994"/>
                    </a:lnTo>
                    <a:cubicBezTo>
                      <a:pt x="666" y="994"/>
                      <a:pt x="664" y="994"/>
                      <a:pt x="664" y="996"/>
                    </a:cubicBezTo>
                    <a:cubicBezTo>
                      <a:pt x="662" y="998"/>
                      <a:pt x="662" y="998"/>
                      <a:pt x="662" y="999"/>
                    </a:cubicBezTo>
                    <a:cubicBezTo>
                      <a:pt x="662" y="1000"/>
                      <a:pt x="662" y="1002"/>
                      <a:pt x="662" y="1004"/>
                    </a:cubicBezTo>
                    <a:cubicBezTo>
                      <a:pt x="661" y="1005"/>
                      <a:pt x="660" y="1008"/>
                      <a:pt x="654" y="1008"/>
                    </a:cubicBezTo>
                    <a:cubicBezTo>
                      <a:pt x="653" y="1008"/>
                      <a:pt x="651" y="1008"/>
                      <a:pt x="651" y="1008"/>
                    </a:cubicBezTo>
                    <a:cubicBezTo>
                      <a:pt x="649" y="1008"/>
                      <a:pt x="649" y="1008"/>
                      <a:pt x="649" y="1008"/>
                    </a:cubicBezTo>
                    <a:lnTo>
                      <a:pt x="639" y="1008"/>
                    </a:lnTo>
                    <a:cubicBezTo>
                      <a:pt x="639" y="1010"/>
                      <a:pt x="639" y="1011"/>
                      <a:pt x="639" y="1012"/>
                    </a:cubicBezTo>
                    <a:cubicBezTo>
                      <a:pt x="637" y="1014"/>
                      <a:pt x="637" y="1019"/>
                      <a:pt x="637" y="1020"/>
                    </a:cubicBezTo>
                    <a:cubicBezTo>
                      <a:pt x="639" y="1020"/>
                      <a:pt x="641" y="1020"/>
                      <a:pt x="641" y="1020"/>
                    </a:cubicBezTo>
                    <a:lnTo>
                      <a:pt x="646" y="1021"/>
                    </a:lnTo>
                    <a:lnTo>
                      <a:pt x="646" y="1026"/>
                    </a:lnTo>
                    <a:lnTo>
                      <a:pt x="645" y="1057"/>
                    </a:lnTo>
                    <a:cubicBezTo>
                      <a:pt x="645" y="1060"/>
                      <a:pt x="645" y="1064"/>
                      <a:pt x="643" y="1069"/>
                    </a:cubicBezTo>
                    <a:cubicBezTo>
                      <a:pt x="643" y="1077"/>
                      <a:pt x="643" y="1087"/>
                      <a:pt x="643" y="1096"/>
                    </a:cubicBezTo>
                    <a:cubicBezTo>
                      <a:pt x="643" y="1101"/>
                      <a:pt x="642" y="1106"/>
                      <a:pt x="630" y="1108"/>
                    </a:cubicBezTo>
                    <a:cubicBezTo>
                      <a:pt x="627" y="1108"/>
                      <a:pt x="626" y="1109"/>
                      <a:pt x="622" y="1110"/>
                    </a:cubicBezTo>
                    <a:cubicBezTo>
                      <a:pt x="620" y="1113"/>
                      <a:pt x="618" y="1118"/>
                      <a:pt x="617" y="1122"/>
                    </a:cubicBezTo>
                    <a:cubicBezTo>
                      <a:pt x="615" y="1125"/>
                      <a:pt x="614" y="1128"/>
                      <a:pt x="612" y="1133"/>
                    </a:cubicBezTo>
                    <a:cubicBezTo>
                      <a:pt x="611" y="1134"/>
                      <a:pt x="608" y="1137"/>
                      <a:pt x="604" y="1137"/>
                    </a:cubicBezTo>
                    <a:lnTo>
                      <a:pt x="602" y="1137"/>
                    </a:lnTo>
                    <a:cubicBezTo>
                      <a:pt x="601" y="1137"/>
                      <a:pt x="599" y="1137"/>
                      <a:pt x="599" y="1137"/>
                    </a:cubicBezTo>
                    <a:cubicBezTo>
                      <a:pt x="597" y="1137"/>
                      <a:pt x="596" y="1138"/>
                      <a:pt x="594" y="1140"/>
                    </a:cubicBezTo>
                    <a:cubicBezTo>
                      <a:pt x="593" y="1140"/>
                      <a:pt x="592" y="1141"/>
                      <a:pt x="590" y="1143"/>
                    </a:cubicBezTo>
                    <a:cubicBezTo>
                      <a:pt x="587" y="1143"/>
                      <a:pt x="584" y="1143"/>
                      <a:pt x="583" y="1143"/>
                    </a:cubicBezTo>
                    <a:cubicBezTo>
                      <a:pt x="581" y="1143"/>
                      <a:pt x="581" y="1143"/>
                      <a:pt x="580" y="1143"/>
                    </a:cubicBezTo>
                    <a:cubicBezTo>
                      <a:pt x="580" y="1145"/>
                      <a:pt x="580" y="1149"/>
                      <a:pt x="580" y="1150"/>
                    </a:cubicBezTo>
                    <a:cubicBezTo>
                      <a:pt x="580" y="1152"/>
                      <a:pt x="580" y="1153"/>
                      <a:pt x="580" y="1153"/>
                    </a:cubicBezTo>
                    <a:lnTo>
                      <a:pt x="580" y="1161"/>
                    </a:lnTo>
                    <a:lnTo>
                      <a:pt x="572" y="1159"/>
                    </a:lnTo>
                    <a:lnTo>
                      <a:pt x="572" y="1161"/>
                    </a:lnTo>
                    <a:cubicBezTo>
                      <a:pt x="571" y="1164"/>
                      <a:pt x="568" y="1166"/>
                      <a:pt x="564" y="1166"/>
                    </a:cubicBezTo>
                    <a:lnTo>
                      <a:pt x="556" y="1166"/>
                    </a:lnTo>
                    <a:cubicBezTo>
                      <a:pt x="553" y="1165"/>
                      <a:pt x="552" y="1165"/>
                      <a:pt x="548" y="1165"/>
                    </a:cubicBezTo>
                    <a:cubicBezTo>
                      <a:pt x="545" y="1165"/>
                      <a:pt x="543" y="1165"/>
                      <a:pt x="540" y="1165"/>
                    </a:cubicBezTo>
                    <a:cubicBezTo>
                      <a:pt x="535" y="1165"/>
                      <a:pt x="531" y="1165"/>
                      <a:pt x="528" y="1165"/>
                    </a:cubicBezTo>
                    <a:cubicBezTo>
                      <a:pt x="522" y="1166"/>
                      <a:pt x="519" y="1171"/>
                      <a:pt x="517" y="1174"/>
                    </a:cubicBezTo>
                    <a:lnTo>
                      <a:pt x="517" y="1175"/>
                    </a:lnTo>
                    <a:cubicBezTo>
                      <a:pt x="516" y="1178"/>
                      <a:pt x="515" y="1182"/>
                      <a:pt x="512" y="1184"/>
                    </a:cubicBezTo>
                    <a:cubicBezTo>
                      <a:pt x="510" y="1186"/>
                      <a:pt x="508" y="1187"/>
                      <a:pt x="508" y="1190"/>
                    </a:cubicBezTo>
                    <a:lnTo>
                      <a:pt x="508" y="1196"/>
                    </a:lnTo>
                    <a:lnTo>
                      <a:pt x="503" y="1195"/>
                    </a:lnTo>
                    <a:cubicBezTo>
                      <a:pt x="501" y="1195"/>
                      <a:pt x="501" y="1195"/>
                      <a:pt x="501" y="1195"/>
                    </a:cubicBezTo>
                    <a:lnTo>
                      <a:pt x="501" y="1198"/>
                    </a:lnTo>
                    <a:lnTo>
                      <a:pt x="499" y="1242"/>
                    </a:lnTo>
                    <a:cubicBezTo>
                      <a:pt x="499" y="1248"/>
                      <a:pt x="499" y="1252"/>
                      <a:pt x="495" y="1259"/>
                    </a:cubicBezTo>
                    <a:cubicBezTo>
                      <a:pt x="491" y="1267"/>
                      <a:pt x="483" y="1272"/>
                      <a:pt x="476" y="1275"/>
                    </a:cubicBezTo>
                    <a:lnTo>
                      <a:pt x="475" y="1276"/>
                    </a:lnTo>
                    <a:cubicBezTo>
                      <a:pt x="471" y="1278"/>
                      <a:pt x="470" y="1278"/>
                      <a:pt x="469" y="1278"/>
                    </a:cubicBezTo>
                    <a:cubicBezTo>
                      <a:pt x="467" y="1278"/>
                      <a:pt x="467" y="1278"/>
                      <a:pt x="467" y="1278"/>
                    </a:cubicBezTo>
                    <a:cubicBezTo>
                      <a:pt x="466" y="1282"/>
                      <a:pt x="466" y="1287"/>
                      <a:pt x="466" y="1291"/>
                    </a:cubicBezTo>
                    <a:cubicBezTo>
                      <a:pt x="466" y="1292"/>
                      <a:pt x="466" y="1294"/>
                      <a:pt x="466" y="1296"/>
                    </a:cubicBezTo>
                    <a:lnTo>
                      <a:pt x="466" y="1303"/>
                    </a:lnTo>
                    <a:lnTo>
                      <a:pt x="459" y="1301"/>
                    </a:lnTo>
                    <a:cubicBezTo>
                      <a:pt x="459" y="1300"/>
                      <a:pt x="458" y="1300"/>
                      <a:pt x="458" y="1300"/>
                    </a:cubicBezTo>
                    <a:cubicBezTo>
                      <a:pt x="458" y="1300"/>
                      <a:pt x="458" y="1301"/>
                      <a:pt x="458" y="1304"/>
                    </a:cubicBezTo>
                    <a:lnTo>
                      <a:pt x="457" y="1309"/>
                    </a:lnTo>
                    <a:lnTo>
                      <a:pt x="427" y="1308"/>
                    </a:lnTo>
                    <a:cubicBezTo>
                      <a:pt x="427" y="1309"/>
                      <a:pt x="427" y="1310"/>
                      <a:pt x="427" y="1310"/>
                    </a:cubicBezTo>
                    <a:cubicBezTo>
                      <a:pt x="429" y="1312"/>
                      <a:pt x="429" y="1313"/>
                      <a:pt x="433" y="1313"/>
                    </a:cubicBezTo>
                    <a:cubicBezTo>
                      <a:pt x="434" y="1313"/>
                      <a:pt x="436" y="1313"/>
                      <a:pt x="436" y="1313"/>
                    </a:cubicBezTo>
                    <a:lnTo>
                      <a:pt x="442" y="1312"/>
                    </a:lnTo>
                    <a:lnTo>
                      <a:pt x="442" y="1317"/>
                    </a:lnTo>
                    <a:cubicBezTo>
                      <a:pt x="442" y="1321"/>
                      <a:pt x="443" y="1324"/>
                      <a:pt x="445" y="1325"/>
                    </a:cubicBezTo>
                    <a:cubicBezTo>
                      <a:pt x="448" y="1331"/>
                      <a:pt x="452" y="1337"/>
                      <a:pt x="448" y="1346"/>
                    </a:cubicBezTo>
                    <a:cubicBezTo>
                      <a:pt x="445" y="1352"/>
                      <a:pt x="439" y="1355"/>
                      <a:pt x="431" y="1353"/>
                    </a:cubicBezTo>
                    <a:cubicBezTo>
                      <a:pt x="430" y="1353"/>
                      <a:pt x="430" y="1353"/>
                      <a:pt x="429" y="1353"/>
                    </a:cubicBezTo>
                    <a:lnTo>
                      <a:pt x="427" y="1353"/>
                    </a:lnTo>
                    <a:cubicBezTo>
                      <a:pt x="426" y="1353"/>
                      <a:pt x="426" y="1353"/>
                      <a:pt x="426" y="1353"/>
                    </a:cubicBezTo>
                    <a:cubicBezTo>
                      <a:pt x="426" y="1353"/>
                      <a:pt x="426" y="1355"/>
                      <a:pt x="426" y="1356"/>
                    </a:cubicBezTo>
                    <a:lnTo>
                      <a:pt x="424" y="1364"/>
                    </a:lnTo>
                    <a:lnTo>
                      <a:pt x="418" y="1361"/>
                    </a:lnTo>
                    <a:cubicBezTo>
                      <a:pt x="417" y="1359"/>
                      <a:pt x="413" y="1357"/>
                      <a:pt x="410" y="1357"/>
                    </a:cubicBezTo>
                    <a:cubicBezTo>
                      <a:pt x="406" y="1357"/>
                      <a:pt x="406" y="1357"/>
                      <a:pt x="406" y="1357"/>
                    </a:cubicBezTo>
                    <a:cubicBezTo>
                      <a:pt x="405" y="1359"/>
                      <a:pt x="403" y="1362"/>
                      <a:pt x="403" y="1365"/>
                    </a:cubicBezTo>
                    <a:lnTo>
                      <a:pt x="402" y="1366"/>
                    </a:lnTo>
                    <a:cubicBezTo>
                      <a:pt x="401" y="1373"/>
                      <a:pt x="399" y="1380"/>
                      <a:pt x="392" y="1382"/>
                    </a:cubicBezTo>
                    <a:cubicBezTo>
                      <a:pt x="390" y="1382"/>
                      <a:pt x="389" y="1382"/>
                      <a:pt x="387" y="1382"/>
                    </a:cubicBezTo>
                    <a:lnTo>
                      <a:pt x="386" y="1382"/>
                    </a:lnTo>
                    <a:lnTo>
                      <a:pt x="386" y="1385"/>
                    </a:lnTo>
                    <a:cubicBezTo>
                      <a:pt x="386" y="1386"/>
                      <a:pt x="387" y="1387"/>
                      <a:pt x="387" y="1387"/>
                    </a:cubicBezTo>
                    <a:cubicBezTo>
                      <a:pt x="389" y="1387"/>
                      <a:pt x="389" y="1387"/>
                      <a:pt x="390" y="1389"/>
                    </a:cubicBezTo>
                    <a:lnTo>
                      <a:pt x="393" y="1389"/>
                    </a:lnTo>
                    <a:lnTo>
                      <a:pt x="393" y="1393"/>
                    </a:lnTo>
                    <a:cubicBezTo>
                      <a:pt x="393" y="1394"/>
                      <a:pt x="393" y="1394"/>
                      <a:pt x="393" y="1396"/>
                    </a:cubicBezTo>
                    <a:cubicBezTo>
                      <a:pt x="393" y="1396"/>
                      <a:pt x="394" y="1398"/>
                      <a:pt x="396" y="1399"/>
                    </a:cubicBezTo>
                    <a:cubicBezTo>
                      <a:pt x="398" y="1402"/>
                      <a:pt x="401" y="1405"/>
                      <a:pt x="401" y="1411"/>
                    </a:cubicBezTo>
                    <a:cubicBezTo>
                      <a:pt x="401" y="1413"/>
                      <a:pt x="401" y="1415"/>
                      <a:pt x="401" y="1417"/>
                    </a:cubicBezTo>
                    <a:cubicBezTo>
                      <a:pt x="401" y="1423"/>
                      <a:pt x="399" y="1429"/>
                      <a:pt x="399" y="1433"/>
                    </a:cubicBezTo>
                    <a:cubicBezTo>
                      <a:pt x="399" y="1435"/>
                      <a:pt x="401" y="1435"/>
                      <a:pt x="401" y="1435"/>
                    </a:cubicBezTo>
                    <a:cubicBezTo>
                      <a:pt x="403" y="1435"/>
                      <a:pt x="405" y="1436"/>
                      <a:pt x="405" y="1438"/>
                    </a:cubicBezTo>
                    <a:cubicBezTo>
                      <a:pt x="408" y="1439"/>
                      <a:pt x="406" y="1442"/>
                      <a:pt x="406" y="1443"/>
                    </a:cubicBezTo>
                    <a:lnTo>
                      <a:pt x="406" y="1455"/>
                    </a:lnTo>
                    <a:lnTo>
                      <a:pt x="406" y="1457"/>
                    </a:lnTo>
                    <a:cubicBezTo>
                      <a:pt x="406" y="1458"/>
                      <a:pt x="408" y="1458"/>
                      <a:pt x="408" y="1458"/>
                    </a:cubicBezTo>
                    <a:cubicBezTo>
                      <a:pt x="411" y="1460"/>
                      <a:pt x="415" y="1460"/>
                      <a:pt x="418" y="1464"/>
                    </a:cubicBezTo>
                    <a:cubicBezTo>
                      <a:pt x="420" y="1467"/>
                      <a:pt x="421" y="1470"/>
                      <a:pt x="421" y="1475"/>
                    </a:cubicBezTo>
                    <a:cubicBezTo>
                      <a:pt x="421" y="1476"/>
                      <a:pt x="421" y="1478"/>
                      <a:pt x="420" y="1479"/>
                    </a:cubicBezTo>
                    <a:lnTo>
                      <a:pt x="420" y="1483"/>
                    </a:lnTo>
                    <a:lnTo>
                      <a:pt x="415" y="1483"/>
                    </a:lnTo>
                    <a:cubicBezTo>
                      <a:pt x="414" y="1483"/>
                      <a:pt x="414" y="1483"/>
                      <a:pt x="413" y="1483"/>
                    </a:cubicBezTo>
                    <a:lnTo>
                      <a:pt x="411" y="1483"/>
                    </a:lnTo>
                    <a:cubicBezTo>
                      <a:pt x="411" y="1483"/>
                      <a:pt x="411" y="1485"/>
                      <a:pt x="413" y="1485"/>
                    </a:cubicBezTo>
                    <a:cubicBezTo>
                      <a:pt x="413" y="1485"/>
                      <a:pt x="414" y="1487"/>
                      <a:pt x="414" y="1488"/>
                    </a:cubicBezTo>
                    <a:cubicBezTo>
                      <a:pt x="417" y="1491"/>
                      <a:pt x="418" y="1494"/>
                      <a:pt x="420" y="1497"/>
                    </a:cubicBezTo>
                    <a:cubicBezTo>
                      <a:pt x="420" y="1500"/>
                      <a:pt x="420" y="1501"/>
                      <a:pt x="418" y="1504"/>
                    </a:cubicBezTo>
                    <a:cubicBezTo>
                      <a:pt x="415" y="1507"/>
                      <a:pt x="411" y="1507"/>
                      <a:pt x="406" y="150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7890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7FB93A5-7EC8-5940-9C8B-EA6B239FFC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AA1793-91F4-E14B-B2E6-3066898D8088}"/>
              </a:ext>
            </a:extLst>
          </p:cNvPr>
          <p:cNvGrpSpPr/>
          <p:nvPr/>
        </p:nvGrpSpPr>
        <p:grpSpPr>
          <a:xfrm>
            <a:off x="2460665" y="5270754"/>
            <a:ext cx="10874377" cy="3174490"/>
            <a:chOff x="2419430" y="2151726"/>
            <a:chExt cx="10874377" cy="31744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2419430" y="2151726"/>
              <a:ext cx="10874377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MEET OUR TEAM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2419430" y="3681342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1BB8280-E03D-2245-9E1D-C88C8F3D4336}"/>
              </a:ext>
            </a:extLst>
          </p:cNvPr>
          <p:cNvSpPr/>
          <p:nvPr/>
        </p:nvSpPr>
        <p:spPr>
          <a:xfrm flipH="1">
            <a:off x="17113252" y="-1"/>
            <a:ext cx="7264398" cy="13863197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9359315" cy="1514912"/>
            <a:chOff x="4846062" y="633855"/>
            <a:chExt cx="9359315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935931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BRILLIANT TEAM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9B867B-059A-0147-B31B-1A0366D85AA0}"/>
              </a:ext>
            </a:extLst>
          </p:cNvPr>
          <p:cNvSpPr txBox="1"/>
          <p:nvPr/>
        </p:nvSpPr>
        <p:spPr>
          <a:xfrm>
            <a:off x="5651620" y="5095249"/>
            <a:ext cx="2831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Hanna Rice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E035A092-066F-FD4B-8FD0-8C33E25BDCDD}"/>
              </a:ext>
            </a:extLst>
          </p:cNvPr>
          <p:cNvSpPr txBox="1">
            <a:spLocks/>
          </p:cNvSpPr>
          <p:nvPr/>
        </p:nvSpPr>
        <p:spPr>
          <a:xfrm>
            <a:off x="1888706" y="5744762"/>
            <a:ext cx="6783786" cy="12706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5D51B0-163E-874F-9E6A-87201CB5AFFF}"/>
              </a:ext>
            </a:extLst>
          </p:cNvPr>
          <p:cNvSpPr txBox="1"/>
          <p:nvPr/>
        </p:nvSpPr>
        <p:spPr>
          <a:xfrm>
            <a:off x="5135453" y="8742348"/>
            <a:ext cx="334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Destyn Gilson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1879B4E7-8628-A64F-B822-E9F035226B7B}"/>
              </a:ext>
            </a:extLst>
          </p:cNvPr>
          <p:cNvSpPr txBox="1">
            <a:spLocks/>
          </p:cNvSpPr>
          <p:nvPr/>
        </p:nvSpPr>
        <p:spPr>
          <a:xfrm>
            <a:off x="1888706" y="9391861"/>
            <a:ext cx="6783786" cy="12706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DB45B25-3410-B840-8EF9-F0B2042DF7C0}"/>
              </a:ext>
            </a:extLst>
          </p:cNvPr>
          <p:cNvGrpSpPr/>
          <p:nvPr/>
        </p:nvGrpSpPr>
        <p:grpSpPr>
          <a:xfrm>
            <a:off x="15705158" y="5095249"/>
            <a:ext cx="6783786" cy="1920194"/>
            <a:chOff x="2181171" y="7995773"/>
            <a:chExt cx="6783786" cy="192019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A662A36-D1A8-2A43-B88F-0DAFC67F96C7}"/>
                </a:ext>
              </a:extLst>
            </p:cNvPr>
            <p:cNvSpPr txBox="1"/>
            <p:nvPr/>
          </p:nvSpPr>
          <p:spPr>
            <a:xfrm>
              <a:off x="2337788" y="7995773"/>
              <a:ext cx="37064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Shanna Brewer</a:t>
              </a:r>
            </a:p>
          </p:txBody>
        </p:sp>
        <p:sp>
          <p:nvSpPr>
            <p:cNvPr id="50" name="Subtitle 2">
              <a:extLst>
                <a:ext uri="{FF2B5EF4-FFF2-40B4-BE49-F238E27FC236}">
                  <a16:creationId xmlns:a16="http://schemas.microsoft.com/office/drawing/2014/main" id="{85369F34-F559-5F4D-B502-24054DE8074D}"/>
                </a:ext>
              </a:extLst>
            </p:cNvPr>
            <p:cNvSpPr txBox="1">
              <a:spLocks/>
            </p:cNvSpPr>
            <p:nvPr/>
          </p:nvSpPr>
          <p:spPr>
            <a:xfrm>
              <a:off x="2181171" y="8645286"/>
              <a:ext cx="6783786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E13B438-3FDB-134E-BC77-B05D98F55138}"/>
              </a:ext>
            </a:extLst>
          </p:cNvPr>
          <p:cNvGrpSpPr/>
          <p:nvPr/>
        </p:nvGrpSpPr>
        <p:grpSpPr>
          <a:xfrm>
            <a:off x="15705158" y="8742348"/>
            <a:ext cx="6783786" cy="1920194"/>
            <a:chOff x="2181171" y="7995773"/>
            <a:chExt cx="6783786" cy="192019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5261085-2528-824A-8ED7-62EAC2703A34}"/>
                </a:ext>
              </a:extLst>
            </p:cNvPr>
            <p:cNvSpPr txBox="1"/>
            <p:nvPr/>
          </p:nvSpPr>
          <p:spPr>
            <a:xfrm>
              <a:off x="2337788" y="7995773"/>
              <a:ext cx="39228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Maddison Bruke</a:t>
              </a:r>
            </a:p>
          </p:txBody>
        </p:sp>
        <p:sp>
          <p:nvSpPr>
            <p:cNvPr id="55" name="Subtitle 2">
              <a:extLst>
                <a:ext uri="{FF2B5EF4-FFF2-40B4-BE49-F238E27FC236}">
                  <a16:creationId xmlns:a16="http://schemas.microsoft.com/office/drawing/2014/main" id="{3A10A37C-0430-344F-AEAC-A524675BD69A}"/>
                </a:ext>
              </a:extLst>
            </p:cNvPr>
            <p:cNvSpPr txBox="1">
              <a:spLocks/>
            </p:cNvSpPr>
            <p:nvPr/>
          </p:nvSpPr>
          <p:spPr>
            <a:xfrm>
              <a:off x="2181171" y="8645286"/>
              <a:ext cx="6783786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4AAD1-7D98-E740-A9A9-5ADC64BBBFE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876F06B-3B31-7B40-A352-873046D2403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9B3E664-7BD1-E746-900C-7464577013B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40F683-F60F-0D44-86CF-059210BF30F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516851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1">
            <a:extLst>
              <a:ext uri="{FF2B5EF4-FFF2-40B4-BE49-F238E27FC236}">
                <a16:creationId xmlns:a16="http://schemas.microsoft.com/office/drawing/2014/main" id="{C7DABE27-737E-504D-A067-76ACB39338CE}"/>
              </a:ext>
            </a:extLst>
          </p:cNvPr>
          <p:cNvSpPr/>
          <p:nvPr/>
        </p:nvSpPr>
        <p:spPr>
          <a:xfrm rot="10800000" flipH="1" flipV="1">
            <a:off x="11629700" y="0"/>
            <a:ext cx="12757845" cy="13715999"/>
          </a:xfrm>
          <a:custGeom>
            <a:avLst/>
            <a:gdLst>
              <a:gd name="connsiteX0" fmla="*/ 0 w 24377649"/>
              <a:gd name="connsiteY0" fmla="*/ 0 h 13715999"/>
              <a:gd name="connsiteX1" fmla="*/ 24377649 w 24377649"/>
              <a:gd name="connsiteY1" fmla="*/ 0 h 13715999"/>
              <a:gd name="connsiteX2" fmla="*/ 24377649 w 24377649"/>
              <a:gd name="connsiteY2" fmla="*/ 13715999 h 13715999"/>
              <a:gd name="connsiteX3" fmla="*/ 0 w 24377649"/>
              <a:gd name="connsiteY3" fmla="*/ 13715999 h 13715999"/>
              <a:gd name="connsiteX4" fmla="*/ 0 w 24377649"/>
              <a:gd name="connsiteY4" fmla="*/ 0 h 13715999"/>
              <a:gd name="connsiteX0" fmla="*/ 7249885 w 24377649"/>
              <a:gd name="connsiteY0" fmla="*/ 0 h 13715999"/>
              <a:gd name="connsiteX1" fmla="*/ 24377649 w 24377649"/>
              <a:gd name="connsiteY1" fmla="*/ 0 h 13715999"/>
              <a:gd name="connsiteX2" fmla="*/ 24377649 w 24377649"/>
              <a:gd name="connsiteY2" fmla="*/ 13715999 h 13715999"/>
              <a:gd name="connsiteX3" fmla="*/ 0 w 24377649"/>
              <a:gd name="connsiteY3" fmla="*/ 13715999 h 13715999"/>
              <a:gd name="connsiteX4" fmla="*/ 7249885 w 24377649"/>
              <a:gd name="connsiteY4" fmla="*/ 0 h 13715999"/>
              <a:gd name="connsiteX0" fmla="*/ 97971 w 17225735"/>
              <a:gd name="connsiteY0" fmla="*/ 0 h 13715999"/>
              <a:gd name="connsiteX1" fmla="*/ 17225735 w 17225735"/>
              <a:gd name="connsiteY1" fmla="*/ 0 h 13715999"/>
              <a:gd name="connsiteX2" fmla="*/ 17225735 w 17225735"/>
              <a:gd name="connsiteY2" fmla="*/ 13715999 h 13715999"/>
              <a:gd name="connsiteX3" fmla="*/ 0 w 17225735"/>
              <a:gd name="connsiteY3" fmla="*/ 13715999 h 13715999"/>
              <a:gd name="connsiteX4" fmla="*/ 97971 w 17225735"/>
              <a:gd name="connsiteY4" fmla="*/ 0 h 13715999"/>
              <a:gd name="connsiteX0" fmla="*/ 1096171 w 18223935"/>
              <a:gd name="connsiteY0" fmla="*/ 0 h 13715999"/>
              <a:gd name="connsiteX1" fmla="*/ 18223935 w 18223935"/>
              <a:gd name="connsiteY1" fmla="*/ 0 h 13715999"/>
              <a:gd name="connsiteX2" fmla="*/ 18223935 w 18223935"/>
              <a:gd name="connsiteY2" fmla="*/ 13715999 h 13715999"/>
              <a:gd name="connsiteX3" fmla="*/ 998200 w 18223935"/>
              <a:gd name="connsiteY3" fmla="*/ 13715999 h 13715999"/>
              <a:gd name="connsiteX4" fmla="*/ 1096171 w 18223935"/>
              <a:gd name="connsiteY4" fmla="*/ 0 h 13715999"/>
              <a:gd name="connsiteX0" fmla="*/ 1269781 w 18397545"/>
              <a:gd name="connsiteY0" fmla="*/ 0 h 13715999"/>
              <a:gd name="connsiteX1" fmla="*/ 18397545 w 18397545"/>
              <a:gd name="connsiteY1" fmla="*/ 0 h 13715999"/>
              <a:gd name="connsiteX2" fmla="*/ 18397545 w 18397545"/>
              <a:gd name="connsiteY2" fmla="*/ 13715999 h 13715999"/>
              <a:gd name="connsiteX3" fmla="*/ 1171810 w 18397545"/>
              <a:gd name="connsiteY3" fmla="*/ 13715999 h 13715999"/>
              <a:gd name="connsiteX4" fmla="*/ 1269781 w 18397545"/>
              <a:gd name="connsiteY4" fmla="*/ 0 h 13715999"/>
              <a:gd name="connsiteX0" fmla="*/ 1212595 w 18340359"/>
              <a:gd name="connsiteY0" fmla="*/ 0 h 13715999"/>
              <a:gd name="connsiteX1" fmla="*/ 18340359 w 18340359"/>
              <a:gd name="connsiteY1" fmla="*/ 0 h 13715999"/>
              <a:gd name="connsiteX2" fmla="*/ 18340359 w 18340359"/>
              <a:gd name="connsiteY2" fmla="*/ 13715999 h 13715999"/>
              <a:gd name="connsiteX3" fmla="*/ 1114624 w 18340359"/>
              <a:gd name="connsiteY3" fmla="*/ 13715999 h 13715999"/>
              <a:gd name="connsiteX4" fmla="*/ 1212595 w 18340359"/>
              <a:gd name="connsiteY4" fmla="*/ 0 h 13715999"/>
              <a:gd name="connsiteX0" fmla="*/ 1145922 w 18273686"/>
              <a:gd name="connsiteY0" fmla="*/ 0 h 13715999"/>
              <a:gd name="connsiteX1" fmla="*/ 18273686 w 18273686"/>
              <a:gd name="connsiteY1" fmla="*/ 0 h 13715999"/>
              <a:gd name="connsiteX2" fmla="*/ 18273686 w 18273686"/>
              <a:gd name="connsiteY2" fmla="*/ 13715999 h 13715999"/>
              <a:gd name="connsiteX3" fmla="*/ 1047951 w 18273686"/>
              <a:gd name="connsiteY3" fmla="*/ 13715999 h 13715999"/>
              <a:gd name="connsiteX4" fmla="*/ 1145922 w 18273686"/>
              <a:gd name="connsiteY4" fmla="*/ 0 h 13715999"/>
              <a:gd name="connsiteX0" fmla="*/ 1055661 w 18183425"/>
              <a:gd name="connsiteY0" fmla="*/ 0 h 13715999"/>
              <a:gd name="connsiteX1" fmla="*/ 18183425 w 18183425"/>
              <a:gd name="connsiteY1" fmla="*/ 0 h 13715999"/>
              <a:gd name="connsiteX2" fmla="*/ 18183425 w 18183425"/>
              <a:gd name="connsiteY2" fmla="*/ 13715999 h 13715999"/>
              <a:gd name="connsiteX3" fmla="*/ 1088319 w 18183425"/>
              <a:gd name="connsiteY3" fmla="*/ 13715999 h 13715999"/>
              <a:gd name="connsiteX4" fmla="*/ 1055661 w 18183425"/>
              <a:gd name="connsiteY4" fmla="*/ 0 h 13715999"/>
              <a:gd name="connsiteX0" fmla="*/ 1204972 w 18332736"/>
              <a:gd name="connsiteY0" fmla="*/ 0 h 13715999"/>
              <a:gd name="connsiteX1" fmla="*/ 18332736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  <a:gd name="connsiteX0" fmla="*/ 1204972 w 18332736"/>
              <a:gd name="connsiteY0" fmla="*/ 0 h 13715999"/>
              <a:gd name="connsiteX1" fmla="*/ 18332736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  <a:gd name="connsiteX0" fmla="*/ 1204972 w 18332736"/>
              <a:gd name="connsiteY0" fmla="*/ 0 h 13715999"/>
              <a:gd name="connsiteX1" fmla="*/ 12698852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  <a:gd name="connsiteX0" fmla="*/ 1204972 w 12757845"/>
              <a:gd name="connsiteY0" fmla="*/ 0 h 13715999"/>
              <a:gd name="connsiteX1" fmla="*/ 12698852 w 12757845"/>
              <a:gd name="connsiteY1" fmla="*/ 0 h 13715999"/>
              <a:gd name="connsiteX2" fmla="*/ 12757845 w 12757845"/>
              <a:gd name="connsiteY2" fmla="*/ 13715999 h 13715999"/>
              <a:gd name="connsiteX3" fmla="*/ 1237630 w 12757845"/>
              <a:gd name="connsiteY3" fmla="*/ 13715999 h 13715999"/>
              <a:gd name="connsiteX4" fmla="*/ 1204972 w 12757845"/>
              <a:gd name="connsiteY4" fmla="*/ 0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57845" h="13715999">
                <a:moveTo>
                  <a:pt x="1204972" y="0"/>
                </a:moveTo>
                <a:lnTo>
                  <a:pt x="12698852" y="0"/>
                </a:lnTo>
                <a:lnTo>
                  <a:pt x="12757845" y="13715999"/>
                </a:lnTo>
                <a:lnTo>
                  <a:pt x="1237630" y="13715999"/>
                </a:lnTo>
                <a:cubicBezTo>
                  <a:pt x="-1257377" y="6394268"/>
                  <a:pt x="709039" y="1619947"/>
                  <a:pt x="12049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904945-C50C-544C-9FDF-2E08D8EB8B9E}"/>
              </a:ext>
            </a:extLst>
          </p:cNvPr>
          <p:cNvGrpSpPr/>
          <p:nvPr/>
        </p:nvGrpSpPr>
        <p:grpSpPr>
          <a:xfrm>
            <a:off x="1035810" y="4253655"/>
            <a:ext cx="9317559" cy="5208690"/>
            <a:chOff x="1035810" y="4739008"/>
            <a:chExt cx="9317559" cy="520869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9F31961-13A3-D146-A68A-351F8BD00B75}"/>
                </a:ext>
              </a:extLst>
            </p:cNvPr>
            <p:cNvGrpSpPr/>
            <p:nvPr/>
          </p:nvGrpSpPr>
          <p:grpSpPr>
            <a:xfrm>
              <a:off x="1035810" y="4739008"/>
              <a:ext cx="9317559" cy="1514912"/>
              <a:chOff x="1035810" y="1031103"/>
              <a:chExt cx="9317559" cy="151491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4444533-DB79-BA45-90AE-A806B4D613DE}"/>
                  </a:ext>
                </a:extLst>
              </p:cNvPr>
              <p:cNvGrpSpPr/>
              <p:nvPr/>
            </p:nvGrpSpPr>
            <p:grpSpPr>
              <a:xfrm>
                <a:off x="1926306" y="1031103"/>
                <a:ext cx="8427063" cy="1514912"/>
                <a:chOff x="4846062" y="633855"/>
                <a:chExt cx="8427063" cy="1514912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BAB834-84FA-3A4B-9D99-444FCB5FA429}"/>
                    </a:ext>
                  </a:extLst>
                </p:cNvPr>
                <p:cNvSpPr txBox="1"/>
                <p:nvPr/>
              </p:nvSpPr>
              <p:spPr>
                <a:xfrm>
                  <a:off x="4846063" y="1133104"/>
                  <a:ext cx="8427062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0" dirty="0">
                      <a:solidFill>
                        <a:schemeClr val="tx2"/>
                      </a:solidFill>
                      <a:latin typeface="Poppins Medium" pitchFamily="2" charset="77"/>
                      <a:ea typeface="Roboto Medium" panose="02000000000000000000" pitchFamily="2" charset="0"/>
                      <a:cs typeface="Poppins Medium" pitchFamily="2" charset="77"/>
                    </a:rPr>
                    <a:t>OUR BUSINESS TEAM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67BC940-9566-FD44-B631-3B433F465985}"/>
                    </a:ext>
                  </a:extLst>
                </p:cNvPr>
                <p:cNvSpPr txBox="1"/>
                <p:nvPr/>
              </p:nvSpPr>
              <p:spPr>
                <a:xfrm>
                  <a:off x="4846062" y="633855"/>
                  <a:ext cx="47019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spc="300" dirty="0"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WRITE SOMETHING HERE</a:t>
                  </a:r>
                </a:p>
              </p:txBody>
            </p:sp>
          </p:grpSp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74FC41B0-167B-9843-B32B-FF150E2F03F5}"/>
                  </a:ext>
                </a:extLst>
              </p:cNvPr>
              <p:cNvSpPr/>
              <p:nvPr/>
            </p:nvSpPr>
            <p:spPr>
              <a:xfrm>
                <a:off x="1035810" y="1162839"/>
                <a:ext cx="607999" cy="1154158"/>
              </a:xfrm>
              <a:custGeom>
                <a:avLst/>
                <a:gdLst>
                  <a:gd name="connsiteX0" fmla="*/ 0 w 9674679"/>
                  <a:gd name="connsiteY0" fmla="*/ 0 h 13716001"/>
                  <a:gd name="connsiteX1" fmla="*/ 9674679 w 9674679"/>
                  <a:gd name="connsiteY1" fmla="*/ 0 h 13716001"/>
                  <a:gd name="connsiteX2" fmla="*/ 9674679 w 9674679"/>
                  <a:gd name="connsiteY2" fmla="*/ 13716001 h 13716001"/>
                  <a:gd name="connsiteX3" fmla="*/ 0 w 9674679"/>
                  <a:gd name="connsiteY3" fmla="*/ 13716001 h 13716001"/>
                  <a:gd name="connsiteX4" fmla="*/ 0 w 9674679"/>
                  <a:gd name="connsiteY4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4679 w 9677400"/>
                  <a:gd name="connsiteY3" fmla="*/ 13716001 h 13716001"/>
                  <a:gd name="connsiteX4" fmla="*/ 0 w 9677400"/>
                  <a:gd name="connsiteY4" fmla="*/ 13716001 h 13716001"/>
                  <a:gd name="connsiteX5" fmla="*/ 0 w 9677400"/>
                  <a:gd name="connsiteY5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7399 w 9677400"/>
                  <a:gd name="connsiteY3" fmla="*/ 12420601 h 13716001"/>
                  <a:gd name="connsiteX4" fmla="*/ 9674679 w 9677400"/>
                  <a:gd name="connsiteY4" fmla="*/ 13716001 h 13716001"/>
                  <a:gd name="connsiteX5" fmla="*/ 0 w 9677400"/>
                  <a:gd name="connsiteY5" fmla="*/ 13716001 h 13716001"/>
                  <a:gd name="connsiteX6" fmla="*/ 0 w 9677400"/>
                  <a:gd name="connsiteY6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7399 w 9677400"/>
                  <a:gd name="connsiteY3" fmla="*/ 12420601 h 13716001"/>
                  <a:gd name="connsiteX4" fmla="*/ 9674679 w 9677400"/>
                  <a:gd name="connsiteY4" fmla="*/ 13716001 h 13716001"/>
                  <a:gd name="connsiteX5" fmla="*/ 0 w 9677400"/>
                  <a:gd name="connsiteY5" fmla="*/ 13716001 h 13716001"/>
                  <a:gd name="connsiteX6" fmla="*/ 0 w 9677400"/>
                  <a:gd name="connsiteY6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7399 w 9677400"/>
                  <a:gd name="connsiteY3" fmla="*/ 12420601 h 13716001"/>
                  <a:gd name="connsiteX4" fmla="*/ 9674679 w 9677400"/>
                  <a:gd name="connsiteY4" fmla="*/ 13716001 h 13716001"/>
                  <a:gd name="connsiteX5" fmla="*/ 0 w 9677400"/>
                  <a:gd name="connsiteY5" fmla="*/ 13716001 h 13716001"/>
                  <a:gd name="connsiteX6" fmla="*/ 0 w 9677400"/>
                  <a:gd name="connsiteY6" fmla="*/ 0 h 13716001"/>
                  <a:gd name="connsiteX0" fmla="*/ 0 w 9702799"/>
                  <a:gd name="connsiteY0" fmla="*/ 0 h 13863197"/>
                  <a:gd name="connsiteX1" fmla="*/ 9674679 w 9702799"/>
                  <a:gd name="connsiteY1" fmla="*/ 0 h 13863197"/>
                  <a:gd name="connsiteX2" fmla="*/ 9677400 w 9702799"/>
                  <a:gd name="connsiteY2" fmla="*/ 1498601 h 13863197"/>
                  <a:gd name="connsiteX3" fmla="*/ 9702799 w 9702799"/>
                  <a:gd name="connsiteY3" fmla="*/ 13741401 h 13863197"/>
                  <a:gd name="connsiteX4" fmla="*/ 9674679 w 9702799"/>
                  <a:gd name="connsiteY4" fmla="*/ 13716001 h 13863197"/>
                  <a:gd name="connsiteX5" fmla="*/ 0 w 9702799"/>
                  <a:gd name="connsiteY5" fmla="*/ 13716001 h 13863197"/>
                  <a:gd name="connsiteX6" fmla="*/ 0 w 9702799"/>
                  <a:gd name="connsiteY6" fmla="*/ 0 h 13863197"/>
                  <a:gd name="connsiteX0" fmla="*/ 0 w 9702800"/>
                  <a:gd name="connsiteY0" fmla="*/ 0 h 13863197"/>
                  <a:gd name="connsiteX1" fmla="*/ 9674679 w 9702800"/>
                  <a:gd name="connsiteY1" fmla="*/ 0 h 13863197"/>
                  <a:gd name="connsiteX2" fmla="*/ 9702800 w 9702800"/>
                  <a:gd name="connsiteY2" fmla="*/ 1 h 13863197"/>
                  <a:gd name="connsiteX3" fmla="*/ 9702799 w 9702800"/>
                  <a:gd name="connsiteY3" fmla="*/ 13741401 h 13863197"/>
                  <a:gd name="connsiteX4" fmla="*/ 9674679 w 9702800"/>
                  <a:gd name="connsiteY4" fmla="*/ 13716001 h 13863197"/>
                  <a:gd name="connsiteX5" fmla="*/ 0 w 9702800"/>
                  <a:gd name="connsiteY5" fmla="*/ 13716001 h 13863197"/>
                  <a:gd name="connsiteX6" fmla="*/ 0 w 9702800"/>
                  <a:gd name="connsiteY6" fmla="*/ 0 h 13863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02800" h="13863197">
                    <a:moveTo>
                      <a:pt x="0" y="0"/>
                    </a:moveTo>
                    <a:lnTo>
                      <a:pt x="9674679" y="0"/>
                    </a:lnTo>
                    <a:lnTo>
                      <a:pt x="9702800" y="1"/>
                    </a:lnTo>
                    <a:cubicBezTo>
                      <a:pt x="7950200" y="3742268"/>
                      <a:pt x="7188199" y="7967134"/>
                      <a:pt x="9702799" y="13741401"/>
                    </a:cubicBezTo>
                    <a:cubicBezTo>
                      <a:pt x="9701892" y="14173201"/>
                      <a:pt x="9675586" y="13284201"/>
                      <a:pt x="9674679" y="13716001"/>
                    </a:cubicBezTo>
                    <a:lnTo>
                      <a:pt x="0" y="137160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Shape 2859">
              <a:extLst>
                <a:ext uri="{FF2B5EF4-FFF2-40B4-BE49-F238E27FC236}">
                  <a16:creationId xmlns:a16="http://schemas.microsoft.com/office/drawing/2014/main" id="{4415F986-A361-AC45-8397-359BED740CDA}"/>
                </a:ext>
              </a:extLst>
            </p:cNvPr>
            <p:cNvSpPr/>
            <p:nvPr/>
          </p:nvSpPr>
          <p:spPr>
            <a:xfrm>
              <a:off x="2052403" y="9389043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moveTo>
                    <a:pt x="15929" y="7018"/>
                  </a:moveTo>
                  <a:cubicBezTo>
                    <a:pt x="15539" y="7246"/>
                    <a:pt x="15108" y="7411"/>
                    <a:pt x="14650" y="7500"/>
                  </a:cubicBezTo>
                  <a:cubicBezTo>
                    <a:pt x="14282" y="7114"/>
                    <a:pt x="13759" y="6874"/>
                    <a:pt x="13179" y="6874"/>
                  </a:cubicBezTo>
                  <a:cubicBezTo>
                    <a:pt x="12067" y="6874"/>
                    <a:pt x="11165" y="7762"/>
                    <a:pt x="11165" y="8856"/>
                  </a:cubicBezTo>
                  <a:cubicBezTo>
                    <a:pt x="11165" y="9011"/>
                    <a:pt x="11183" y="9162"/>
                    <a:pt x="11217" y="9308"/>
                  </a:cubicBezTo>
                  <a:cubicBezTo>
                    <a:pt x="9543" y="9225"/>
                    <a:pt x="8059" y="8436"/>
                    <a:pt x="7065" y="7236"/>
                  </a:cubicBezTo>
                  <a:cubicBezTo>
                    <a:pt x="6892" y="7530"/>
                    <a:pt x="6793" y="7869"/>
                    <a:pt x="6793" y="8233"/>
                  </a:cubicBezTo>
                  <a:cubicBezTo>
                    <a:pt x="6793" y="8921"/>
                    <a:pt x="7148" y="9528"/>
                    <a:pt x="7689" y="9883"/>
                  </a:cubicBezTo>
                  <a:cubicBezTo>
                    <a:pt x="7359" y="9873"/>
                    <a:pt x="7048" y="9784"/>
                    <a:pt x="6776" y="9635"/>
                  </a:cubicBezTo>
                  <a:cubicBezTo>
                    <a:pt x="6776" y="9644"/>
                    <a:pt x="6776" y="9651"/>
                    <a:pt x="6776" y="9660"/>
                  </a:cubicBezTo>
                  <a:cubicBezTo>
                    <a:pt x="6776" y="10621"/>
                    <a:pt x="7471" y="11422"/>
                    <a:pt x="8392" y="11604"/>
                  </a:cubicBezTo>
                  <a:cubicBezTo>
                    <a:pt x="8223" y="11650"/>
                    <a:pt x="8045" y="11673"/>
                    <a:pt x="7861" y="11673"/>
                  </a:cubicBezTo>
                  <a:cubicBezTo>
                    <a:pt x="7732" y="11673"/>
                    <a:pt x="7605" y="11661"/>
                    <a:pt x="7483" y="11638"/>
                  </a:cubicBezTo>
                  <a:cubicBezTo>
                    <a:pt x="7739" y="12426"/>
                    <a:pt x="8483" y="12999"/>
                    <a:pt x="9364" y="13015"/>
                  </a:cubicBezTo>
                  <a:cubicBezTo>
                    <a:pt x="8674" y="13547"/>
                    <a:pt x="7806" y="13863"/>
                    <a:pt x="6862" y="13863"/>
                  </a:cubicBezTo>
                  <a:cubicBezTo>
                    <a:pt x="6699" y="13863"/>
                    <a:pt x="6540" y="13855"/>
                    <a:pt x="6382" y="13837"/>
                  </a:cubicBezTo>
                  <a:cubicBezTo>
                    <a:pt x="7274" y="14398"/>
                    <a:pt x="8332" y="14727"/>
                    <a:pt x="9470" y="14727"/>
                  </a:cubicBezTo>
                  <a:cubicBezTo>
                    <a:pt x="13175" y="14727"/>
                    <a:pt x="15201" y="11706"/>
                    <a:pt x="15201" y="9086"/>
                  </a:cubicBezTo>
                  <a:cubicBezTo>
                    <a:pt x="15201" y="9000"/>
                    <a:pt x="15199" y="8915"/>
                    <a:pt x="15195" y="8830"/>
                  </a:cubicBezTo>
                  <a:cubicBezTo>
                    <a:pt x="15588" y="8550"/>
                    <a:pt x="15930" y="8201"/>
                    <a:pt x="16200" y="7804"/>
                  </a:cubicBezTo>
                  <a:cubicBezTo>
                    <a:pt x="15839" y="7961"/>
                    <a:pt x="15451" y="8067"/>
                    <a:pt x="15043" y="8115"/>
                  </a:cubicBezTo>
                  <a:cubicBezTo>
                    <a:pt x="15459" y="7870"/>
                    <a:pt x="15778" y="7482"/>
                    <a:pt x="15929" y="7018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31" name="Shape 2860">
              <a:extLst>
                <a:ext uri="{FF2B5EF4-FFF2-40B4-BE49-F238E27FC236}">
                  <a16:creationId xmlns:a16="http://schemas.microsoft.com/office/drawing/2014/main" id="{6E7EF629-77D8-AB43-9914-119ABAFEC0AA}"/>
                </a:ext>
              </a:extLst>
            </p:cNvPr>
            <p:cNvSpPr/>
            <p:nvPr/>
          </p:nvSpPr>
          <p:spPr>
            <a:xfrm>
              <a:off x="3081892" y="9389043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6" y="8468"/>
                  </a:moveTo>
                  <a:cubicBezTo>
                    <a:pt x="11776" y="8071"/>
                    <a:pt x="11817" y="7858"/>
                    <a:pt x="12428" y="7858"/>
                  </a:cubicBezTo>
                  <a:lnTo>
                    <a:pt x="13244" y="7858"/>
                  </a:lnTo>
                  <a:lnTo>
                    <a:pt x="13244" y="6381"/>
                  </a:lnTo>
                  <a:lnTo>
                    <a:pt x="11938" y="6381"/>
                  </a:lnTo>
                  <a:cubicBezTo>
                    <a:pt x="10369" y="6381"/>
                    <a:pt x="9816" y="7120"/>
                    <a:pt x="9816" y="8363"/>
                  </a:cubicBezTo>
                  <a:lnTo>
                    <a:pt x="9816" y="9322"/>
                  </a:lnTo>
                  <a:lnTo>
                    <a:pt x="8837" y="9322"/>
                  </a:lnTo>
                  <a:lnTo>
                    <a:pt x="8837" y="10800"/>
                  </a:lnTo>
                  <a:lnTo>
                    <a:pt x="9816" y="10800"/>
                  </a:lnTo>
                  <a:lnTo>
                    <a:pt x="9816" y="15219"/>
                  </a:lnTo>
                  <a:lnTo>
                    <a:pt x="11774" y="15219"/>
                  </a:lnTo>
                  <a:lnTo>
                    <a:pt x="11774" y="10800"/>
                  </a:lnTo>
                  <a:lnTo>
                    <a:pt x="13081" y="10800"/>
                  </a:lnTo>
                  <a:lnTo>
                    <a:pt x="13254" y="9322"/>
                  </a:lnTo>
                  <a:lnTo>
                    <a:pt x="11774" y="9322"/>
                  </a:lnTo>
                  <a:cubicBezTo>
                    <a:pt x="11774" y="9322"/>
                    <a:pt x="11776" y="8468"/>
                    <a:pt x="11776" y="8468"/>
                  </a:cubicBezTo>
                  <a:close/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32" name="Shape 2865">
              <a:extLst>
                <a:ext uri="{FF2B5EF4-FFF2-40B4-BE49-F238E27FC236}">
                  <a16:creationId xmlns:a16="http://schemas.microsoft.com/office/drawing/2014/main" id="{1C5E6A64-BB00-4C47-90AA-1E496E3C45C9}"/>
                </a:ext>
              </a:extLst>
            </p:cNvPr>
            <p:cNvSpPr/>
            <p:nvPr/>
          </p:nvSpPr>
          <p:spPr>
            <a:xfrm>
              <a:off x="4115584" y="9389042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13430" y="9320"/>
                  </a:moveTo>
                  <a:cubicBezTo>
                    <a:pt x="11975" y="9320"/>
                    <a:pt x="11780" y="10196"/>
                    <a:pt x="11780" y="10196"/>
                  </a:cubicBezTo>
                  <a:lnTo>
                    <a:pt x="11782" y="9327"/>
                  </a:lnTo>
                  <a:lnTo>
                    <a:pt x="9818" y="9327"/>
                  </a:lnTo>
                  <a:lnTo>
                    <a:pt x="9818" y="14727"/>
                  </a:lnTo>
                  <a:lnTo>
                    <a:pt x="11782" y="14727"/>
                  </a:lnTo>
                  <a:lnTo>
                    <a:pt x="11782" y="11782"/>
                  </a:lnTo>
                  <a:cubicBezTo>
                    <a:pt x="11782" y="11782"/>
                    <a:pt x="11782" y="10793"/>
                    <a:pt x="12616" y="10793"/>
                  </a:cubicBezTo>
                  <a:cubicBezTo>
                    <a:pt x="13086" y="10793"/>
                    <a:pt x="13255" y="11232"/>
                    <a:pt x="13255" y="11782"/>
                  </a:cubicBezTo>
                  <a:lnTo>
                    <a:pt x="13255" y="14727"/>
                  </a:lnTo>
                  <a:lnTo>
                    <a:pt x="15218" y="14727"/>
                  </a:lnTo>
                  <a:lnTo>
                    <a:pt x="15218" y="11782"/>
                  </a:lnTo>
                  <a:cubicBezTo>
                    <a:pt x="15218" y="10245"/>
                    <a:pt x="14550" y="9320"/>
                    <a:pt x="13430" y="9320"/>
                  </a:cubicBezTo>
                  <a:moveTo>
                    <a:pt x="6873" y="14727"/>
                  </a:moveTo>
                  <a:lnTo>
                    <a:pt x="8829" y="14727"/>
                  </a:lnTo>
                  <a:lnTo>
                    <a:pt x="8829" y="9320"/>
                  </a:lnTo>
                  <a:lnTo>
                    <a:pt x="6873" y="9320"/>
                  </a:lnTo>
                  <a:cubicBezTo>
                    <a:pt x="6873" y="9320"/>
                    <a:pt x="6873" y="14727"/>
                    <a:pt x="6873" y="14727"/>
                  </a:cubicBezTo>
                  <a:close/>
                  <a:moveTo>
                    <a:pt x="7851" y="6873"/>
                  </a:moveTo>
                  <a:cubicBezTo>
                    <a:pt x="7311" y="6873"/>
                    <a:pt x="6873" y="7313"/>
                    <a:pt x="6873" y="7856"/>
                  </a:cubicBezTo>
                  <a:cubicBezTo>
                    <a:pt x="6873" y="8399"/>
                    <a:pt x="7311" y="8839"/>
                    <a:pt x="7851" y="8839"/>
                  </a:cubicBezTo>
                  <a:cubicBezTo>
                    <a:pt x="8391" y="8839"/>
                    <a:pt x="8829" y="8399"/>
                    <a:pt x="8829" y="7856"/>
                  </a:cubicBezTo>
                  <a:cubicBezTo>
                    <a:pt x="8829" y="7313"/>
                    <a:pt x="8391" y="6873"/>
                    <a:pt x="7851" y="6873"/>
                  </a:cubicBezTo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chemeClr val="tx2"/>
                </a:solidFill>
              </a:endParaRPr>
            </a:p>
          </p:txBody>
        </p:sp>
        <p:sp>
          <p:nvSpPr>
            <p:cNvPr id="28" name="Subtitle 2">
              <a:extLst>
                <a:ext uri="{FF2B5EF4-FFF2-40B4-BE49-F238E27FC236}">
                  <a16:creationId xmlns:a16="http://schemas.microsoft.com/office/drawing/2014/main" id="{F34D919C-6C83-7B46-B537-8A1F179C3FD7}"/>
                </a:ext>
              </a:extLst>
            </p:cNvPr>
            <p:cNvSpPr txBox="1">
              <a:spLocks/>
            </p:cNvSpPr>
            <p:nvPr/>
          </p:nvSpPr>
          <p:spPr>
            <a:xfrm>
              <a:off x="1840402" y="7729289"/>
              <a:ext cx="8159004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47F876-8B88-7247-B562-423F3453805D}"/>
                </a:ext>
              </a:extLst>
            </p:cNvPr>
            <p:cNvSpPr txBox="1"/>
            <p:nvPr/>
          </p:nvSpPr>
          <p:spPr>
            <a:xfrm>
              <a:off x="1981394" y="7082958"/>
              <a:ext cx="34131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Destyn Gilson</a:t>
              </a: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A2D05B-1878-2E46-82B6-36834F9F81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289705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9359315" cy="1514912"/>
            <a:chOff x="4846062" y="633855"/>
            <a:chExt cx="9359315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935931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BUSINESS TEAM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A8345E-1160-394E-828D-BBD74CC8AC47}"/>
              </a:ext>
            </a:extLst>
          </p:cNvPr>
          <p:cNvSpPr/>
          <p:nvPr/>
        </p:nvSpPr>
        <p:spPr>
          <a:xfrm>
            <a:off x="6910753" y="4242816"/>
            <a:ext cx="5266944" cy="5280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A0F39B-C8CB-184D-AF7D-F0E83817040C}"/>
              </a:ext>
            </a:extLst>
          </p:cNvPr>
          <p:cNvSpPr/>
          <p:nvPr/>
        </p:nvSpPr>
        <p:spPr>
          <a:xfrm>
            <a:off x="17444641" y="4242816"/>
            <a:ext cx="5266944" cy="52803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DB860D-124E-3C48-B596-DCD44BFCB339}"/>
              </a:ext>
            </a:extLst>
          </p:cNvPr>
          <p:cNvSpPr/>
          <p:nvPr/>
        </p:nvSpPr>
        <p:spPr>
          <a:xfrm>
            <a:off x="2726347" y="11046390"/>
            <a:ext cx="18902706" cy="1133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demand, or it should be so compelling that consumers believe they need it. Ideally, a product should meet a certain consumer demand, or it should be so compelling that.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7824EB-4DAC-5A4F-B992-F94DD48B5B2A}"/>
              </a:ext>
            </a:extLst>
          </p:cNvPr>
          <p:cNvGrpSpPr/>
          <p:nvPr/>
        </p:nvGrpSpPr>
        <p:grpSpPr>
          <a:xfrm>
            <a:off x="7438717" y="5371448"/>
            <a:ext cx="4524250" cy="3023060"/>
            <a:chOff x="2181171" y="7995773"/>
            <a:chExt cx="4524250" cy="302306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DC6C4B7-DB49-0C42-8357-916025FCA29A}"/>
                </a:ext>
              </a:extLst>
            </p:cNvPr>
            <p:cNvSpPr txBox="1"/>
            <p:nvPr/>
          </p:nvSpPr>
          <p:spPr>
            <a:xfrm>
              <a:off x="2337788" y="7995773"/>
              <a:ext cx="37064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Shanna Brewer</a:t>
              </a:r>
            </a:p>
          </p:txBody>
        </p:sp>
        <p:sp>
          <p:nvSpPr>
            <p:cNvPr id="38" name="Subtitle 2">
              <a:extLst>
                <a:ext uri="{FF2B5EF4-FFF2-40B4-BE49-F238E27FC236}">
                  <a16:creationId xmlns:a16="http://schemas.microsoft.com/office/drawing/2014/main" id="{0355C0D4-0D7B-4C46-B615-442EC5DFD56C}"/>
                </a:ext>
              </a:extLst>
            </p:cNvPr>
            <p:cNvSpPr txBox="1">
              <a:spLocks/>
            </p:cNvSpPr>
            <p:nvPr/>
          </p:nvSpPr>
          <p:spPr>
            <a:xfrm>
              <a:off x="2181171" y="8645286"/>
              <a:ext cx="4524250" cy="237354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Whether you are a low budget start-up or an established small business, we provide services.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0EE0262-0921-2642-8FE6-CE2BBF3CE177}"/>
              </a:ext>
            </a:extLst>
          </p:cNvPr>
          <p:cNvGrpSpPr/>
          <p:nvPr/>
        </p:nvGrpSpPr>
        <p:grpSpPr>
          <a:xfrm>
            <a:off x="17815988" y="5371448"/>
            <a:ext cx="4524250" cy="3023060"/>
            <a:chOff x="2181171" y="7995773"/>
            <a:chExt cx="4524250" cy="302306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E11D3E-94A8-DA44-8EAC-B6110BFC05A3}"/>
                </a:ext>
              </a:extLst>
            </p:cNvPr>
            <p:cNvSpPr txBox="1"/>
            <p:nvPr/>
          </p:nvSpPr>
          <p:spPr>
            <a:xfrm>
              <a:off x="2337788" y="7995773"/>
              <a:ext cx="39228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Maddison Bruke</a:t>
              </a:r>
            </a:p>
          </p:txBody>
        </p:sp>
        <p:sp>
          <p:nvSpPr>
            <p:cNvPr id="57" name="Subtitle 2">
              <a:extLst>
                <a:ext uri="{FF2B5EF4-FFF2-40B4-BE49-F238E27FC236}">
                  <a16:creationId xmlns:a16="http://schemas.microsoft.com/office/drawing/2014/main" id="{29DA2599-C913-E648-A7B2-4860AEC06D58}"/>
                </a:ext>
              </a:extLst>
            </p:cNvPr>
            <p:cNvSpPr txBox="1">
              <a:spLocks/>
            </p:cNvSpPr>
            <p:nvPr/>
          </p:nvSpPr>
          <p:spPr>
            <a:xfrm>
              <a:off x="2181171" y="8645286"/>
              <a:ext cx="4524250" cy="237354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Whether you are a low budget start-up or an established small business, we provide services.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A0E07-CD24-C647-A384-A2C731689D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BD60309-FABC-B84B-A5AB-A1F2164C90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881689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BD07EC2-E809-1F4E-9166-DC1BC70D5B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AA1793-91F4-E14B-B2E6-3066898D8088}"/>
              </a:ext>
            </a:extLst>
          </p:cNvPr>
          <p:cNvGrpSpPr/>
          <p:nvPr/>
        </p:nvGrpSpPr>
        <p:grpSpPr>
          <a:xfrm>
            <a:off x="2460665" y="5270754"/>
            <a:ext cx="10874377" cy="3174490"/>
            <a:chOff x="2419430" y="2151726"/>
            <a:chExt cx="10874377" cy="31744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2419430" y="2151726"/>
              <a:ext cx="10874377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OUR SERVICES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2419430" y="3681342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1BB8280-E03D-2245-9E1D-C88C8F3D4336}"/>
              </a:ext>
            </a:extLst>
          </p:cNvPr>
          <p:cNvSpPr/>
          <p:nvPr/>
        </p:nvSpPr>
        <p:spPr>
          <a:xfrm flipH="1">
            <a:off x="17113252" y="-1"/>
            <a:ext cx="7264398" cy="13863197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59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64A4A74-13DD-2942-8557-B6C72AE40C9D}"/>
              </a:ext>
            </a:extLst>
          </p:cNvPr>
          <p:cNvSpPr/>
          <p:nvPr/>
        </p:nvSpPr>
        <p:spPr>
          <a:xfrm>
            <a:off x="1" y="-1"/>
            <a:ext cx="11103428" cy="105038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6481094" cy="2438241"/>
            <a:chOff x="4846062" y="633855"/>
            <a:chExt cx="6481094" cy="24382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6481094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COMMON SERVICES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ABDE13-0AC9-504E-9A84-207F78603855}"/>
              </a:ext>
            </a:extLst>
          </p:cNvPr>
          <p:cNvGrpSpPr/>
          <p:nvPr/>
        </p:nvGrpSpPr>
        <p:grpSpPr>
          <a:xfrm>
            <a:off x="1994039" y="5395877"/>
            <a:ext cx="7345904" cy="2786789"/>
            <a:chOff x="1307732" y="4875754"/>
            <a:chExt cx="7345904" cy="278678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A00741-722C-5D45-91C7-8E78DD3CEAB1}"/>
                </a:ext>
              </a:extLst>
            </p:cNvPr>
            <p:cNvSpPr txBox="1"/>
            <p:nvPr/>
          </p:nvSpPr>
          <p:spPr>
            <a:xfrm>
              <a:off x="1307732" y="5522085"/>
              <a:ext cx="7345904" cy="214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online marketing and search optimization services were designed with small businesses in mind. Whether you are a low budget start-up or an established small business.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033533-3587-6D41-8AD3-D347E3840AA6}"/>
                </a:ext>
              </a:extLst>
            </p:cNvPr>
            <p:cNvSpPr txBox="1"/>
            <p:nvPr/>
          </p:nvSpPr>
          <p:spPr>
            <a:xfrm>
              <a:off x="1307732" y="4875754"/>
              <a:ext cx="4054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Current Strategy</a:t>
              </a:r>
              <a:endPara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23E7D35-64D0-2645-8352-6173FC2F9A58}"/>
              </a:ext>
            </a:extLst>
          </p:cNvPr>
          <p:cNvGrpSpPr/>
          <p:nvPr/>
        </p:nvGrpSpPr>
        <p:grpSpPr>
          <a:xfrm>
            <a:off x="1994039" y="11414216"/>
            <a:ext cx="5940434" cy="1270681"/>
            <a:chOff x="1917773" y="11349765"/>
            <a:chExt cx="5940434" cy="1270681"/>
          </a:xfrm>
        </p:grpSpPr>
        <p:sp>
          <p:nvSpPr>
            <p:cNvPr id="27" name="Subtitle 2">
              <a:extLst>
                <a:ext uri="{FF2B5EF4-FFF2-40B4-BE49-F238E27FC236}">
                  <a16:creationId xmlns:a16="http://schemas.microsoft.com/office/drawing/2014/main" id="{7C1B8AF9-4C62-D04D-A09B-2CB2B8C75DE4}"/>
                </a:ext>
              </a:extLst>
            </p:cNvPr>
            <p:cNvSpPr txBox="1">
              <a:spLocks/>
            </p:cNvSpPr>
            <p:nvPr/>
          </p:nvSpPr>
          <p:spPr>
            <a:xfrm>
              <a:off x="2901424" y="11349765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5F51E2F-2934-CE4F-888D-E5E4FDAA23AE}"/>
                </a:ext>
              </a:extLst>
            </p:cNvPr>
            <p:cNvSpPr/>
            <p:nvPr/>
          </p:nvSpPr>
          <p:spPr>
            <a:xfrm>
              <a:off x="1917773" y="11641269"/>
              <a:ext cx="715617" cy="7156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DD335AE-193D-2D4F-8D7F-7A50794E2A69}"/>
                </a:ext>
              </a:extLst>
            </p:cNvPr>
            <p:cNvGrpSpPr/>
            <p:nvPr/>
          </p:nvGrpSpPr>
          <p:grpSpPr>
            <a:xfrm>
              <a:off x="2170356" y="11978700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EDFB2A1-8266-CF43-912C-9175E71C2075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8E58E40-4683-604C-B6ED-356531E812A7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67DB646-ECCE-C343-A561-444E99BF6E56}"/>
              </a:ext>
            </a:extLst>
          </p:cNvPr>
          <p:cNvGrpSpPr/>
          <p:nvPr/>
        </p:nvGrpSpPr>
        <p:grpSpPr>
          <a:xfrm>
            <a:off x="9217363" y="11414216"/>
            <a:ext cx="5940434" cy="1270681"/>
            <a:chOff x="1917773" y="11349765"/>
            <a:chExt cx="5940434" cy="1270681"/>
          </a:xfrm>
        </p:grpSpPr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1AE79C13-594D-D14D-884D-F3C24A35FD9C}"/>
                </a:ext>
              </a:extLst>
            </p:cNvPr>
            <p:cNvSpPr txBox="1">
              <a:spLocks/>
            </p:cNvSpPr>
            <p:nvPr/>
          </p:nvSpPr>
          <p:spPr>
            <a:xfrm>
              <a:off x="2901424" y="11349765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5F9995F-24DE-2E43-B101-2825DE007834}"/>
                </a:ext>
              </a:extLst>
            </p:cNvPr>
            <p:cNvSpPr/>
            <p:nvPr/>
          </p:nvSpPr>
          <p:spPr>
            <a:xfrm>
              <a:off x="1917773" y="11641269"/>
              <a:ext cx="715617" cy="7156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9D16F2D-9103-8242-AAF8-658D503D1E07}"/>
                </a:ext>
              </a:extLst>
            </p:cNvPr>
            <p:cNvGrpSpPr/>
            <p:nvPr/>
          </p:nvGrpSpPr>
          <p:grpSpPr>
            <a:xfrm>
              <a:off x="2170356" y="11978700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91F6DCA-58FC-7D45-9A2F-18FFABE2EEEE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EA4CA02-9388-E742-8658-40E667BB180B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08E74E7-1ADC-1942-A14E-61181A390C56}"/>
              </a:ext>
            </a:extLst>
          </p:cNvPr>
          <p:cNvGrpSpPr/>
          <p:nvPr/>
        </p:nvGrpSpPr>
        <p:grpSpPr>
          <a:xfrm>
            <a:off x="16443177" y="11414216"/>
            <a:ext cx="5940434" cy="1270681"/>
            <a:chOff x="1917773" y="11349765"/>
            <a:chExt cx="5940434" cy="1270681"/>
          </a:xfrm>
        </p:grpSpPr>
        <p:sp>
          <p:nvSpPr>
            <p:cNvPr id="40" name="Subtitle 2">
              <a:extLst>
                <a:ext uri="{FF2B5EF4-FFF2-40B4-BE49-F238E27FC236}">
                  <a16:creationId xmlns:a16="http://schemas.microsoft.com/office/drawing/2014/main" id="{1D9BF81B-F91A-624F-86F6-24C866569146}"/>
                </a:ext>
              </a:extLst>
            </p:cNvPr>
            <p:cNvSpPr txBox="1">
              <a:spLocks/>
            </p:cNvSpPr>
            <p:nvPr/>
          </p:nvSpPr>
          <p:spPr>
            <a:xfrm>
              <a:off x="2901424" y="11349765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A60435B-3DD5-9C48-B017-F87521BDAB89}"/>
                </a:ext>
              </a:extLst>
            </p:cNvPr>
            <p:cNvSpPr/>
            <p:nvPr/>
          </p:nvSpPr>
          <p:spPr>
            <a:xfrm>
              <a:off x="1917773" y="11641269"/>
              <a:ext cx="715617" cy="71561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1D957F7-CE8B-D04B-AE00-C8A119970EC4}"/>
                </a:ext>
              </a:extLst>
            </p:cNvPr>
            <p:cNvGrpSpPr/>
            <p:nvPr/>
          </p:nvGrpSpPr>
          <p:grpSpPr>
            <a:xfrm>
              <a:off x="2170356" y="11978700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A16134A-A818-7C4A-9C5A-B772F0FF82BA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23A6F0E-7E41-874D-9884-2AEAAFDB3BA8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F9E3E-5158-A349-B827-53C5A8DFE4F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05652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F6FC53B-D3E6-674C-8E90-743A79918B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AA1793-91F4-E14B-B2E6-3066898D8088}"/>
              </a:ext>
            </a:extLst>
          </p:cNvPr>
          <p:cNvGrpSpPr/>
          <p:nvPr/>
        </p:nvGrpSpPr>
        <p:grpSpPr>
          <a:xfrm>
            <a:off x="2460665" y="5270754"/>
            <a:ext cx="8581945" cy="3174490"/>
            <a:chOff x="2419430" y="2151726"/>
            <a:chExt cx="8581945" cy="31744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2419430" y="2151726"/>
              <a:ext cx="8581945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ABOUT US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2419430" y="3681342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1BB8280-E03D-2245-9E1D-C88C8F3D4336}"/>
              </a:ext>
            </a:extLst>
          </p:cNvPr>
          <p:cNvSpPr/>
          <p:nvPr/>
        </p:nvSpPr>
        <p:spPr>
          <a:xfrm flipH="1">
            <a:off x="17113252" y="-1"/>
            <a:ext cx="7264398" cy="13863197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97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DCE46-55F4-FA47-BFDA-B6001228E1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0262519" cy="1514912"/>
            <a:chOff x="4846062" y="633855"/>
            <a:chExt cx="10262519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0262519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COMMON SERVICES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2A013F-A28A-6942-B9CF-FBEADA2EC37C}"/>
              </a:ext>
            </a:extLst>
          </p:cNvPr>
          <p:cNvSpPr/>
          <p:nvPr/>
        </p:nvSpPr>
        <p:spPr>
          <a:xfrm>
            <a:off x="0" y="3755572"/>
            <a:ext cx="24377650" cy="996042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CAC950-FA78-474F-A4B0-806F3E573B80}"/>
              </a:ext>
            </a:extLst>
          </p:cNvPr>
          <p:cNvGrpSpPr/>
          <p:nvPr/>
        </p:nvGrpSpPr>
        <p:grpSpPr>
          <a:xfrm>
            <a:off x="1956845" y="7402000"/>
            <a:ext cx="20463960" cy="2471627"/>
            <a:chOff x="1641465" y="8275273"/>
            <a:chExt cx="20463960" cy="247162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F98B6D9-805E-3645-B711-CDAE6674BF7C}"/>
                </a:ext>
              </a:extLst>
            </p:cNvPr>
            <p:cNvSpPr/>
            <p:nvPr/>
          </p:nvSpPr>
          <p:spPr>
            <a:xfrm>
              <a:off x="1641465" y="8714580"/>
              <a:ext cx="1593014" cy="15930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2B095A3-783F-024D-B3FB-7760A7F61A4E}"/>
                </a:ext>
              </a:extLst>
            </p:cNvPr>
            <p:cNvSpPr txBox="1"/>
            <p:nvPr/>
          </p:nvSpPr>
          <p:spPr>
            <a:xfrm>
              <a:off x="3598057" y="8275273"/>
              <a:ext cx="22124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One</a:t>
              </a:r>
            </a:p>
          </p:txBody>
        </p:sp>
        <p:sp>
          <p:nvSpPr>
            <p:cNvPr id="43" name="Subtitle 2">
              <a:extLst>
                <a:ext uri="{FF2B5EF4-FFF2-40B4-BE49-F238E27FC236}">
                  <a16:creationId xmlns:a16="http://schemas.microsoft.com/office/drawing/2014/main" id="{7EB81F1E-9CC4-F441-822C-E2B893A8695F}"/>
                </a:ext>
              </a:extLst>
            </p:cNvPr>
            <p:cNvSpPr txBox="1">
              <a:spLocks/>
            </p:cNvSpPr>
            <p:nvPr/>
          </p:nvSpPr>
          <p:spPr>
            <a:xfrm>
              <a:off x="3441440" y="8924786"/>
              <a:ext cx="4261073" cy="1822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919CC86-795A-7247-B7C0-34163F5D29CA}"/>
                </a:ext>
              </a:extLst>
            </p:cNvPr>
            <p:cNvSpPr/>
            <p:nvPr/>
          </p:nvSpPr>
          <p:spPr>
            <a:xfrm>
              <a:off x="8840969" y="8714580"/>
              <a:ext cx="1593014" cy="1593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BA048BC-2283-E545-A4E8-7251FDC5D887}"/>
                </a:ext>
              </a:extLst>
            </p:cNvPr>
            <p:cNvSpPr txBox="1"/>
            <p:nvPr/>
          </p:nvSpPr>
          <p:spPr>
            <a:xfrm>
              <a:off x="10797561" y="8275273"/>
              <a:ext cx="22124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One</a:t>
              </a:r>
            </a:p>
          </p:txBody>
        </p:sp>
        <p:sp>
          <p:nvSpPr>
            <p:cNvPr id="48" name="Subtitle 2">
              <a:extLst>
                <a:ext uri="{FF2B5EF4-FFF2-40B4-BE49-F238E27FC236}">
                  <a16:creationId xmlns:a16="http://schemas.microsoft.com/office/drawing/2014/main" id="{D05F9D75-CB9C-BE46-9624-D438AD0397A5}"/>
                </a:ext>
              </a:extLst>
            </p:cNvPr>
            <p:cNvSpPr txBox="1">
              <a:spLocks/>
            </p:cNvSpPr>
            <p:nvPr/>
          </p:nvSpPr>
          <p:spPr>
            <a:xfrm>
              <a:off x="10640944" y="8924786"/>
              <a:ext cx="4261073" cy="1822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479BA8A-2414-B547-946F-44E17378135F}"/>
                </a:ext>
              </a:extLst>
            </p:cNvPr>
            <p:cNvSpPr/>
            <p:nvPr/>
          </p:nvSpPr>
          <p:spPr>
            <a:xfrm>
              <a:off x="16044377" y="8714580"/>
              <a:ext cx="1593014" cy="15930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33E356-2E90-2040-99B0-E6BEE3101170}"/>
                </a:ext>
              </a:extLst>
            </p:cNvPr>
            <p:cNvSpPr txBox="1"/>
            <p:nvPr/>
          </p:nvSpPr>
          <p:spPr>
            <a:xfrm>
              <a:off x="18000969" y="8275273"/>
              <a:ext cx="2212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Title One</a:t>
              </a:r>
            </a:p>
          </p:txBody>
        </p:sp>
        <p:sp>
          <p:nvSpPr>
            <p:cNvPr id="54" name="Subtitle 2">
              <a:extLst>
                <a:ext uri="{FF2B5EF4-FFF2-40B4-BE49-F238E27FC236}">
                  <a16:creationId xmlns:a16="http://schemas.microsoft.com/office/drawing/2014/main" id="{FA2DD230-AB9E-3941-9D3E-13755D694E91}"/>
                </a:ext>
              </a:extLst>
            </p:cNvPr>
            <p:cNvSpPr txBox="1">
              <a:spLocks/>
            </p:cNvSpPr>
            <p:nvPr/>
          </p:nvSpPr>
          <p:spPr>
            <a:xfrm>
              <a:off x="17844352" y="8924786"/>
              <a:ext cx="4261073" cy="1822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50A234D-57E9-8349-BC1F-7874ED68A065}"/>
                </a:ext>
              </a:extLst>
            </p:cNvPr>
            <p:cNvGrpSpPr/>
            <p:nvPr/>
          </p:nvGrpSpPr>
          <p:grpSpPr>
            <a:xfrm>
              <a:off x="16565621" y="9142884"/>
              <a:ext cx="650372" cy="783710"/>
              <a:chOff x="7017506" y="4378177"/>
              <a:chExt cx="894682" cy="1078109"/>
            </a:xfrm>
            <a:solidFill>
              <a:schemeClr val="bg1"/>
            </a:solidFill>
          </p:grpSpPr>
          <p:sp>
            <p:nvSpPr>
              <p:cNvPr id="58" name="Freeform 36">
                <a:extLst>
                  <a:ext uri="{FF2B5EF4-FFF2-40B4-BE49-F238E27FC236}">
                    <a16:creationId xmlns:a16="http://schemas.microsoft.com/office/drawing/2014/main" id="{218B7093-9C7B-9044-B5A6-93331DFF0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7506" y="4378177"/>
                <a:ext cx="894682" cy="1078109"/>
              </a:xfrm>
              <a:custGeom>
                <a:avLst/>
                <a:gdLst>
                  <a:gd name="T0" fmla="*/ 289419 w 1054"/>
                  <a:gd name="T1" fmla="*/ 430157 h 1268"/>
                  <a:gd name="T2" fmla="*/ 289419 w 1054"/>
                  <a:gd name="T3" fmla="*/ 430157 h 1268"/>
                  <a:gd name="T4" fmla="*/ 227144 w 1054"/>
                  <a:gd name="T5" fmla="*/ 367058 h 1268"/>
                  <a:gd name="T6" fmla="*/ 227144 w 1054"/>
                  <a:gd name="T7" fmla="*/ 367058 h 1268"/>
                  <a:gd name="T8" fmla="*/ 289419 w 1054"/>
                  <a:gd name="T9" fmla="*/ 304680 h 1268"/>
                  <a:gd name="T10" fmla="*/ 289419 w 1054"/>
                  <a:gd name="T11" fmla="*/ 304680 h 1268"/>
                  <a:gd name="T12" fmla="*/ 352415 w 1054"/>
                  <a:gd name="T13" fmla="*/ 367058 h 1268"/>
                  <a:gd name="T14" fmla="*/ 352415 w 1054"/>
                  <a:gd name="T15" fmla="*/ 367058 h 1268"/>
                  <a:gd name="T16" fmla="*/ 289419 w 1054"/>
                  <a:gd name="T17" fmla="*/ 430157 h 1268"/>
                  <a:gd name="T18" fmla="*/ 200146 w 1054"/>
                  <a:gd name="T19" fmla="*/ 367058 h 1268"/>
                  <a:gd name="T20" fmla="*/ 200146 w 1054"/>
                  <a:gd name="T21" fmla="*/ 367058 h 1268"/>
                  <a:gd name="T22" fmla="*/ 200146 w 1054"/>
                  <a:gd name="T23" fmla="*/ 368500 h 1268"/>
                  <a:gd name="T24" fmla="*/ 62996 w 1054"/>
                  <a:gd name="T25" fmla="*/ 368500 h 1268"/>
                  <a:gd name="T26" fmla="*/ 62996 w 1054"/>
                  <a:gd name="T27" fmla="*/ 368500 h 1268"/>
                  <a:gd name="T28" fmla="*/ 27358 w 1054"/>
                  <a:gd name="T29" fmla="*/ 332444 h 1268"/>
                  <a:gd name="T30" fmla="*/ 27358 w 1054"/>
                  <a:gd name="T31" fmla="*/ 62739 h 1268"/>
                  <a:gd name="T32" fmla="*/ 27358 w 1054"/>
                  <a:gd name="T33" fmla="*/ 62739 h 1268"/>
                  <a:gd name="T34" fmla="*/ 62996 w 1054"/>
                  <a:gd name="T35" fmla="*/ 26321 h 1268"/>
                  <a:gd name="T36" fmla="*/ 254142 w 1054"/>
                  <a:gd name="T37" fmla="*/ 26321 h 1268"/>
                  <a:gd name="T38" fmla="*/ 254142 w 1054"/>
                  <a:gd name="T39" fmla="*/ 26321 h 1268"/>
                  <a:gd name="T40" fmla="*/ 290139 w 1054"/>
                  <a:gd name="T41" fmla="*/ 62739 h 1268"/>
                  <a:gd name="T42" fmla="*/ 290139 w 1054"/>
                  <a:gd name="T43" fmla="*/ 277277 h 1268"/>
                  <a:gd name="T44" fmla="*/ 289419 w 1054"/>
                  <a:gd name="T45" fmla="*/ 277277 h 1268"/>
                  <a:gd name="T46" fmla="*/ 289419 w 1054"/>
                  <a:gd name="T47" fmla="*/ 277277 h 1268"/>
                  <a:gd name="T48" fmla="*/ 200146 w 1054"/>
                  <a:gd name="T49" fmla="*/ 367058 h 1268"/>
                  <a:gd name="T50" fmla="*/ 317137 w 1054"/>
                  <a:gd name="T51" fmla="*/ 281964 h 1268"/>
                  <a:gd name="T52" fmla="*/ 317137 w 1054"/>
                  <a:gd name="T53" fmla="*/ 62739 h 1268"/>
                  <a:gd name="T54" fmla="*/ 317137 w 1054"/>
                  <a:gd name="T55" fmla="*/ 62739 h 1268"/>
                  <a:gd name="T56" fmla="*/ 254142 w 1054"/>
                  <a:gd name="T57" fmla="*/ 0 h 1268"/>
                  <a:gd name="T58" fmla="*/ 62996 w 1054"/>
                  <a:gd name="T59" fmla="*/ 0 h 1268"/>
                  <a:gd name="T60" fmla="*/ 62996 w 1054"/>
                  <a:gd name="T61" fmla="*/ 0 h 1268"/>
                  <a:gd name="T62" fmla="*/ 0 w 1054"/>
                  <a:gd name="T63" fmla="*/ 62739 h 1268"/>
                  <a:gd name="T64" fmla="*/ 0 w 1054"/>
                  <a:gd name="T65" fmla="*/ 332444 h 1268"/>
                  <a:gd name="T66" fmla="*/ 0 w 1054"/>
                  <a:gd name="T67" fmla="*/ 332444 h 1268"/>
                  <a:gd name="T68" fmla="*/ 62996 w 1054"/>
                  <a:gd name="T69" fmla="*/ 395543 h 1268"/>
                  <a:gd name="T70" fmla="*/ 204825 w 1054"/>
                  <a:gd name="T71" fmla="*/ 395543 h 1268"/>
                  <a:gd name="T72" fmla="*/ 204825 w 1054"/>
                  <a:gd name="T73" fmla="*/ 395543 h 1268"/>
                  <a:gd name="T74" fmla="*/ 289419 w 1054"/>
                  <a:gd name="T75" fmla="*/ 456839 h 1268"/>
                  <a:gd name="T76" fmla="*/ 289419 w 1054"/>
                  <a:gd name="T77" fmla="*/ 456839 h 1268"/>
                  <a:gd name="T78" fmla="*/ 379053 w 1054"/>
                  <a:gd name="T79" fmla="*/ 367058 h 1268"/>
                  <a:gd name="T80" fmla="*/ 379053 w 1054"/>
                  <a:gd name="T81" fmla="*/ 367058 h 1268"/>
                  <a:gd name="T82" fmla="*/ 317137 w 1054"/>
                  <a:gd name="T83" fmla="*/ 281964 h 126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054" h="1268">
                    <a:moveTo>
                      <a:pt x="804" y="1193"/>
                    </a:moveTo>
                    <a:lnTo>
                      <a:pt x="804" y="1193"/>
                    </a:lnTo>
                    <a:cubicBezTo>
                      <a:pt x="708" y="1193"/>
                      <a:pt x="631" y="1114"/>
                      <a:pt x="631" y="1018"/>
                    </a:cubicBezTo>
                    <a:cubicBezTo>
                      <a:pt x="631" y="922"/>
                      <a:pt x="708" y="845"/>
                      <a:pt x="804" y="845"/>
                    </a:cubicBezTo>
                    <a:cubicBezTo>
                      <a:pt x="901" y="845"/>
                      <a:pt x="979" y="922"/>
                      <a:pt x="979" y="1018"/>
                    </a:cubicBezTo>
                    <a:cubicBezTo>
                      <a:pt x="979" y="1114"/>
                      <a:pt x="901" y="1193"/>
                      <a:pt x="804" y="1193"/>
                    </a:cubicBezTo>
                    <a:close/>
                    <a:moveTo>
                      <a:pt x="556" y="1018"/>
                    </a:moveTo>
                    <a:lnTo>
                      <a:pt x="556" y="1018"/>
                    </a:lnTo>
                    <a:cubicBezTo>
                      <a:pt x="556" y="1020"/>
                      <a:pt x="556" y="1021"/>
                      <a:pt x="556" y="1022"/>
                    </a:cubicBezTo>
                    <a:lnTo>
                      <a:pt x="175" y="1022"/>
                    </a:lnTo>
                    <a:cubicBezTo>
                      <a:pt x="120" y="1022"/>
                      <a:pt x="76" y="978"/>
                      <a:pt x="76" y="922"/>
                    </a:cubicBezTo>
                    <a:lnTo>
                      <a:pt x="76" y="174"/>
                    </a:lnTo>
                    <a:cubicBezTo>
                      <a:pt x="76" y="118"/>
                      <a:pt x="120" y="73"/>
                      <a:pt x="175" y="73"/>
                    </a:cubicBezTo>
                    <a:lnTo>
                      <a:pt x="706" y="73"/>
                    </a:lnTo>
                    <a:cubicBezTo>
                      <a:pt x="761" y="73"/>
                      <a:pt x="806" y="118"/>
                      <a:pt x="806" y="174"/>
                    </a:cubicBezTo>
                    <a:lnTo>
                      <a:pt x="806" y="769"/>
                    </a:lnTo>
                    <a:lnTo>
                      <a:pt x="804" y="769"/>
                    </a:lnTo>
                    <a:cubicBezTo>
                      <a:pt x="668" y="769"/>
                      <a:pt x="556" y="882"/>
                      <a:pt x="556" y="1018"/>
                    </a:cubicBezTo>
                    <a:close/>
                    <a:moveTo>
                      <a:pt x="881" y="782"/>
                    </a:moveTo>
                    <a:lnTo>
                      <a:pt x="881" y="174"/>
                    </a:lnTo>
                    <a:cubicBezTo>
                      <a:pt x="881" y="78"/>
                      <a:pt x="803" y="0"/>
                      <a:pt x="706" y="0"/>
                    </a:cubicBezTo>
                    <a:lnTo>
                      <a:pt x="175" y="0"/>
                    </a:lnTo>
                    <a:cubicBezTo>
                      <a:pt x="79" y="0"/>
                      <a:pt x="0" y="78"/>
                      <a:pt x="0" y="174"/>
                    </a:cubicBezTo>
                    <a:lnTo>
                      <a:pt x="0" y="922"/>
                    </a:lnTo>
                    <a:cubicBezTo>
                      <a:pt x="0" y="1018"/>
                      <a:pt x="79" y="1097"/>
                      <a:pt x="175" y="1097"/>
                    </a:cubicBezTo>
                    <a:lnTo>
                      <a:pt x="569" y="1097"/>
                    </a:lnTo>
                    <a:cubicBezTo>
                      <a:pt x="601" y="1196"/>
                      <a:pt x="694" y="1267"/>
                      <a:pt x="804" y="1267"/>
                    </a:cubicBezTo>
                    <a:cubicBezTo>
                      <a:pt x="942" y="1267"/>
                      <a:pt x="1053" y="1156"/>
                      <a:pt x="1053" y="1018"/>
                    </a:cubicBezTo>
                    <a:cubicBezTo>
                      <a:pt x="1053" y="908"/>
                      <a:pt x="980" y="814"/>
                      <a:pt x="881" y="78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37">
                <a:extLst>
                  <a:ext uri="{FF2B5EF4-FFF2-40B4-BE49-F238E27FC236}">
                    <a16:creationId xmlns:a16="http://schemas.microsoft.com/office/drawing/2014/main" id="{16BC986A-AA35-9D49-967C-F79BA4BF4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6508" y="5164298"/>
                <a:ext cx="213377" cy="164711"/>
              </a:xfrm>
              <a:custGeom>
                <a:avLst/>
                <a:gdLst>
                  <a:gd name="T0" fmla="*/ 65875 w 250"/>
                  <a:gd name="T1" fmla="*/ 5067 h 193"/>
                  <a:gd name="T2" fmla="*/ 33662 w 250"/>
                  <a:gd name="T3" fmla="*/ 37277 h 193"/>
                  <a:gd name="T4" fmla="*/ 24251 w 250"/>
                  <a:gd name="T5" fmla="*/ 28230 h 193"/>
                  <a:gd name="T6" fmla="*/ 24251 w 250"/>
                  <a:gd name="T7" fmla="*/ 28230 h 193"/>
                  <a:gd name="T8" fmla="*/ 5429 w 250"/>
                  <a:gd name="T9" fmla="*/ 28230 h 193"/>
                  <a:gd name="T10" fmla="*/ 5429 w 250"/>
                  <a:gd name="T11" fmla="*/ 28230 h 193"/>
                  <a:gd name="T12" fmla="*/ 5429 w 250"/>
                  <a:gd name="T13" fmla="*/ 47411 h 193"/>
                  <a:gd name="T14" fmla="*/ 24251 w 250"/>
                  <a:gd name="T15" fmla="*/ 65507 h 193"/>
                  <a:gd name="T16" fmla="*/ 24251 w 250"/>
                  <a:gd name="T17" fmla="*/ 65507 h 193"/>
                  <a:gd name="T18" fmla="*/ 33662 w 250"/>
                  <a:gd name="T19" fmla="*/ 69488 h 193"/>
                  <a:gd name="T20" fmla="*/ 33662 w 250"/>
                  <a:gd name="T21" fmla="*/ 69488 h 193"/>
                  <a:gd name="T22" fmla="*/ 43434 w 250"/>
                  <a:gd name="T23" fmla="*/ 65507 h 193"/>
                  <a:gd name="T24" fmla="*/ 84697 w 250"/>
                  <a:gd name="T25" fmla="*/ 23887 h 193"/>
                  <a:gd name="T26" fmla="*/ 84697 w 250"/>
                  <a:gd name="T27" fmla="*/ 23887 h 193"/>
                  <a:gd name="T28" fmla="*/ 84697 w 250"/>
                  <a:gd name="T29" fmla="*/ 5067 h 193"/>
                  <a:gd name="T30" fmla="*/ 84697 w 250"/>
                  <a:gd name="T31" fmla="*/ 5067 h 193"/>
                  <a:gd name="T32" fmla="*/ 65875 w 250"/>
                  <a:gd name="T33" fmla="*/ 5067 h 1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50" h="193">
                    <a:moveTo>
                      <a:pt x="182" y="14"/>
                    </a:moveTo>
                    <a:lnTo>
                      <a:pt x="93" y="103"/>
                    </a:lnTo>
                    <a:lnTo>
                      <a:pt x="67" y="78"/>
                    </a:lnTo>
                    <a:cubicBezTo>
                      <a:pt x="52" y="63"/>
                      <a:pt x="28" y="63"/>
                      <a:pt x="15" y="78"/>
                    </a:cubicBezTo>
                    <a:cubicBezTo>
                      <a:pt x="0" y="93"/>
                      <a:pt x="0" y="116"/>
                      <a:pt x="15" y="131"/>
                    </a:cubicBezTo>
                    <a:lnTo>
                      <a:pt x="67" y="181"/>
                    </a:lnTo>
                    <a:cubicBezTo>
                      <a:pt x="74" y="188"/>
                      <a:pt x="84" y="192"/>
                      <a:pt x="93" y="192"/>
                    </a:cubicBezTo>
                    <a:cubicBezTo>
                      <a:pt x="102" y="192"/>
                      <a:pt x="112" y="188"/>
                      <a:pt x="120" y="181"/>
                    </a:cubicBezTo>
                    <a:lnTo>
                      <a:pt x="234" y="66"/>
                    </a:lnTo>
                    <a:cubicBezTo>
                      <a:pt x="249" y="51"/>
                      <a:pt x="249" y="28"/>
                      <a:pt x="234" y="14"/>
                    </a:cubicBezTo>
                    <a:cubicBezTo>
                      <a:pt x="221" y="0"/>
                      <a:pt x="197" y="0"/>
                      <a:pt x="182" y="1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38">
                <a:extLst>
                  <a:ext uri="{FF2B5EF4-FFF2-40B4-BE49-F238E27FC236}">
                    <a16:creationId xmlns:a16="http://schemas.microsoft.com/office/drawing/2014/main" id="{EF8BF670-CD18-194F-9331-C9D8B560F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8527" y="4501712"/>
                <a:ext cx="486646" cy="63637"/>
              </a:xfrm>
              <a:custGeom>
                <a:avLst/>
                <a:gdLst>
                  <a:gd name="T0" fmla="*/ 192736 w 575"/>
                  <a:gd name="T1" fmla="*/ 0 h 75"/>
                  <a:gd name="T2" fmla="*/ 13280 w 575"/>
                  <a:gd name="T3" fmla="*/ 0 h 75"/>
                  <a:gd name="T4" fmla="*/ 13280 w 575"/>
                  <a:gd name="T5" fmla="*/ 0 h 75"/>
                  <a:gd name="T6" fmla="*/ 0 w 575"/>
                  <a:gd name="T7" fmla="*/ 13314 h 75"/>
                  <a:gd name="T8" fmla="*/ 0 w 575"/>
                  <a:gd name="T9" fmla="*/ 13314 h 75"/>
                  <a:gd name="T10" fmla="*/ 13280 w 575"/>
                  <a:gd name="T11" fmla="*/ 26627 h 75"/>
                  <a:gd name="T12" fmla="*/ 192736 w 575"/>
                  <a:gd name="T13" fmla="*/ 26627 h 75"/>
                  <a:gd name="T14" fmla="*/ 192736 w 575"/>
                  <a:gd name="T15" fmla="*/ 26627 h 75"/>
                  <a:gd name="T16" fmla="*/ 206016 w 575"/>
                  <a:gd name="T17" fmla="*/ 13314 h 75"/>
                  <a:gd name="T18" fmla="*/ 206016 w 575"/>
                  <a:gd name="T19" fmla="*/ 13314 h 75"/>
                  <a:gd name="T20" fmla="*/ 192736 w 575"/>
                  <a:gd name="T21" fmla="*/ 0 h 7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75" h="75">
                    <a:moveTo>
                      <a:pt x="537" y="0"/>
                    </a:moveTo>
                    <a:lnTo>
                      <a:pt x="37" y="0"/>
                    </a:lnTo>
                    <a:cubicBezTo>
                      <a:pt x="17" y="0"/>
                      <a:pt x="0" y="16"/>
                      <a:pt x="0" y="37"/>
                    </a:cubicBezTo>
                    <a:cubicBezTo>
                      <a:pt x="0" y="58"/>
                      <a:pt x="17" y="74"/>
                      <a:pt x="37" y="74"/>
                    </a:cubicBezTo>
                    <a:lnTo>
                      <a:pt x="537" y="74"/>
                    </a:lnTo>
                    <a:cubicBezTo>
                      <a:pt x="558" y="74"/>
                      <a:pt x="574" y="58"/>
                      <a:pt x="574" y="37"/>
                    </a:cubicBezTo>
                    <a:cubicBezTo>
                      <a:pt x="574" y="16"/>
                      <a:pt x="558" y="0"/>
                      <a:pt x="5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Freeform 39">
                <a:extLst>
                  <a:ext uri="{FF2B5EF4-FFF2-40B4-BE49-F238E27FC236}">
                    <a16:creationId xmlns:a16="http://schemas.microsoft.com/office/drawing/2014/main" id="{A6F5B648-1A94-8740-8FE8-1851DADF3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8527" y="4610270"/>
                <a:ext cx="426751" cy="63640"/>
              </a:xfrm>
              <a:custGeom>
                <a:avLst/>
                <a:gdLst>
                  <a:gd name="T0" fmla="*/ 13365 w 501"/>
                  <a:gd name="T1" fmla="*/ 26628 h 75"/>
                  <a:gd name="T2" fmla="*/ 167248 w 501"/>
                  <a:gd name="T3" fmla="*/ 26628 h 75"/>
                  <a:gd name="T4" fmla="*/ 167248 w 501"/>
                  <a:gd name="T5" fmla="*/ 26628 h 75"/>
                  <a:gd name="T6" fmla="*/ 180614 w 501"/>
                  <a:gd name="T7" fmla="*/ 13314 h 75"/>
                  <a:gd name="T8" fmla="*/ 180614 w 501"/>
                  <a:gd name="T9" fmla="*/ 13314 h 75"/>
                  <a:gd name="T10" fmla="*/ 167248 w 501"/>
                  <a:gd name="T11" fmla="*/ 0 h 75"/>
                  <a:gd name="T12" fmla="*/ 13365 w 501"/>
                  <a:gd name="T13" fmla="*/ 0 h 75"/>
                  <a:gd name="T14" fmla="*/ 13365 w 501"/>
                  <a:gd name="T15" fmla="*/ 0 h 75"/>
                  <a:gd name="T16" fmla="*/ 0 w 501"/>
                  <a:gd name="T17" fmla="*/ 13314 h 75"/>
                  <a:gd name="T18" fmla="*/ 0 w 501"/>
                  <a:gd name="T19" fmla="*/ 13314 h 75"/>
                  <a:gd name="T20" fmla="*/ 13365 w 501"/>
                  <a:gd name="T21" fmla="*/ 26628 h 7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01" h="75">
                    <a:moveTo>
                      <a:pt x="37" y="74"/>
                    </a:moveTo>
                    <a:lnTo>
                      <a:pt x="463" y="74"/>
                    </a:lnTo>
                    <a:cubicBezTo>
                      <a:pt x="484" y="74"/>
                      <a:pt x="500" y="58"/>
                      <a:pt x="500" y="37"/>
                    </a:cubicBezTo>
                    <a:cubicBezTo>
                      <a:pt x="500" y="16"/>
                      <a:pt x="484" y="0"/>
                      <a:pt x="463" y="0"/>
                    </a:cubicBezTo>
                    <a:lnTo>
                      <a:pt x="37" y="0"/>
                    </a:lnTo>
                    <a:cubicBezTo>
                      <a:pt x="17" y="0"/>
                      <a:pt x="0" y="16"/>
                      <a:pt x="0" y="37"/>
                    </a:cubicBezTo>
                    <a:cubicBezTo>
                      <a:pt x="0" y="58"/>
                      <a:pt x="17" y="74"/>
                      <a:pt x="37" y="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Freeform 40">
                <a:extLst>
                  <a:ext uri="{FF2B5EF4-FFF2-40B4-BE49-F238E27FC236}">
                    <a16:creationId xmlns:a16="http://schemas.microsoft.com/office/drawing/2014/main" id="{CF20CA51-9AAA-054A-8CAB-E7901DEC9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8527" y="4718831"/>
                <a:ext cx="486646" cy="63637"/>
              </a:xfrm>
              <a:custGeom>
                <a:avLst/>
                <a:gdLst>
                  <a:gd name="T0" fmla="*/ 192665 w 572"/>
                  <a:gd name="T1" fmla="*/ 0 h 75"/>
                  <a:gd name="T2" fmla="*/ 13349 w 572"/>
                  <a:gd name="T3" fmla="*/ 0 h 75"/>
                  <a:gd name="T4" fmla="*/ 13349 w 572"/>
                  <a:gd name="T5" fmla="*/ 0 h 75"/>
                  <a:gd name="T6" fmla="*/ 0 w 572"/>
                  <a:gd name="T7" fmla="*/ 13314 h 75"/>
                  <a:gd name="T8" fmla="*/ 0 w 572"/>
                  <a:gd name="T9" fmla="*/ 13314 h 75"/>
                  <a:gd name="T10" fmla="*/ 13349 w 572"/>
                  <a:gd name="T11" fmla="*/ 26627 h 75"/>
                  <a:gd name="T12" fmla="*/ 192665 w 572"/>
                  <a:gd name="T13" fmla="*/ 26627 h 75"/>
                  <a:gd name="T14" fmla="*/ 192665 w 572"/>
                  <a:gd name="T15" fmla="*/ 26627 h 75"/>
                  <a:gd name="T16" fmla="*/ 206014 w 572"/>
                  <a:gd name="T17" fmla="*/ 13314 h 75"/>
                  <a:gd name="T18" fmla="*/ 206014 w 572"/>
                  <a:gd name="T19" fmla="*/ 13314 h 75"/>
                  <a:gd name="T20" fmla="*/ 192665 w 572"/>
                  <a:gd name="T21" fmla="*/ 0 h 7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72" h="75">
                    <a:moveTo>
                      <a:pt x="534" y="0"/>
                    </a:moveTo>
                    <a:lnTo>
                      <a:pt x="37" y="0"/>
                    </a:lnTo>
                    <a:cubicBezTo>
                      <a:pt x="17" y="0"/>
                      <a:pt x="0" y="17"/>
                      <a:pt x="0" y="37"/>
                    </a:cubicBezTo>
                    <a:cubicBezTo>
                      <a:pt x="0" y="58"/>
                      <a:pt x="17" y="74"/>
                      <a:pt x="37" y="74"/>
                    </a:cubicBezTo>
                    <a:lnTo>
                      <a:pt x="534" y="74"/>
                    </a:lnTo>
                    <a:cubicBezTo>
                      <a:pt x="555" y="74"/>
                      <a:pt x="571" y="58"/>
                      <a:pt x="571" y="37"/>
                    </a:cubicBezTo>
                    <a:cubicBezTo>
                      <a:pt x="571" y="17"/>
                      <a:pt x="555" y="0"/>
                      <a:pt x="53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41">
                <a:extLst>
                  <a:ext uri="{FF2B5EF4-FFF2-40B4-BE49-F238E27FC236}">
                    <a16:creationId xmlns:a16="http://schemas.microsoft.com/office/drawing/2014/main" id="{8C3C8004-145D-F04D-AA5C-BC5D9BBE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8527" y="5123121"/>
                <a:ext cx="164711" cy="63637"/>
              </a:xfrm>
              <a:custGeom>
                <a:avLst/>
                <a:gdLst>
                  <a:gd name="T0" fmla="*/ 56308 w 196"/>
                  <a:gd name="T1" fmla="*/ 0 h 75"/>
                  <a:gd name="T2" fmla="*/ 13186 w 196"/>
                  <a:gd name="T3" fmla="*/ 0 h 75"/>
                  <a:gd name="T4" fmla="*/ 13186 w 196"/>
                  <a:gd name="T5" fmla="*/ 0 h 75"/>
                  <a:gd name="T6" fmla="*/ 0 w 196"/>
                  <a:gd name="T7" fmla="*/ 13314 h 75"/>
                  <a:gd name="T8" fmla="*/ 0 w 196"/>
                  <a:gd name="T9" fmla="*/ 13314 h 75"/>
                  <a:gd name="T10" fmla="*/ 13186 w 196"/>
                  <a:gd name="T11" fmla="*/ 26627 h 75"/>
                  <a:gd name="T12" fmla="*/ 56308 w 196"/>
                  <a:gd name="T13" fmla="*/ 26627 h 75"/>
                  <a:gd name="T14" fmla="*/ 56308 w 196"/>
                  <a:gd name="T15" fmla="*/ 26627 h 75"/>
                  <a:gd name="T16" fmla="*/ 69494 w 196"/>
                  <a:gd name="T17" fmla="*/ 13314 h 75"/>
                  <a:gd name="T18" fmla="*/ 69494 w 196"/>
                  <a:gd name="T19" fmla="*/ 13314 h 75"/>
                  <a:gd name="T20" fmla="*/ 56308 w 196"/>
                  <a:gd name="T21" fmla="*/ 0 h 7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96" h="75">
                    <a:moveTo>
                      <a:pt x="158" y="0"/>
                    </a:moveTo>
                    <a:lnTo>
                      <a:pt x="37" y="0"/>
                    </a:lnTo>
                    <a:cubicBezTo>
                      <a:pt x="17" y="0"/>
                      <a:pt x="0" y="16"/>
                      <a:pt x="0" y="37"/>
                    </a:cubicBezTo>
                    <a:cubicBezTo>
                      <a:pt x="0" y="57"/>
                      <a:pt x="17" y="74"/>
                      <a:pt x="37" y="74"/>
                    </a:cubicBezTo>
                    <a:lnTo>
                      <a:pt x="158" y="74"/>
                    </a:lnTo>
                    <a:cubicBezTo>
                      <a:pt x="179" y="74"/>
                      <a:pt x="195" y="57"/>
                      <a:pt x="195" y="37"/>
                    </a:cubicBezTo>
                    <a:cubicBezTo>
                      <a:pt x="195" y="16"/>
                      <a:pt x="179" y="0"/>
                      <a:pt x="15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791FF1B-1945-1F4F-B62A-32EC1CF31C34}"/>
                </a:ext>
              </a:extLst>
            </p:cNvPr>
            <p:cNvGrpSpPr/>
            <p:nvPr/>
          </p:nvGrpSpPr>
          <p:grpSpPr>
            <a:xfrm>
              <a:off x="2046117" y="9112405"/>
              <a:ext cx="783710" cy="783708"/>
              <a:chOff x="5123329" y="2255652"/>
              <a:chExt cx="1078109" cy="1078108"/>
            </a:xfrm>
            <a:solidFill>
              <a:schemeClr val="bg1"/>
            </a:solidFill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EA4AC5EC-41CF-3841-A8D8-2D1000AC9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7988" y="2446566"/>
                <a:ext cx="688792" cy="688792"/>
              </a:xfrm>
              <a:custGeom>
                <a:avLst/>
                <a:gdLst>
                  <a:gd name="T0" fmla="*/ 206484 w 812"/>
                  <a:gd name="T1" fmla="*/ 78781 h 812"/>
                  <a:gd name="T2" fmla="*/ 197132 w 812"/>
                  <a:gd name="T3" fmla="*/ 47125 h 812"/>
                  <a:gd name="T4" fmla="*/ 191736 w 812"/>
                  <a:gd name="T5" fmla="*/ 35613 h 812"/>
                  <a:gd name="T6" fmla="*/ 244616 w 812"/>
                  <a:gd name="T7" fmla="*/ 78781 h 812"/>
                  <a:gd name="T8" fmla="*/ 191736 w 812"/>
                  <a:gd name="T9" fmla="*/ 255767 h 812"/>
                  <a:gd name="T10" fmla="*/ 197132 w 812"/>
                  <a:gd name="T11" fmla="*/ 244616 h 812"/>
                  <a:gd name="T12" fmla="*/ 244975 w 812"/>
                  <a:gd name="T13" fmla="*/ 212240 h 812"/>
                  <a:gd name="T14" fmla="*/ 191736 w 812"/>
                  <a:gd name="T15" fmla="*/ 255767 h 812"/>
                  <a:gd name="T16" fmla="*/ 84896 w 812"/>
                  <a:gd name="T17" fmla="*/ 212240 h 812"/>
                  <a:gd name="T18" fmla="*/ 94968 w 812"/>
                  <a:gd name="T19" fmla="*/ 244616 h 812"/>
                  <a:gd name="T20" fmla="*/ 100005 w 812"/>
                  <a:gd name="T21" fmla="*/ 255767 h 812"/>
                  <a:gd name="T22" fmla="*/ 46405 w 812"/>
                  <a:gd name="T23" fmla="*/ 212240 h 812"/>
                  <a:gd name="T24" fmla="*/ 100005 w 812"/>
                  <a:gd name="T25" fmla="*/ 35613 h 812"/>
                  <a:gd name="T26" fmla="*/ 94968 w 812"/>
                  <a:gd name="T27" fmla="*/ 47125 h 812"/>
                  <a:gd name="T28" fmla="*/ 47484 w 812"/>
                  <a:gd name="T29" fmla="*/ 78781 h 812"/>
                  <a:gd name="T30" fmla="*/ 100005 w 812"/>
                  <a:gd name="T31" fmla="*/ 35613 h 812"/>
                  <a:gd name="T32" fmla="*/ 26620 w 812"/>
                  <a:gd name="T33" fmla="*/ 146050 h 812"/>
                  <a:gd name="T34" fmla="*/ 79860 w 812"/>
                  <a:gd name="T35" fmla="*/ 105401 h 812"/>
                  <a:gd name="T36" fmla="*/ 77701 w 812"/>
                  <a:gd name="T37" fmla="*/ 146050 h 812"/>
                  <a:gd name="T38" fmla="*/ 79860 w 812"/>
                  <a:gd name="T39" fmla="*/ 185260 h 812"/>
                  <a:gd name="T40" fmla="*/ 33095 w 812"/>
                  <a:gd name="T41" fmla="*/ 185260 h 812"/>
                  <a:gd name="T42" fmla="*/ 100005 w 812"/>
                  <a:gd name="T43" fmla="*/ 35613 h 812"/>
                  <a:gd name="T44" fmla="*/ 146050 w 812"/>
                  <a:gd name="T45" fmla="*/ 264761 h 812"/>
                  <a:gd name="T46" fmla="*/ 179505 w 812"/>
                  <a:gd name="T47" fmla="*/ 212240 h 812"/>
                  <a:gd name="T48" fmla="*/ 146050 w 812"/>
                  <a:gd name="T49" fmla="*/ 264761 h 812"/>
                  <a:gd name="T50" fmla="*/ 187059 w 812"/>
                  <a:gd name="T51" fmla="*/ 146050 h 812"/>
                  <a:gd name="T52" fmla="*/ 107199 w 812"/>
                  <a:gd name="T53" fmla="*/ 185260 h 812"/>
                  <a:gd name="T54" fmla="*/ 104321 w 812"/>
                  <a:gd name="T55" fmla="*/ 146050 h 812"/>
                  <a:gd name="T56" fmla="*/ 107199 w 812"/>
                  <a:gd name="T57" fmla="*/ 105401 h 812"/>
                  <a:gd name="T58" fmla="*/ 184181 w 812"/>
                  <a:gd name="T59" fmla="*/ 105401 h 812"/>
                  <a:gd name="T60" fmla="*/ 265120 w 812"/>
                  <a:gd name="T61" fmla="*/ 146050 h 812"/>
                  <a:gd name="T62" fmla="*/ 258285 w 812"/>
                  <a:gd name="T63" fmla="*/ 185260 h 812"/>
                  <a:gd name="T64" fmla="*/ 211521 w 812"/>
                  <a:gd name="T65" fmla="*/ 185260 h 812"/>
                  <a:gd name="T66" fmla="*/ 214039 w 812"/>
                  <a:gd name="T67" fmla="*/ 146050 h 812"/>
                  <a:gd name="T68" fmla="*/ 257926 w 812"/>
                  <a:gd name="T69" fmla="*/ 105401 h 812"/>
                  <a:gd name="T70" fmla="*/ 265120 w 812"/>
                  <a:gd name="T71" fmla="*/ 146050 h 812"/>
                  <a:gd name="T72" fmla="*/ 112595 w 812"/>
                  <a:gd name="T73" fmla="*/ 78781 h 812"/>
                  <a:gd name="T74" fmla="*/ 146050 w 812"/>
                  <a:gd name="T75" fmla="*/ 26620 h 812"/>
                  <a:gd name="T76" fmla="*/ 179505 w 812"/>
                  <a:gd name="T77" fmla="*/ 78781 h 812"/>
                  <a:gd name="T78" fmla="*/ 12950 w 812"/>
                  <a:gd name="T79" fmla="*/ 85616 h 812"/>
                  <a:gd name="T80" fmla="*/ 12231 w 812"/>
                  <a:gd name="T81" fmla="*/ 87414 h 812"/>
                  <a:gd name="T82" fmla="*/ 0 w 812"/>
                  <a:gd name="T83" fmla="*/ 146050 h 812"/>
                  <a:gd name="T84" fmla="*/ 146050 w 812"/>
                  <a:gd name="T85" fmla="*/ 291740 h 812"/>
                  <a:gd name="T86" fmla="*/ 291740 w 812"/>
                  <a:gd name="T87" fmla="*/ 146050 h 812"/>
                  <a:gd name="T88" fmla="*/ 279509 w 812"/>
                  <a:gd name="T89" fmla="*/ 87414 h 812"/>
                  <a:gd name="T90" fmla="*/ 278430 w 812"/>
                  <a:gd name="T91" fmla="*/ 85616 h 812"/>
                  <a:gd name="T92" fmla="*/ 146050 w 812"/>
                  <a:gd name="T93" fmla="*/ 0 h 81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812" h="812">
                    <a:moveTo>
                      <a:pt x="680" y="219"/>
                    </a:moveTo>
                    <a:lnTo>
                      <a:pt x="574" y="219"/>
                    </a:lnTo>
                    <a:cubicBezTo>
                      <a:pt x="567" y="187"/>
                      <a:pt x="558" y="157"/>
                      <a:pt x="548" y="131"/>
                    </a:cubicBezTo>
                    <a:cubicBezTo>
                      <a:pt x="542" y="120"/>
                      <a:pt x="537" y="110"/>
                      <a:pt x="533" y="99"/>
                    </a:cubicBezTo>
                    <a:cubicBezTo>
                      <a:pt x="592" y="124"/>
                      <a:pt x="643" y="166"/>
                      <a:pt x="680" y="219"/>
                    </a:cubicBezTo>
                    <a:close/>
                    <a:moveTo>
                      <a:pt x="533" y="711"/>
                    </a:moveTo>
                    <a:lnTo>
                      <a:pt x="533" y="711"/>
                    </a:lnTo>
                    <a:cubicBezTo>
                      <a:pt x="537" y="702"/>
                      <a:pt x="542" y="692"/>
                      <a:pt x="548" y="680"/>
                    </a:cubicBezTo>
                    <a:cubicBezTo>
                      <a:pt x="558" y="653"/>
                      <a:pt x="569" y="622"/>
                      <a:pt x="576" y="590"/>
                    </a:cubicBezTo>
                    <a:lnTo>
                      <a:pt x="681" y="590"/>
                    </a:lnTo>
                    <a:cubicBezTo>
                      <a:pt x="646" y="643"/>
                      <a:pt x="594" y="685"/>
                      <a:pt x="533" y="711"/>
                    </a:cubicBezTo>
                    <a:close/>
                    <a:moveTo>
                      <a:pt x="129" y="590"/>
                    </a:moveTo>
                    <a:lnTo>
                      <a:pt x="236" y="590"/>
                    </a:lnTo>
                    <a:cubicBezTo>
                      <a:pt x="243" y="622"/>
                      <a:pt x="252" y="653"/>
                      <a:pt x="264" y="680"/>
                    </a:cubicBezTo>
                    <a:cubicBezTo>
                      <a:pt x="268" y="692"/>
                      <a:pt x="273" y="702"/>
                      <a:pt x="278" y="711"/>
                    </a:cubicBezTo>
                    <a:cubicBezTo>
                      <a:pt x="217" y="685"/>
                      <a:pt x="166" y="643"/>
                      <a:pt x="129" y="590"/>
                    </a:cubicBezTo>
                    <a:close/>
                    <a:moveTo>
                      <a:pt x="278" y="99"/>
                    </a:moveTo>
                    <a:lnTo>
                      <a:pt x="278" y="99"/>
                    </a:lnTo>
                    <a:cubicBezTo>
                      <a:pt x="273" y="110"/>
                      <a:pt x="268" y="120"/>
                      <a:pt x="264" y="131"/>
                    </a:cubicBezTo>
                    <a:cubicBezTo>
                      <a:pt x="252" y="157"/>
                      <a:pt x="243" y="187"/>
                      <a:pt x="236" y="219"/>
                    </a:cubicBezTo>
                    <a:lnTo>
                      <a:pt x="132" y="219"/>
                    </a:lnTo>
                    <a:cubicBezTo>
                      <a:pt x="167" y="166"/>
                      <a:pt x="217" y="124"/>
                      <a:pt x="278" y="99"/>
                    </a:cubicBezTo>
                    <a:lnTo>
                      <a:pt x="74" y="406"/>
                    </a:lnTo>
                    <a:cubicBezTo>
                      <a:pt x="74" y="366"/>
                      <a:pt x="82" y="329"/>
                      <a:pt x="93" y="293"/>
                    </a:cubicBezTo>
                    <a:lnTo>
                      <a:pt x="222" y="293"/>
                    </a:lnTo>
                    <a:cubicBezTo>
                      <a:pt x="217" y="329"/>
                      <a:pt x="216" y="367"/>
                      <a:pt x="216" y="406"/>
                    </a:cubicBezTo>
                    <a:cubicBezTo>
                      <a:pt x="216" y="443"/>
                      <a:pt x="217" y="480"/>
                      <a:pt x="222" y="515"/>
                    </a:cubicBezTo>
                    <a:lnTo>
                      <a:pt x="92" y="515"/>
                    </a:lnTo>
                    <a:cubicBezTo>
                      <a:pt x="80" y="480"/>
                      <a:pt x="74" y="444"/>
                      <a:pt x="74" y="406"/>
                    </a:cubicBezTo>
                    <a:lnTo>
                      <a:pt x="278" y="99"/>
                    </a:lnTo>
                    <a:close/>
                    <a:moveTo>
                      <a:pt x="406" y="736"/>
                    </a:moveTo>
                    <a:lnTo>
                      <a:pt x="406" y="736"/>
                    </a:lnTo>
                    <a:cubicBezTo>
                      <a:pt x="375" y="736"/>
                      <a:pt x="336" y="683"/>
                      <a:pt x="311" y="590"/>
                    </a:cubicBezTo>
                    <a:lnTo>
                      <a:pt x="499" y="590"/>
                    </a:lnTo>
                    <a:cubicBezTo>
                      <a:pt x="476" y="683"/>
                      <a:pt x="435" y="736"/>
                      <a:pt x="406" y="736"/>
                    </a:cubicBezTo>
                    <a:close/>
                    <a:moveTo>
                      <a:pt x="520" y="406"/>
                    </a:moveTo>
                    <a:lnTo>
                      <a:pt x="520" y="406"/>
                    </a:lnTo>
                    <a:cubicBezTo>
                      <a:pt x="520" y="444"/>
                      <a:pt x="518" y="481"/>
                      <a:pt x="514" y="515"/>
                    </a:cubicBezTo>
                    <a:lnTo>
                      <a:pt x="298" y="515"/>
                    </a:lnTo>
                    <a:cubicBezTo>
                      <a:pt x="293" y="481"/>
                      <a:pt x="290" y="444"/>
                      <a:pt x="290" y="406"/>
                    </a:cubicBezTo>
                    <a:cubicBezTo>
                      <a:pt x="290" y="364"/>
                      <a:pt x="293" y="327"/>
                      <a:pt x="298" y="293"/>
                    </a:cubicBezTo>
                    <a:lnTo>
                      <a:pt x="512" y="293"/>
                    </a:lnTo>
                    <a:cubicBezTo>
                      <a:pt x="518" y="327"/>
                      <a:pt x="520" y="364"/>
                      <a:pt x="520" y="406"/>
                    </a:cubicBezTo>
                    <a:close/>
                    <a:moveTo>
                      <a:pt x="737" y="406"/>
                    </a:moveTo>
                    <a:lnTo>
                      <a:pt x="737" y="406"/>
                    </a:lnTo>
                    <a:cubicBezTo>
                      <a:pt x="737" y="444"/>
                      <a:pt x="730" y="480"/>
                      <a:pt x="718" y="515"/>
                    </a:cubicBezTo>
                    <a:lnTo>
                      <a:pt x="588" y="515"/>
                    </a:lnTo>
                    <a:cubicBezTo>
                      <a:pt x="592" y="480"/>
                      <a:pt x="595" y="443"/>
                      <a:pt x="595" y="406"/>
                    </a:cubicBezTo>
                    <a:cubicBezTo>
                      <a:pt x="595" y="367"/>
                      <a:pt x="592" y="329"/>
                      <a:pt x="588" y="293"/>
                    </a:cubicBezTo>
                    <a:lnTo>
                      <a:pt x="717" y="293"/>
                    </a:lnTo>
                    <a:cubicBezTo>
                      <a:pt x="730" y="329"/>
                      <a:pt x="737" y="366"/>
                      <a:pt x="737" y="406"/>
                    </a:cubicBezTo>
                    <a:close/>
                    <a:moveTo>
                      <a:pt x="499" y="219"/>
                    </a:moveTo>
                    <a:lnTo>
                      <a:pt x="313" y="219"/>
                    </a:lnTo>
                    <a:cubicBezTo>
                      <a:pt x="336" y="127"/>
                      <a:pt x="375" y="74"/>
                      <a:pt x="406" y="74"/>
                    </a:cubicBezTo>
                    <a:cubicBezTo>
                      <a:pt x="435" y="74"/>
                      <a:pt x="474" y="127"/>
                      <a:pt x="499" y="219"/>
                    </a:cubicBezTo>
                    <a:close/>
                    <a:moveTo>
                      <a:pt x="36" y="238"/>
                    </a:moveTo>
                    <a:lnTo>
                      <a:pt x="36" y="238"/>
                    </a:lnTo>
                    <a:cubicBezTo>
                      <a:pt x="34" y="240"/>
                      <a:pt x="34" y="241"/>
                      <a:pt x="34" y="243"/>
                    </a:cubicBezTo>
                    <a:cubicBezTo>
                      <a:pt x="12" y="293"/>
                      <a:pt x="0" y="348"/>
                      <a:pt x="0" y="406"/>
                    </a:cubicBezTo>
                    <a:cubicBezTo>
                      <a:pt x="0" y="629"/>
                      <a:pt x="182" y="811"/>
                      <a:pt x="406" y="811"/>
                    </a:cubicBezTo>
                    <a:cubicBezTo>
                      <a:pt x="630" y="811"/>
                      <a:pt x="811" y="629"/>
                      <a:pt x="811" y="406"/>
                    </a:cubicBezTo>
                    <a:cubicBezTo>
                      <a:pt x="811" y="348"/>
                      <a:pt x="800" y="293"/>
                      <a:pt x="777" y="243"/>
                    </a:cubicBezTo>
                    <a:cubicBezTo>
                      <a:pt x="776" y="241"/>
                      <a:pt x="776" y="240"/>
                      <a:pt x="774" y="238"/>
                    </a:cubicBezTo>
                    <a:cubicBezTo>
                      <a:pt x="711" y="98"/>
                      <a:pt x="570" y="0"/>
                      <a:pt x="406" y="0"/>
                    </a:cubicBezTo>
                    <a:cubicBezTo>
                      <a:pt x="241" y="0"/>
                      <a:pt x="99" y="98"/>
                      <a:pt x="36" y="23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AD7DAD6A-CFB4-9442-8FCB-3485C7E08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8904" y="2364210"/>
                <a:ext cx="692534" cy="969550"/>
              </a:xfrm>
              <a:custGeom>
                <a:avLst/>
                <a:gdLst>
                  <a:gd name="T0" fmla="*/ 204571 w 814"/>
                  <a:gd name="T1" fmla="*/ 26666 h 1141"/>
                  <a:gd name="T2" fmla="*/ 239207 w 814"/>
                  <a:gd name="T3" fmla="*/ 26666 h 1141"/>
                  <a:gd name="T4" fmla="*/ 239207 w 814"/>
                  <a:gd name="T5" fmla="*/ 61620 h 1141"/>
                  <a:gd name="T6" fmla="*/ 204571 w 814"/>
                  <a:gd name="T7" fmla="*/ 61620 h 1141"/>
                  <a:gd name="T8" fmla="*/ 204571 w 814"/>
                  <a:gd name="T9" fmla="*/ 26666 h 1141"/>
                  <a:gd name="T10" fmla="*/ 265545 w 814"/>
                  <a:gd name="T11" fmla="*/ 73152 h 1141"/>
                  <a:gd name="T12" fmla="*/ 265545 w 814"/>
                  <a:gd name="T13" fmla="*/ 73152 h 1141"/>
                  <a:gd name="T14" fmla="*/ 265906 w 814"/>
                  <a:gd name="T15" fmla="*/ 67386 h 1141"/>
                  <a:gd name="T16" fmla="*/ 265906 w 814"/>
                  <a:gd name="T17" fmla="*/ 20900 h 1141"/>
                  <a:gd name="T18" fmla="*/ 265906 w 814"/>
                  <a:gd name="T19" fmla="*/ 20900 h 1141"/>
                  <a:gd name="T20" fmla="*/ 245340 w 814"/>
                  <a:gd name="T21" fmla="*/ 0 h 1141"/>
                  <a:gd name="T22" fmla="*/ 198437 w 814"/>
                  <a:gd name="T23" fmla="*/ 0 h 1141"/>
                  <a:gd name="T24" fmla="*/ 198437 w 814"/>
                  <a:gd name="T25" fmla="*/ 0 h 1141"/>
                  <a:gd name="T26" fmla="*/ 177872 w 814"/>
                  <a:gd name="T27" fmla="*/ 20900 h 1141"/>
                  <a:gd name="T28" fmla="*/ 177872 w 814"/>
                  <a:gd name="T29" fmla="*/ 67386 h 1141"/>
                  <a:gd name="T30" fmla="*/ 177872 w 814"/>
                  <a:gd name="T31" fmla="*/ 67386 h 1141"/>
                  <a:gd name="T32" fmla="*/ 198437 w 814"/>
                  <a:gd name="T33" fmla="*/ 88287 h 1141"/>
                  <a:gd name="T34" fmla="*/ 242815 w 814"/>
                  <a:gd name="T35" fmla="*/ 88287 h 1141"/>
                  <a:gd name="T36" fmla="*/ 242815 w 814"/>
                  <a:gd name="T37" fmla="*/ 88287 h 1141"/>
                  <a:gd name="T38" fmla="*/ 266267 w 814"/>
                  <a:gd name="T39" fmla="*/ 182699 h 1141"/>
                  <a:gd name="T40" fmla="*/ 266267 w 814"/>
                  <a:gd name="T41" fmla="*/ 182699 h 1141"/>
                  <a:gd name="T42" fmla="*/ 207096 w 814"/>
                  <a:gd name="T43" fmla="*/ 325399 h 1141"/>
                  <a:gd name="T44" fmla="*/ 207096 w 814"/>
                  <a:gd name="T45" fmla="*/ 325399 h 1141"/>
                  <a:gd name="T46" fmla="*/ 64582 w 814"/>
                  <a:gd name="T47" fmla="*/ 383776 h 1141"/>
                  <a:gd name="T48" fmla="*/ 64582 w 814"/>
                  <a:gd name="T49" fmla="*/ 383776 h 1141"/>
                  <a:gd name="T50" fmla="*/ 17679 w 814"/>
                  <a:gd name="T51" fmla="*/ 378371 h 1141"/>
                  <a:gd name="T52" fmla="*/ 17679 w 814"/>
                  <a:gd name="T53" fmla="*/ 378371 h 1141"/>
                  <a:gd name="T54" fmla="*/ 1443 w 814"/>
                  <a:gd name="T55" fmla="*/ 388461 h 1141"/>
                  <a:gd name="T56" fmla="*/ 1443 w 814"/>
                  <a:gd name="T57" fmla="*/ 388461 h 1141"/>
                  <a:gd name="T58" fmla="*/ 10824 w 814"/>
                  <a:gd name="T59" fmla="*/ 404677 h 1141"/>
                  <a:gd name="T60" fmla="*/ 10824 w 814"/>
                  <a:gd name="T61" fmla="*/ 404677 h 1141"/>
                  <a:gd name="T62" fmla="*/ 64582 w 814"/>
                  <a:gd name="T63" fmla="*/ 410803 h 1141"/>
                  <a:gd name="T64" fmla="*/ 64582 w 814"/>
                  <a:gd name="T65" fmla="*/ 410803 h 1141"/>
                  <a:gd name="T66" fmla="*/ 225858 w 814"/>
                  <a:gd name="T67" fmla="*/ 343777 h 1141"/>
                  <a:gd name="T68" fmla="*/ 225858 w 814"/>
                  <a:gd name="T69" fmla="*/ 343777 h 1141"/>
                  <a:gd name="T70" fmla="*/ 293326 w 814"/>
                  <a:gd name="T71" fmla="*/ 182699 h 1141"/>
                  <a:gd name="T72" fmla="*/ 293326 w 814"/>
                  <a:gd name="T73" fmla="*/ 182699 h 1141"/>
                  <a:gd name="T74" fmla="*/ 265545 w 814"/>
                  <a:gd name="T75" fmla="*/ 73152 h 1141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814" h="1141">
                    <a:moveTo>
                      <a:pt x="567" y="74"/>
                    </a:moveTo>
                    <a:lnTo>
                      <a:pt x="663" y="74"/>
                    </a:lnTo>
                    <a:lnTo>
                      <a:pt x="663" y="171"/>
                    </a:lnTo>
                    <a:lnTo>
                      <a:pt x="567" y="171"/>
                    </a:lnTo>
                    <a:lnTo>
                      <a:pt x="567" y="74"/>
                    </a:lnTo>
                    <a:close/>
                    <a:moveTo>
                      <a:pt x="736" y="203"/>
                    </a:moveTo>
                    <a:lnTo>
                      <a:pt x="736" y="203"/>
                    </a:lnTo>
                    <a:cubicBezTo>
                      <a:pt x="736" y="197"/>
                      <a:pt x="737" y="193"/>
                      <a:pt x="737" y="187"/>
                    </a:cubicBezTo>
                    <a:lnTo>
                      <a:pt x="737" y="58"/>
                    </a:lnTo>
                    <a:cubicBezTo>
                      <a:pt x="737" y="27"/>
                      <a:pt x="710" y="0"/>
                      <a:pt x="680" y="0"/>
                    </a:cubicBezTo>
                    <a:lnTo>
                      <a:pt x="550" y="0"/>
                    </a:lnTo>
                    <a:cubicBezTo>
                      <a:pt x="519" y="0"/>
                      <a:pt x="493" y="27"/>
                      <a:pt x="493" y="58"/>
                    </a:cubicBezTo>
                    <a:lnTo>
                      <a:pt x="493" y="187"/>
                    </a:lnTo>
                    <a:cubicBezTo>
                      <a:pt x="493" y="220"/>
                      <a:pt x="519" y="245"/>
                      <a:pt x="550" y="245"/>
                    </a:cubicBezTo>
                    <a:lnTo>
                      <a:pt x="673" y="245"/>
                    </a:lnTo>
                    <a:cubicBezTo>
                      <a:pt x="716" y="325"/>
                      <a:pt x="738" y="415"/>
                      <a:pt x="738" y="507"/>
                    </a:cubicBezTo>
                    <a:cubicBezTo>
                      <a:pt x="738" y="656"/>
                      <a:pt x="680" y="795"/>
                      <a:pt x="574" y="903"/>
                    </a:cubicBezTo>
                    <a:cubicBezTo>
                      <a:pt x="469" y="1007"/>
                      <a:pt x="328" y="1065"/>
                      <a:pt x="179" y="1065"/>
                    </a:cubicBezTo>
                    <a:cubicBezTo>
                      <a:pt x="135" y="1065"/>
                      <a:pt x="91" y="1061"/>
                      <a:pt x="49" y="1050"/>
                    </a:cubicBezTo>
                    <a:cubicBezTo>
                      <a:pt x="29" y="1046"/>
                      <a:pt x="9" y="1058"/>
                      <a:pt x="4" y="1078"/>
                    </a:cubicBezTo>
                    <a:cubicBezTo>
                      <a:pt x="0" y="1098"/>
                      <a:pt x="11" y="1119"/>
                      <a:pt x="30" y="1123"/>
                    </a:cubicBezTo>
                    <a:cubicBezTo>
                      <a:pt x="79" y="1135"/>
                      <a:pt x="128" y="1140"/>
                      <a:pt x="179" y="1140"/>
                    </a:cubicBezTo>
                    <a:cubicBezTo>
                      <a:pt x="347" y="1140"/>
                      <a:pt x="507" y="1074"/>
                      <a:pt x="626" y="954"/>
                    </a:cubicBezTo>
                    <a:cubicBezTo>
                      <a:pt x="746" y="834"/>
                      <a:pt x="813" y="676"/>
                      <a:pt x="813" y="507"/>
                    </a:cubicBezTo>
                    <a:cubicBezTo>
                      <a:pt x="813" y="400"/>
                      <a:pt x="786" y="295"/>
                      <a:pt x="736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E9E273F2-2CFF-864F-8281-7E46DFBAA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329" y="2255652"/>
                <a:ext cx="722484" cy="1006982"/>
              </a:xfrm>
              <a:custGeom>
                <a:avLst/>
                <a:gdLst>
                  <a:gd name="T0" fmla="*/ 99972 w 852"/>
                  <a:gd name="T1" fmla="*/ 399312 h 1186"/>
                  <a:gd name="T2" fmla="*/ 66168 w 852"/>
                  <a:gd name="T3" fmla="*/ 399312 h 1186"/>
                  <a:gd name="T4" fmla="*/ 66168 w 852"/>
                  <a:gd name="T5" fmla="*/ 365106 h 1186"/>
                  <a:gd name="T6" fmla="*/ 99972 w 852"/>
                  <a:gd name="T7" fmla="*/ 365106 h 1186"/>
                  <a:gd name="T8" fmla="*/ 99972 w 852"/>
                  <a:gd name="T9" fmla="*/ 399312 h 1186"/>
                  <a:gd name="T10" fmla="*/ 106445 w 852"/>
                  <a:gd name="T11" fmla="*/ 338821 h 1186"/>
                  <a:gd name="T12" fmla="*/ 60055 w 852"/>
                  <a:gd name="T13" fmla="*/ 338821 h 1186"/>
                  <a:gd name="T14" fmla="*/ 60055 w 852"/>
                  <a:gd name="T15" fmla="*/ 338821 h 1186"/>
                  <a:gd name="T16" fmla="*/ 59695 w 852"/>
                  <a:gd name="T17" fmla="*/ 338821 h 1186"/>
                  <a:gd name="T18" fmla="*/ 59695 w 852"/>
                  <a:gd name="T19" fmla="*/ 338821 h 1186"/>
                  <a:gd name="T20" fmla="*/ 26611 w 852"/>
                  <a:gd name="T21" fmla="*/ 228281 h 1186"/>
                  <a:gd name="T22" fmla="*/ 26611 w 852"/>
                  <a:gd name="T23" fmla="*/ 228281 h 1186"/>
                  <a:gd name="T24" fmla="*/ 85587 w 852"/>
                  <a:gd name="T25" fmla="*/ 85695 h 1186"/>
                  <a:gd name="T26" fmla="*/ 85587 w 852"/>
                  <a:gd name="T27" fmla="*/ 85695 h 1186"/>
                  <a:gd name="T28" fmla="*/ 227993 w 852"/>
                  <a:gd name="T29" fmla="*/ 26645 h 1186"/>
                  <a:gd name="T30" fmla="*/ 227993 w 852"/>
                  <a:gd name="T31" fmla="*/ 26645 h 1186"/>
                  <a:gd name="T32" fmla="*/ 286969 w 852"/>
                  <a:gd name="T33" fmla="*/ 35646 h 1186"/>
                  <a:gd name="T34" fmla="*/ 286969 w 852"/>
                  <a:gd name="T35" fmla="*/ 35646 h 1186"/>
                  <a:gd name="T36" fmla="*/ 303511 w 852"/>
                  <a:gd name="T37" fmla="*/ 26645 h 1186"/>
                  <a:gd name="T38" fmla="*/ 303511 w 852"/>
                  <a:gd name="T39" fmla="*/ 26645 h 1186"/>
                  <a:gd name="T40" fmla="*/ 294880 w 852"/>
                  <a:gd name="T41" fmla="*/ 10082 h 1186"/>
                  <a:gd name="T42" fmla="*/ 294880 w 852"/>
                  <a:gd name="T43" fmla="*/ 10082 h 1186"/>
                  <a:gd name="T44" fmla="*/ 227993 w 852"/>
                  <a:gd name="T45" fmla="*/ 0 h 1186"/>
                  <a:gd name="T46" fmla="*/ 227993 w 852"/>
                  <a:gd name="T47" fmla="*/ 0 h 1186"/>
                  <a:gd name="T48" fmla="*/ 66528 w 852"/>
                  <a:gd name="T49" fmla="*/ 66612 h 1186"/>
                  <a:gd name="T50" fmla="*/ 66528 w 852"/>
                  <a:gd name="T51" fmla="*/ 66612 h 1186"/>
                  <a:gd name="T52" fmla="*/ 0 w 852"/>
                  <a:gd name="T53" fmla="*/ 228281 h 1186"/>
                  <a:gd name="T54" fmla="*/ 0 w 852"/>
                  <a:gd name="T55" fmla="*/ 228281 h 1186"/>
                  <a:gd name="T56" fmla="*/ 39557 w 852"/>
                  <a:gd name="T57" fmla="*/ 356104 h 1186"/>
                  <a:gd name="T58" fmla="*/ 39557 w 852"/>
                  <a:gd name="T59" fmla="*/ 356104 h 1186"/>
                  <a:gd name="T60" fmla="*/ 39557 w 852"/>
                  <a:gd name="T61" fmla="*/ 359345 h 1186"/>
                  <a:gd name="T62" fmla="*/ 39557 w 852"/>
                  <a:gd name="T63" fmla="*/ 405793 h 1186"/>
                  <a:gd name="T64" fmla="*/ 39557 w 852"/>
                  <a:gd name="T65" fmla="*/ 405793 h 1186"/>
                  <a:gd name="T66" fmla="*/ 60055 w 852"/>
                  <a:gd name="T67" fmla="*/ 426677 h 1186"/>
                  <a:gd name="T68" fmla="*/ 106445 w 852"/>
                  <a:gd name="T69" fmla="*/ 426677 h 1186"/>
                  <a:gd name="T70" fmla="*/ 106445 w 852"/>
                  <a:gd name="T71" fmla="*/ 426677 h 1186"/>
                  <a:gd name="T72" fmla="*/ 127302 w 852"/>
                  <a:gd name="T73" fmla="*/ 405793 h 1186"/>
                  <a:gd name="T74" fmla="*/ 127302 w 852"/>
                  <a:gd name="T75" fmla="*/ 359345 h 1186"/>
                  <a:gd name="T76" fmla="*/ 127302 w 852"/>
                  <a:gd name="T77" fmla="*/ 359345 h 1186"/>
                  <a:gd name="T78" fmla="*/ 106445 w 852"/>
                  <a:gd name="T79" fmla="*/ 338821 h 118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852" h="1186">
                    <a:moveTo>
                      <a:pt x="278" y="1109"/>
                    </a:moveTo>
                    <a:lnTo>
                      <a:pt x="184" y="1109"/>
                    </a:lnTo>
                    <a:lnTo>
                      <a:pt x="184" y="1014"/>
                    </a:lnTo>
                    <a:lnTo>
                      <a:pt x="278" y="1014"/>
                    </a:lnTo>
                    <a:lnTo>
                      <a:pt x="278" y="1109"/>
                    </a:lnTo>
                    <a:close/>
                    <a:moveTo>
                      <a:pt x="296" y="941"/>
                    </a:moveTo>
                    <a:lnTo>
                      <a:pt x="167" y="941"/>
                    </a:lnTo>
                    <a:cubicBezTo>
                      <a:pt x="166" y="941"/>
                      <a:pt x="166" y="941"/>
                      <a:pt x="166" y="941"/>
                    </a:cubicBezTo>
                    <a:cubicBezTo>
                      <a:pt x="105" y="848"/>
                      <a:pt x="74" y="743"/>
                      <a:pt x="74" y="634"/>
                    </a:cubicBezTo>
                    <a:cubicBezTo>
                      <a:pt x="74" y="485"/>
                      <a:pt x="132" y="343"/>
                      <a:pt x="238" y="238"/>
                    </a:cubicBezTo>
                    <a:cubicBezTo>
                      <a:pt x="343" y="132"/>
                      <a:pt x="484" y="74"/>
                      <a:pt x="634" y="74"/>
                    </a:cubicBezTo>
                    <a:cubicBezTo>
                      <a:pt x="690" y="74"/>
                      <a:pt x="745" y="83"/>
                      <a:pt x="798" y="99"/>
                    </a:cubicBezTo>
                    <a:cubicBezTo>
                      <a:pt x="818" y="105"/>
                      <a:pt x="838" y="93"/>
                      <a:pt x="844" y="74"/>
                    </a:cubicBezTo>
                    <a:cubicBezTo>
                      <a:pt x="851" y="55"/>
                      <a:pt x="839" y="34"/>
                      <a:pt x="820" y="28"/>
                    </a:cubicBezTo>
                    <a:cubicBezTo>
                      <a:pt x="760" y="9"/>
                      <a:pt x="697" y="0"/>
                      <a:pt x="634" y="0"/>
                    </a:cubicBezTo>
                    <a:cubicBezTo>
                      <a:pt x="465" y="0"/>
                      <a:pt x="305" y="65"/>
                      <a:pt x="185" y="185"/>
                    </a:cubicBezTo>
                    <a:cubicBezTo>
                      <a:pt x="65" y="305"/>
                      <a:pt x="0" y="464"/>
                      <a:pt x="0" y="634"/>
                    </a:cubicBezTo>
                    <a:cubicBezTo>
                      <a:pt x="0" y="761"/>
                      <a:pt x="38" y="884"/>
                      <a:pt x="110" y="989"/>
                    </a:cubicBezTo>
                    <a:cubicBezTo>
                      <a:pt x="110" y="992"/>
                      <a:pt x="110" y="995"/>
                      <a:pt x="110" y="998"/>
                    </a:cubicBezTo>
                    <a:lnTo>
                      <a:pt x="110" y="1127"/>
                    </a:lnTo>
                    <a:cubicBezTo>
                      <a:pt x="110" y="1158"/>
                      <a:pt x="135" y="1185"/>
                      <a:pt x="167" y="1185"/>
                    </a:cubicBezTo>
                    <a:lnTo>
                      <a:pt x="296" y="1185"/>
                    </a:lnTo>
                    <a:cubicBezTo>
                      <a:pt x="327" y="1185"/>
                      <a:pt x="354" y="1158"/>
                      <a:pt x="354" y="1127"/>
                    </a:cubicBezTo>
                    <a:lnTo>
                      <a:pt x="354" y="998"/>
                    </a:lnTo>
                    <a:cubicBezTo>
                      <a:pt x="354" y="966"/>
                      <a:pt x="327" y="941"/>
                      <a:pt x="296" y="94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2B84E4C-9848-D34A-BCD8-BCAFC60A5296}"/>
                </a:ext>
              </a:extLst>
            </p:cNvPr>
            <p:cNvGrpSpPr/>
            <p:nvPr/>
          </p:nvGrpSpPr>
          <p:grpSpPr>
            <a:xfrm>
              <a:off x="9237824" y="9082419"/>
              <a:ext cx="707516" cy="693910"/>
              <a:chOff x="5220658" y="6646697"/>
              <a:chExt cx="973293" cy="954577"/>
            </a:xfrm>
            <a:solidFill>
              <a:schemeClr val="bg1"/>
            </a:solidFill>
          </p:grpSpPr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03F976EF-E366-BA4A-89F3-365AB8733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0892" y="6886277"/>
                <a:ext cx="393059" cy="714997"/>
              </a:xfrm>
              <a:custGeom>
                <a:avLst/>
                <a:gdLst>
                  <a:gd name="T0" fmla="*/ 142311 w 465"/>
                  <a:gd name="T1" fmla="*/ 144952 h 843"/>
                  <a:gd name="T2" fmla="*/ 112559 w 465"/>
                  <a:gd name="T3" fmla="*/ 187755 h 843"/>
                  <a:gd name="T4" fmla="*/ 112559 w 465"/>
                  <a:gd name="T5" fmla="*/ 278035 h 843"/>
                  <a:gd name="T6" fmla="*/ 53770 w 465"/>
                  <a:gd name="T7" fmla="*/ 278035 h 843"/>
                  <a:gd name="T8" fmla="*/ 53770 w 465"/>
                  <a:gd name="T9" fmla="*/ 187755 h 843"/>
                  <a:gd name="T10" fmla="*/ 24376 w 465"/>
                  <a:gd name="T11" fmla="*/ 144952 h 843"/>
                  <a:gd name="T12" fmla="*/ 24376 w 465"/>
                  <a:gd name="T13" fmla="*/ 61506 h 843"/>
                  <a:gd name="T14" fmla="*/ 24376 w 465"/>
                  <a:gd name="T15" fmla="*/ 61506 h 843"/>
                  <a:gd name="T16" fmla="*/ 60939 w 465"/>
                  <a:gd name="T17" fmla="*/ 24458 h 843"/>
                  <a:gd name="T18" fmla="*/ 71335 w 465"/>
                  <a:gd name="T19" fmla="*/ 24458 h 843"/>
                  <a:gd name="T20" fmla="*/ 71335 w 465"/>
                  <a:gd name="T21" fmla="*/ 87043 h 843"/>
                  <a:gd name="T22" fmla="*/ 95711 w 465"/>
                  <a:gd name="T23" fmla="*/ 87043 h 843"/>
                  <a:gd name="T24" fmla="*/ 95711 w 465"/>
                  <a:gd name="T25" fmla="*/ 24458 h 843"/>
                  <a:gd name="T26" fmla="*/ 105031 w 465"/>
                  <a:gd name="T27" fmla="*/ 24458 h 843"/>
                  <a:gd name="T28" fmla="*/ 105031 w 465"/>
                  <a:gd name="T29" fmla="*/ 24458 h 843"/>
                  <a:gd name="T30" fmla="*/ 142311 w 465"/>
                  <a:gd name="T31" fmla="*/ 61506 h 843"/>
                  <a:gd name="T32" fmla="*/ 142311 w 465"/>
                  <a:gd name="T33" fmla="*/ 144952 h 843"/>
                  <a:gd name="T34" fmla="*/ 105031 w 465"/>
                  <a:gd name="T35" fmla="*/ 0 h 843"/>
                  <a:gd name="T36" fmla="*/ 60939 w 465"/>
                  <a:gd name="T37" fmla="*/ 0 h 843"/>
                  <a:gd name="T38" fmla="*/ 60939 w 465"/>
                  <a:gd name="T39" fmla="*/ 0 h 843"/>
                  <a:gd name="T40" fmla="*/ 0 w 465"/>
                  <a:gd name="T41" fmla="*/ 61506 h 843"/>
                  <a:gd name="T42" fmla="*/ 0 w 465"/>
                  <a:gd name="T43" fmla="*/ 152506 h 843"/>
                  <a:gd name="T44" fmla="*/ 29753 w 465"/>
                  <a:gd name="T45" fmla="*/ 195668 h 843"/>
                  <a:gd name="T46" fmla="*/ 29753 w 465"/>
                  <a:gd name="T47" fmla="*/ 302853 h 843"/>
                  <a:gd name="T48" fmla="*/ 136576 w 465"/>
                  <a:gd name="T49" fmla="*/ 302853 h 843"/>
                  <a:gd name="T50" fmla="*/ 136576 w 465"/>
                  <a:gd name="T51" fmla="*/ 195668 h 843"/>
                  <a:gd name="T52" fmla="*/ 166329 w 465"/>
                  <a:gd name="T53" fmla="*/ 152506 h 843"/>
                  <a:gd name="T54" fmla="*/ 166329 w 465"/>
                  <a:gd name="T55" fmla="*/ 61506 h 843"/>
                  <a:gd name="T56" fmla="*/ 166329 w 465"/>
                  <a:gd name="T57" fmla="*/ 61506 h 843"/>
                  <a:gd name="T58" fmla="*/ 105031 w 465"/>
                  <a:gd name="T59" fmla="*/ 0 h 84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65" h="843">
                    <a:moveTo>
                      <a:pt x="397" y="403"/>
                    </a:moveTo>
                    <a:lnTo>
                      <a:pt x="314" y="522"/>
                    </a:lnTo>
                    <a:lnTo>
                      <a:pt x="314" y="773"/>
                    </a:lnTo>
                    <a:lnTo>
                      <a:pt x="150" y="773"/>
                    </a:lnTo>
                    <a:lnTo>
                      <a:pt x="150" y="522"/>
                    </a:lnTo>
                    <a:lnTo>
                      <a:pt x="68" y="403"/>
                    </a:lnTo>
                    <a:lnTo>
                      <a:pt x="68" y="171"/>
                    </a:lnTo>
                    <a:cubicBezTo>
                      <a:pt x="68" y="113"/>
                      <a:pt x="114" y="68"/>
                      <a:pt x="170" y="68"/>
                    </a:cubicBezTo>
                    <a:lnTo>
                      <a:pt x="199" y="68"/>
                    </a:lnTo>
                    <a:lnTo>
                      <a:pt x="199" y="242"/>
                    </a:lnTo>
                    <a:lnTo>
                      <a:pt x="267" y="242"/>
                    </a:lnTo>
                    <a:lnTo>
                      <a:pt x="267" y="68"/>
                    </a:lnTo>
                    <a:lnTo>
                      <a:pt x="293" y="68"/>
                    </a:lnTo>
                    <a:cubicBezTo>
                      <a:pt x="351" y="68"/>
                      <a:pt x="397" y="113"/>
                      <a:pt x="397" y="171"/>
                    </a:cubicBezTo>
                    <a:lnTo>
                      <a:pt x="397" y="403"/>
                    </a:lnTo>
                    <a:close/>
                    <a:moveTo>
                      <a:pt x="293" y="0"/>
                    </a:moveTo>
                    <a:lnTo>
                      <a:pt x="170" y="0"/>
                    </a:lnTo>
                    <a:cubicBezTo>
                      <a:pt x="77" y="0"/>
                      <a:pt x="0" y="76"/>
                      <a:pt x="0" y="171"/>
                    </a:cubicBezTo>
                    <a:lnTo>
                      <a:pt x="0" y="424"/>
                    </a:lnTo>
                    <a:lnTo>
                      <a:pt x="83" y="544"/>
                    </a:lnTo>
                    <a:lnTo>
                      <a:pt x="83" y="842"/>
                    </a:lnTo>
                    <a:lnTo>
                      <a:pt x="381" y="842"/>
                    </a:lnTo>
                    <a:lnTo>
                      <a:pt x="381" y="544"/>
                    </a:lnTo>
                    <a:lnTo>
                      <a:pt x="464" y="424"/>
                    </a:lnTo>
                    <a:lnTo>
                      <a:pt x="464" y="171"/>
                    </a:lnTo>
                    <a:cubicBezTo>
                      <a:pt x="464" y="76"/>
                      <a:pt x="388" y="0"/>
                      <a:pt x="29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9E3D72FA-6194-3340-9AC2-D6C573598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9502" y="6646697"/>
                <a:ext cx="239580" cy="235837"/>
              </a:xfrm>
              <a:custGeom>
                <a:avLst/>
                <a:gdLst>
                  <a:gd name="T0" fmla="*/ 50619 w 281"/>
                  <a:gd name="T1" fmla="*/ 23574 h 280"/>
                  <a:gd name="T2" fmla="*/ 50619 w 281"/>
                  <a:gd name="T3" fmla="*/ 23574 h 280"/>
                  <a:gd name="T4" fmla="*/ 77014 w 281"/>
                  <a:gd name="T5" fmla="*/ 49649 h 280"/>
                  <a:gd name="T6" fmla="*/ 77014 w 281"/>
                  <a:gd name="T7" fmla="*/ 49649 h 280"/>
                  <a:gd name="T8" fmla="*/ 50619 w 281"/>
                  <a:gd name="T9" fmla="*/ 75724 h 280"/>
                  <a:gd name="T10" fmla="*/ 50619 w 281"/>
                  <a:gd name="T11" fmla="*/ 75724 h 280"/>
                  <a:gd name="T12" fmla="*/ 24586 w 281"/>
                  <a:gd name="T13" fmla="*/ 49649 h 280"/>
                  <a:gd name="T14" fmla="*/ 24586 w 281"/>
                  <a:gd name="T15" fmla="*/ 49649 h 280"/>
                  <a:gd name="T16" fmla="*/ 50619 w 281"/>
                  <a:gd name="T17" fmla="*/ 23574 h 280"/>
                  <a:gd name="T18" fmla="*/ 50619 w 281"/>
                  <a:gd name="T19" fmla="*/ 99656 h 280"/>
                  <a:gd name="T20" fmla="*/ 50619 w 281"/>
                  <a:gd name="T21" fmla="*/ 99656 h 280"/>
                  <a:gd name="T22" fmla="*/ 101238 w 281"/>
                  <a:gd name="T23" fmla="*/ 49649 h 280"/>
                  <a:gd name="T24" fmla="*/ 101238 w 281"/>
                  <a:gd name="T25" fmla="*/ 49649 h 280"/>
                  <a:gd name="T26" fmla="*/ 50619 w 281"/>
                  <a:gd name="T27" fmla="*/ 0 h 280"/>
                  <a:gd name="T28" fmla="*/ 50619 w 281"/>
                  <a:gd name="T29" fmla="*/ 0 h 280"/>
                  <a:gd name="T30" fmla="*/ 0 w 281"/>
                  <a:gd name="T31" fmla="*/ 49649 h 280"/>
                  <a:gd name="T32" fmla="*/ 0 w 281"/>
                  <a:gd name="T33" fmla="*/ 49649 h 280"/>
                  <a:gd name="T34" fmla="*/ 50619 w 281"/>
                  <a:gd name="T35" fmla="*/ 99656 h 28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81" h="280">
                    <a:moveTo>
                      <a:pt x="140" y="66"/>
                    </a:moveTo>
                    <a:lnTo>
                      <a:pt x="140" y="66"/>
                    </a:lnTo>
                    <a:cubicBezTo>
                      <a:pt x="180" y="66"/>
                      <a:pt x="213" y="99"/>
                      <a:pt x="213" y="139"/>
                    </a:cubicBezTo>
                    <a:cubicBezTo>
                      <a:pt x="213" y="179"/>
                      <a:pt x="180" y="212"/>
                      <a:pt x="140" y="212"/>
                    </a:cubicBezTo>
                    <a:cubicBezTo>
                      <a:pt x="100" y="212"/>
                      <a:pt x="68" y="179"/>
                      <a:pt x="68" y="139"/>
                    </a:cubicBezTo>
                    <a:cubicBezTo>
                      <a:pt x="68" y="99"/>
                      <a:pt x="100" y="66"/>
                      <a:pt x="140" y="66"/>
                    </a:cubicBezTo>
                    <a:close/>
                    <a:moveTo>
                      <a:pt x="140" y="279"/>
                    </a:moveTo>
                    <a:lnTo>
                      <a:pt x="140" y="279"/>
                    </a:lnTo>
                    <a:cubicBezTo>
                      <a:pt x="217" y="279"/>
                      <a:pt x="280" y="216"/>
                      <a:pt x="280" y="139"/>
                    </a:cubicBezTo>
                    <a:cubicBezTo>
                      <a:pt x="280" y="62"/>
                      <a:pt x="217" y="0"/>
                      <a:pt x="140" y="0"/>
                    </a:cubicBezTo>
                    <a:cubicBezTo>
                      <a:pt x="63" y="0"/>
                      <a:pt x="0" y="62"/>
                      <a:pt x="0" y="139"/>
                    </a:cubicBezTo>
                    <a:cubicBezTo>
                      <a:pt x="0" y="216"/>
                      <a:pt x="63" y="279"/>
                      <a:pt x="140" y="27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B83BAB9D-1875-9047-87EE-CA5043FD6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5159" y="6987351"/>
                <a:ext cx="224606" cy="610178"/>
              </a:xfrm>
              <a:custGeom>
                <a:avLst/>
                <a:gdLst>
                  <a:gd name="T0" fmla="*/ 0 w 264"/>
                  <a:gd name="T1" fmla="*/ 47080 h 720"/>
                  <a:gd name="T2" fmla="*/ 16957 w 264"/>
                  <a:gd name="T3" fmla="*/ 64331 h 720"/>
                  <a:gd name="T4" fmla="*/ 35358 w 264"/>
                  <a:gd name="T5" fmla="*/ 46002 h 720"/>
                  <a:gd name="T6" fmla="*/ 35358 w 264"/>
                  <a:gd name="T7" fmla="*/ 258403 h 720"/>
                  <a:gd name="T8" fmla="*/ 59892 w 264"/>
                  <a:gd name="T9" fmla="*/ 258403 h 720"/>
                  <a:gd name="T10" fmla="*/ 59892 w 264"/>
                  <a:gd name="T11" fmla="*/ 46002 h 720"/>
                  <a:gd name="T12" fmla="*/ 78293 w 264"/>
                  <a:gd name="T13" fmla="*/ 64331 h 720"/>
                  <a:gd name="T14" fmla="*/ 94889 w 264"/>
                  <a:gd name="T15" fmla="*/ 47080 h 720"/>
                  <a:gd name="T16" fmla="*/ 47625 w 264"/>
                  <a:gd name="T17" fmla="*/ 0 h 720"/>
                  <a:gd name="T18" fmla="*/ 0 w 264"/>
                  <a:gd name="T19" fmla="*/ 47080 h 7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4" h="720">
                    <a:moveTo>
                      <a:pt x="0" y="131"/>
                    </a:moveTo>
                    <a:lnTo>
                      <a:pt x="47" y="179"/>
                    </a:lnTo>
                    <a:lnTo>
                      <a:pt x="98" y="128"/>
                    </a:lnTo>
                    <a:lnTo>
                      <a:pt x="98" y="719"/>
                    </a:lnTo>
                    <a:lnTo>
                      <a:pt x="166" y="719"/>
                    </a:lnTo>
                    <a:lnTo>
                      <a:pt x="166" y="128"/>
                    </a:lnTo>
                    <a:lnTo>
                      <a:pt x="217" y="179"/>
                    </a:lnTo>
                    <a:lnTo>
                      <a:pt x="263" y="131"/>
                    </a:lnTo>
                    <a:lnTo>
                      <a:pt x="132" y="0"/>
                    </a:lnTo>
                    <a:lnTo>
                      <a:pt x="0" y="13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2E036F58-4E3C-6D4A-AB62-3881DE403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658" y="7204470"/>
                <a:ext cx="224606" cy="396804"/>
              </a:xfrm>
              <a:custGeom>
                <a:avLst/>
                <a:gdLst>
                  <a:gd name="T0" fmla="*/ 0 w 265"/>
                  <a:gd name="T1" fmla="*/ 46843 h 467"/>
                  <a:gd name="T2" fmla="*/ 16893 w 265"/>
                  <a:gd name="T3" fmla="*/ 64139 h 467"/>
                  <a:gd name="T4" fmla="*/ 35225 w 265"/>
                  <a:gd name="T5" fmla="*/ 45762 h 467"/>
                  <a:gd name="T6" fmla="*/ 35225 w 265"/>
                  <a:gd name="T7" fmla="*/ 167915 h 467"/>
                  <a:gd name="T8" fmla="*/ 59666 w 265"/>
                  <a:gd name="T9" fmla="*/ 167915 h 467"/>
                  <a:gd name="T10" fmla="*/ 59666 w 265"/>
                  <a:gd name="T11" fmla="*/ 45762 h 467"/>
                  <a:gd name="T12" fmla="*/ 77638 w 265"/>
                  <a:gd name="T13" fmla="*/ 64499 h 467"/>
                  <a:gd name="T14" fmla="*/ 94891 w 265"/>
                  <a:gd name="T15" fmla="*/ 47564 h 467"/>
                  <a:gd name="T16" fmla="*/ 47445 w 265"/>
                  <a:gd name="T17" fmla="*/ 0 h 467"/>
                  <a:gd name="T18" fmla="*/ 0 w 265"/>
                  <a:gd name="T19" fmla="*/ 46843 h 4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5" h="467">
                    <a:moveTo>
                      <a:pt x="0" y="130"/>
                    </a:moveTo>
                    <a:lnTo>
                      <a:pt x="47" y="178"/>
                    </a:lnTo>
                    <a:lnTo>
                      <a:pt x="98" y="127"/>
                    </a:lnTo>
                    <a:lnTo>
                      <a:pt x="98" y="466"/>
                    </a:lnTo>
                    <a:lnTo>
                      <a:pt x="166" y="466"/>
                    </a:lnTo>
                    <a:lnTo>
                      <a:pt x="166" y="127"/>
                    </a:lnTo>
                    <a:lnTo>
                      <a:pt x="216" y="179"/>
                    </a:lnTo>
                    <a:lnTo>
                      <a:pt x="264" y="132"/>
                    </a:lnTo>
                    <a:lnTo>
                      <a:pt x="132" y="0"/>
                    </a:lnTo>
                    <a:lnTo>
                      <a:pt x="0" y="13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1FA852F-1B05-D448-97E0-BB9E70528DBD}"/>
              </a:ext>
            </a:extLst>
          </p:cNvPr>
          <p:cNvSpPr txBox="1"/>
          <p:nvPr/>
        </p:nvSpPr>
        <p:spPr>
          <a:xfrm>
            <a:off x="13747530" y="1317789"/>
            <a:ext cx="8703814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online marketing and search optimization services were designed with small businesses in mind. </a:t>
            </a:r>
          </a:p>
        </p:txBody>
      </p:sp>
    </p:spTree>
    <p:extLst>
      <p:ext uri="{BB962C8B-B14F-4D97-AF65-F5344CB8AC3E}">
        <p14:creationId xmlns:p14="http://schemas.microsoft.com/office/powerpoint/2010/main" val="547679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BAB834-84FA-3A4B-9D99-444FCB5FA429}"/>
              </a:ext>
            </a:extLst>
          </p:cNvPr>
          <p:cNvSpPr txBox="1"/>
          <p:nvPr/>
        </p:nvSpPr>
        <p:spPr>
          <a:xfrm>
            <a:off x="1926306" y="1530352"/>
            <a:ext cx="1270409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OUR CLIENTS SQUARE VERSION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BC940-9566-FD44-B631-3B433F465985}"/>
              </a:ext>
            </a:extLst>
          </p:cNvPr>
          <p:cNvSpPr txBox="1"/>
          <p:nvPr/>
        </p:nvSpPr>
        <p:spPr>
          <a:xfrm>
            <a:off x="1926306" y="1031103"/>
            <a:ext cx="4701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32D602C-8BBE-164F-90AE-A7F8B34FEF6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78A40-CC73-4446-859E-9CF11D2E88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23BDBD5-23F1-FE44-8719-53ED490E06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8CD9034-DF11-AE40-9799-CB9D9CF05B6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64E8C0-6673-E644-8E9C-3E3063A281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44033A7-E206-474A-9E4A-3CDF224F520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000E05D-8A5B-0F47-BDFB-A6CAF84521D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72C7AD4-59C3-3E4E-BD3E-2850A6F5825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2505713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D8E3DC8-4A45-524A-A329-1EE0C32EA7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AA1793-91F4-E14B-B2E6-3066898D8088}"/>
              </a:ext>
            </a:extLst>
          </p:cNvPr>
          <p:cNvGrpSpPr/>
          <p:nvPr/>
        </p:nvGrpSpPr>
        <p:grpSpPr>
          <a:xfrm>
            <a:off x="2460665" y="4450512"/>
            <a:ext cx="10874377" cy="4814973"/>
            <a:chOff x="2419430" y="2151726"/>
            <a:chExt cx="10874377" cy="48149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2419430" y="2151726"/>
              <a:ext cx="10874377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OUR RECENT PORTFOLIO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2419430" y="5321825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1BB8280-E03D-2245-9E1D-C88C8F3D4336}"/>
              </a:ext>
            </a:extLst>
          </p:cNvPr>
          <p:cNvSpPr/>
          <p:nvPr/>
        </p:nvSpPr>
        <p:spPr>
          <a:xfrm flipH="1">
            <a:off x="17113252" y="-1"/>
            <a:ext cx="7264398" cy="13863197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0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2704094" cy="1514912"/>
            <a:chOff x="4846062" y="633855"/>
            <a:chExt cx="12704094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270409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PORTFOLIO SHOWCASE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C1A79B-830A-4D48-89DB-DAE8B9F717BE}"/>
              </a:ext>
            </a:extLst>
          </p:cNvPr>
          <p:cNvSpPr/>
          <p:nvPr/>
        </p:nvSpPr>
        <p:spPr>
          <a:xfrm>
            <a:off x="12290265" y="6962923"/>
            <a:ext cx="10886856" cy="5539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B3D982-74BE-5346-A300-05D43C221E94}"/>
              </a:ext>
            </a:extLst>
          </p:cNvPr>
          <p:cNvSpPr txBox="1"/>
          <p:nvPr/>
        </p:nvSpPr>
        <p:spPr>
          <a:xfrm>
            <a:off x="1926306" y="3175941"/>
            <a:ext cx="8883208" cy="266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online marketing and search optimization services were designed with small businesses in mind. Whether you are a low budget start-up. Our online marketing and search optimization services were designed with small businesses in mind.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E276A3-C0D1-5F41-8093-6FF2BF642275}"/>
              </a:ext>
            </a:extLst>
          </p:cNvPr>
          <p:cNvSpPr/>
          <p:nvPr/>
        </p:nvSpPr>
        <p:spPr>
          <a:xfrm>
            <a:off x="13753090" y="8763224"/>
            <a:ext cx="79612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Marketing Solutions To Fit Any Budget</a:t>
            </a:r>
            <a:endParaRPr lang="en-US" sz="6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38D5534-D682-784E-906B-003297D2CB1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DEEED7-1284-DF41-BA25-F0B5F9B51D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964919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6659C51-4F20-B642-9F84-B153D90F7DE5}"/>
              </a:ext>
            </a:extLst>
          </p:cNvPr>
          <p:cNvSpPr/>
          <p:nvPr/>
        </p:nvSpPr>
        <p:spPr>
          <a:xfrm>
            <a:off x="1200530" y="1213481"/>
            <a:ext cx="10886856" cy="5539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5B3238-E67E-CE41-A1E1-5E4A74A6A2ED}"/>
              </a:ext>
            </a:extLst>
          </p:cNvPr>
          <p:cNvGrpSpPr/>
          <p:nvPr/>
        </p:nvGrpSpPr>
        <p:grpSpPr>
          <a:xfrm>
            <a:off x="13037310" y="7691437"/>
            <a:ext cx="13594590" cy="4811081"/>
            <a:chOff x="1035810" y="1031103"/>
            <a:chExt cx="13594590" cy="4811081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74FC41B0-167B-9843-B32B-FF150E2F03F5}"/>
                </a:ext>
              </a:extLst>
            </p:cNvPr>
            <p:cNvSpPr/>
            <p:nvPr/>
          </p:nvSpPr>
          <p:spPr>
            <a:xfrm>
              <a:off x="1035810" y="1162839"/>
              <a:ext cx="607999" cy="1154158"/>
            </a:xfrm>
            <a:custGeom>
              <a:avLst/>
              <a:gdLst>
                <a:gd name="connsiteX0" fmla="*/ 0 w 9674679"/>
                <a:gd name="connsiteY0" fmla="*/ 0 h 13716001"/>
                <a:gd name="connsiteX1" fmla="*/ 9674679 w 9674679"/>
                <a:gd name="connsiteY1" fmla="*/ 0 h 13716001"/>
                <a:gd name="connsiteX2" fmla="*/ 9674679 w 9674679"/>
                <a:gd name="connsiteY2" fmla="*/ 13716001 h 13716001"/>
                <a:gd name="connsiteX3" fmla="*/ 0 w 9674679"/>
                <a:gd name="connsiteY3" fmla="*/ 13716001 h 13716001"/>
                <a:gd name="connsiteX4" fmla="*/ 0 w 9674679"/>
                <a:gd name="connsiteY4" fmla="*/ 0 h 13716001"/>
                <a:gd name="connsiteX0" fmla="*/ 0 w 9677400"/>
                <a:gd name="connsiteY0" fmla="*/ 0 h 13716001"/>
                <a:gd name="connsiteX1" fmla="*/ 9674679 w 9677400"/>
                <a:gd name="connsiteY1" fmla="*/ 0 h 13716001"/>
                <a:gd name="connsiteX2" fmla="*/ 9677400 w 9677400"/>
                <a:gd name="connsiteY2" fmla="*/ 1498601 h 13716001"/>
                <a:gd name="connsiteX3" fmla="*/ 9674679 w 9677400"/>
                <a:gd name="connsiteY3" fmla="*/ 13716001 h 13716001"/>
                <a:gd name="connsiteX4" fmla="*/ 0 w 9677400"/>
                <a:gd name="connsiteY4" fmla="*/ 13716001 h 13716001"/>
                <a:gd name="connsiteX5" fmla="*/ 0 w 9677400"/>
                <a:gd name="connsiteY5" fmla="*/ 0 h 13716001"/>
                <a:gd name="connsiteX0" fmla="*/ 0 w 9677400"/>
                <a:gd name="connsiteY0" fmla="*/ 0 h 13716001"/>
                <a:gd name="connsiteX1" fmla="*/ 9674679 w 9677400"/>
                <a:gd name="connsiteY1" fmla="*/ 0 h 13716001"/>
                <a:gd name="connsiteX2" fmla="*/ 9677400 w 9677400"/>
                <a:gd name="connsiteY2" fmla="*/ 1498601 h 13716001"/>
                <a:gd name="connsiteX3" fmla="*/ 9677399 w 9677400"/>
                <a:gd name="connsiteY3" fmla="*/ 12420601 h 13716001"/>
                <a:gd name="connsiteX4" fmla="*/ 9674679 w 9677400"/>
                <a:gd name="connsiteY4" fmla="*/ 13716001 h 13716001"/>
                <a:gd name="connsiteX5" fmla="*/ 0 w 9677400"/>
                <a:gd name="connsiteY5" fmla="*/ 13716001 h 13716001"/>
                <a:gd name="connsiteX6" fmla="*/ 0 w 9677400"/>
                <a:gd name="connsiteY6" fmla="*/ 0 h 13716001"/>
                <a:gd name="connsiteX0" fmla="*/ 0 w 9677400"/>
                <a:gd name="connsiteY0" fmla="*/ 0 h 13716001"/>
                <a:gd name="connsiteX1" fmla="*/ 9674679 w 9677400"/>
                <a:gd name="connsiteY1" fmla="*/ 0 h 13716001"/>
                <a:gd name="connsiteX2" fmla="*/ 9677400 w 9677400"/>
                <a:gd name="connsiteY2" fmla="*/ 1498601 h 13716001"/>
                <a:gd name="connsiteX3" fmla="*/ 9677399 w 9677400"/>
                <a:gd name="connsiteY3" fmla="*/ 12420601 h 13716001"/>
                <a:gd name="connsiteX4" fmla="*/ 9674679 w 9677400"/>
                <a:gd name="connsiteY4" fmla="*/ 13716001 h 13716001"/>
                <a:gd name="connsiteX5" fmla="*/ 0 w 9677400"/>
                <a:gd name="connsiteY5" fmla="*/ 13716001 h 13716001"/>
                <a:gd name="connsiteX6" fmla="*/ 0 w 9677400"/>
                <a:gd name="connsiteY6" fmla="*/ 0 h 13716001"/>
                <a:gd name="connsiteX0" fmla="*/ 0 w 9677400"/>
                <a:gd name="connsiteY0" fmla="*/ 0 h 13716001"/>
                <a:gd name="connsiteX1" fmla="*/ 9674679 w 9677400"/>
                <a:gd name="connsiteY1" fmla="*/ 0 h 13716001"/>
                <a:gd name="connsiteX2" fmla="*/ 9677400 w 9677400"/>
                <a:gd name="connsiteY2" fmla="*/ 1498601 h 13716001"/>
                <a:gd name="connsiteX3" fmla="*/ 9677399 w 9677400"/>
                <a:gd name="connsiteY3" fmla="*/ 12420601 h 13716001"/>
                <a:gd name="connsiteX4" fmla="*/ 9674679 w 9677400"/>
                <a:gd name="connsiteY4" fmla="*/ 13716001 h 13716001"/>
                <a:gd name="connsiteX5" fmla="*/ 0 w 9677400"/>
                <a:gd name="connsiteY5" fmla="*/ 13716001 h 13716001"/>
                <a:gd name="connsiteX6" fmla="*/ 0 w 9677400"/>
                <a:gd name="connsiteY6" fmla="*/ 0 h 13716001"/>
                <a:gd name="connsiteX0" fmla="*/ 0 w 9702799"/>
                <a:gd name="connsiteY0" fmla="*/ 0 h 13863197"/>
                <a:gd name="connsiteX1" fmla="*/ 9674679 w 9702799"/>
                <a:gd name="connsiteY1" fmla="*/ 0 h 13863197"/>
                <a:gd name="connsiteX2" fmla="*/ 9677400 w 9702799"/>
                <a:gd name="connsiteY2" fmla="*/ 1498601 h 13863197"/>
                <a:gd name="connsiteX3" fmla="*/ 9702799 w 9702799"/>
                <a:gd name="connsiteY3" fmla="*/ 13741401 h 13863197"/>
                <a:gd name="connsiteX4" fmla="*/ 9674679 w 9702799"/>
                <a:gd name="connsiteY4" fmla="*/ 13716001 h 13863197"/>
                <a:gd name="connsiteX5" fmla="*/ 0 w 9702799"/>
                <a:gd name="connsiteY5" fmla="*/ 13716001 h 13863197"/>
                <a:gd name="connsiteX6" fmla="*/ 0 w 9702799"/>
                <a:gd name="connsiteY6" fmla="*/ 0 h 13863197"/>
                <a:gd name="connsiteX0" fmla="*/ 0 w 9702800"/>
                <a:gd name="connsiteY0" fmla="*/ 0 h 13863197"/>
                <a:gd name="connsiteX1" fmla="*/ 9674679 w 9702800"/>
                <a:gd name="connsiteY1" fmla="*/ 0 h 13863197"/>
                <a:gd name="connsiteX2" fmla="*/ 9702800 w 9702800"/>
                <a:gd name="connsiteY2" fmla="*/ 1 h 13863197"/>
                <a:gd name="connsiteX3" fmla="*/ 9702799 w 9702800"/>
                <a:gd name="connsiteY3" fmla="*/ 13741401 h 13863197"/>
                <a:gd name="connsiteX4" fmla="*/ 9674679 w 9702800"/>
                <a:gd name="connsiteY4" fmla="*/ 13716001 h 13863197"/>
                <a:gd name="connsiteX5" fmla="*/ 0 w 9702800"/>
                <a:gd name="connsiteY5" fmla="*/ 13716001 h 13863197"/>
                <a:gd name="connsiteX6" fmla="*/ 0 w 9702800"/>
                <a:gd name="connsiteY6" fmla="*/ 0 h 1386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02800" h="13863197">
                  <a:moveTo>
                    <a:pt x="0" y="0"/>
                  </a:moveTo>
                  <a:lnTo>
                    <a:pt x="9674679" y="0"/>
                  </a:lnTo>
                  <a:lnTo>
                    <a:pt x="9702800" y="1"/>
                  </a:lnTo>
                  <a:cubicBezTo>
                    <a:pt x="7950200" y="3742268"/>
                    <a:pt x="7188199" y="7967134"/>
                    <a:pt x="9702799" y="13741401"/>
                  </a:cubicBezTo>
                  <a:cubicBezTo>
                    <a:pt x="9701892" y="14173201"/>
                    <a:pt x="9675586" y="13284201"/>
                    <a:pt x="9674679" y="13716001"/>
                  </a:cubicBez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B41CF48-A99F-884D-8142-2359521EBD75}"/>
                </a:ext>
              </a:extLst>
            </p:cNvPr>
            <p:cNvGrpSpPr/>
            <p:nvPr/>
          </p:nvGrpSpPr>
          <p:grpSpPr>
            <a:xfrm>
              <a:off x="1926306" y="1031103"/>
              <a:ext cx="12704094" cy="4811081"/>
              <a:chOff x="1926306" y="1031103"/>
              <a:chExt cx="12704094" cy="4811081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4444533-DB79-BA45-90AE-A806B4D613DE}"/>
                  </a:ext>
                </a:extLst>
              </p:cNvPr>
              <p:cNvGrpSpPr/>
              <p:nvPr/>
            </p:nvGrpSpPr>
            <p:grpSpPr>
              <a:xfrm>
                <a:off x="1926306" y="1031103"/>
                <a:ext cx="12704094" cy="1514912"/>
                <a:chOff x="4846062" y="633855"/>
                <a:chExt cx="12704094" cy="1514912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BAB834-84FA-3A4B-9D99-444FCB5FA429}"/>
                    </a:ext>
                  </a:extLst>
                </p:cNvPr>
                <p:cNvSpPr txBox="1"/>
                <p:nvPr/>
              </p:nvSpPr>
              <p:spPr>
                <a:xfrm>
                  <a:off x="4846062" y="1133104"/>
                  <a:ext cx="12704094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0" dirty="0">
                      <a:solidFill>
                        <a:schemeClr val="tx2"/>
                      </a:solidFill>
                      <a:latin typeface="Poppins Medium" pitchFamily="2" charset="77"/>
                      <a:ea typeface="Roboto Medium" panose="02000000000000000000" pitchFamily="2" charset="0"/>
                      <a:cs typeface="Poppins Medium" pitchFamily="2" charset="77"/>
                    </a:rPr>
                    <a:t>PORTFOLIO SHOWCASE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67BC940-9566-FD44-B631-3B433F465985}"/>
                    </a:ext>
                  </a:extLst>
                </p:cNvPr>
                <p:cNvSpPr txBox="1"/>
                <p:nvPr/>
              </p:nvSpPr>
              <p:spPr>
                <a:xfrm>
                  <a:off x="4846062" y="633855"/>
                  <a:ext cx="47019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spc="300" dirty="0"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WRITE SOMETHING HERE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B3D982-74BE-5346-A300-05D43C221E94}"/>
                  </a:ext>
                </a:extLst>
              </p:cNvPr>
              <p:cNvSpPr txBox="1"/>
              <p:nvPr/>
            </p:nvSpPr>
            <p:spPr>
              <a:xfrm>
                <a:off x="1926306" y="3175941"/>
                <a:ext cx="8883208" cy="266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Our online marketing and search optimization services were designed with small businesses in mind. Whether you are a low budget start-up. Our online marketing and search optimization services were designed with small businesses in mind. </a:t>
                </a: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E276A3-C0D1-5F41-8093-6FF2BF642275}"/>
              </a:ext>
            </a:extLst>
          </p:cNvPr>
          <p:cNvSpPr/>
          <p:nvPr/>
        </p:nvSpPr>
        <p:spPr>
          <a:xfrm>
            <a:off x="2663355" y="3013782"/>
            <a:ext cx="79612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Marketing Solutions To Fit Any Budget</a:t>
            </a:r>
            <a:endParaRPr lang="en-US" sz="6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C4A66CA-B7D1-0C47-A6DB-86C19FB30E1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E3C35F-8C85-CB46-BF0F-368A754CFBD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845315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2704094" cy="1514912"/>
            <a:chOff x="4846062" y="633855"/>
            <a:chExt cx="12704094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270409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PORTFOLIO SHOWCASE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1F53ED-F61E-734C-9B4F-51737FFD43B4}"/>
              </a:ext>
            </a:extLst>
          </p:cNvPr>
          <p:cNvSpPr/>
          <p:nvPr/>
        </p:nvSpPr>
        <p:spPr>
          <a:xfrm>
            <a:off x="14630400" y="4462848"/>
            <a:ext cx="7978325" cy="77214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D375CD-6CF2-D74E-A269-3EFE4433A5C9}"/>
              </a:ext>
            </a:extLst>
          </p:cNvPr>
          <p:cNvGrpSpPr/>
          <p:nvPr/>
        </p:nvGrpSpPr>
        <p:grpSpPr>
          <a:xfrm>
            <a:off x="15649345" y="5335596"/>
            <a:ext cx="5940434" cy="5968023"/>
            <a:chOff x="15868191" y="5335596"/>
            <a:chExt cx="5940434" cy="59680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06751E-DC39-FB41-81DA-3728F89E2459}"/>
                </a:ext>
              </a:extLst>
            </p:cNvPr>
            <p:cNvGrpSpPr/>
            <p:nvPr/>
          </p:nvGrpSpPr>
          <p:grpSpPr>
            <a:xfrm>
              <a:off x="15868191" y="5335596"/>
              <a:ext cx="5940434" cy="1270681"/>
              <a:chOff x="15868191" y="4985291"/>
              <a:chExt cx="5940434" cy="1270681"/>
            </a:xfrm>
          </p:grpSpPr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2507C9C2-0AAE-E943-B800-433EC89556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51842" y="4985291"/>
                <a:ext cx="4956783" cy="127068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DE69E15-DA5C-5846-8665-F8D8ACDE39B9}"/>
                  </a:ext>
                </a:extLst>
              </p:cNvPr>
              <p:cNvSpPr/>
              <p:nvPr/>
            </p:nvSpPr>
            <p:spPr>
              <a:xfrm>
                <a:off x="15868191" y="5238989"/>
                <a:ext cx="715617" cy="7156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9018624-A90B-A044-8E64-E95706F7691A}"/>
                  </a:ext>
                </a:extLst>
              </p:cNvPr>
              <p:cNvGrpSpPr/>
              <p:nvPr/>
            </p:nvGrpSpPr>
            <p:grpSpPr>
              <a:xfrm>
                <a:off x="16120774" y="5576420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DA2B376-C00D-0C40-803B-4A79679E32F3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766F288-77B7-DD47-8287-41D98B0A68A2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867B767-1972-D340-AE25-DEF7BE5785F1}"/>
                </a:ext>
              </a:extLst>
            </p:cNvPr>
            <p:cNvGrpSpPr/>
            <p:nvPr/>
          </p:nvGrpSpPr>
          <p:grpSpPr>
            <a:xfrm>
              <a:off x="15868191" y="7684267"/>
              <a:ext cx="5940434" cy="1270681"/>
              <a:chOff x="15868191" y="7684267"/>
              <a:chExt cx="5940434" cy="1270681"/>
            </a:xfrm>
          </p:grpSpPr>
          <p:sp>
            <p:nvSpPr>
              <p:cNvPr id="28" name="Subtitle 2">
                <a:extLst>
                  <a:ext uri="{FF2B5EF4-FFF2-40B4-BE49-F238E27FC236}">
                    <a16:creationId xmlns:a16="http://schemas.microsoft.com/office/drawing/2014/main" id="{82D6899A-2CD3-9942-BD0C-CBFE83C476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51842" y="7684267"/>
                <a:ext cx="4956783" cy="127068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54D0E37-1C80-E343-8FE8-01A90CF2699F}"/>
                  </a:ext>
                </a:extLst>
              </p:cNvPr>
              <p:cNvSpPr/>
              <p:nvPr/>
            </p:nvSpPr>
            <p:spPr>
              <a:xfrm>
                <a:off x="15868191" y="8016570"/>
                <a:ext cx="715617" cy="71561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2A2670B-4632-484B-9462-AD827C407307}"/>
                  </a:ext>
                </a:extLst>
              </p:cNvPr>
              <p:cNvGrpSpPr/>
              <p:nvPr/>
            </p:nvGrpSpPr>
            <p:grpSpPr>
              <a:xfrm>
                <a:off x="16120774" y="8354001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75CD1E36-03BE-394E-B3E1-C543F23D9E26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479E277-A351-6544-99FB-479EA7BB5482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867D411-E298-5B40-A13E-0BDFD1760ACF}"/>
                </a:ext>
              </a:extLst>
            </p:cNvPr>
            <p:cNvGrpSpPr/>
            <p:nvPr/>
          </p:nvGrpSpPr>
          <p:grpSpPr>
            <a:xfrm>
              <a:off x="15868191" y="10032938"/>
              <a:ext cx="5940434" cy="1270681"/>
              <a:chOff x="15868191" y="10383244"/>
              <a:chExt cx="5940434" cy="1270681"/>
            </a:xfrm>
          </p:grpSpPr>
          <p:sp>
            <p:nvSpPr>
              <p:cNvPr id="35" name="Subtitle 2">
                <a:extLst>
                  <a:ext uri="{FF2B5EF4-FFF2-40B4-BE49-F238E27FC236}">
                    <a16:creationId xmlns:a16="http://schemas.microsoft.com/office/drawing/2014/main" id="{7066BC0A-7DB4-5C4F-8A1C-F357CF768E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51842" y="10383244"/>
                <a:ext cx="4956783" cy="127068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256C4E0-3317-CC4A-97F7-C45268647BF2}"/>
                  </a:ext>
                </a:extLst>
              </p:cNvPr>
              <p:cNvSpPr/>
              <p:nvPr/>
            </p:nvSpPr>
            <p:spPr>
              <a:xfrm>
                <a:off x="15868191" y="10674748"/>
                <a:ext cx="715617" cy="71561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512094E7-2B13-844A-B6E4-F7469063719E}"/>
                  </a:ext>
                </a:extLst>
              </p:cNvPr>
              <p:cNvGrpSpPr/>
              <p:nvPr/>
            </p:nvGrpSpPr>
            <p:grpSpPr>
              <a:xfrm>
                <a:off x="16120774" y="11012179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AC728A8-3E3D-C949-9A70-CEF8333F23B8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DC48521-9267-1340-9F10-C0900C5C3C1D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58DDE0-AD67-9844-A4B5-A67E6FB66E8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2244325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4C43756-0D51-1C4A-AA97-C831A23818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BB8280-E03D-2245-9E1D-C88C8F3D4336}"/>
              </a:ext>
            </a:extLst>
          </p:cNvPr>
          <p:cNvSpPr/>
          <p:nvPr/>
        </p:nvSpPr>
        <p:spPr>
          <a:xfrm flipH="1">
            <a:off x="17113252" y="-1"/>
            <a:ext cx="7264398" cy="13863197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EB6B73-D777-544F-A895-0131CBF0E324}"/>
              </a:ext>
            </a:extLst>
          </p:cNvPr>
          <p:cNvGrpSpPr/>
          <p:nvPr/>
        </p:nvGrpSpPr>
        <p:grpSpPr>
          <a:xfrm>
            <a:off x="2460665" y="5270754"/>
            <a:ext cx="12815194" cy="3174490"/>
            <a:chOff x="2419430" y="2151726"/>
            <a:chExt cx="12815194" cy="3174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BA267F-589E-F64E-A1DF-E3B1B7356BAB}"/>
                </a:ext>
              </a:extLst>
            </p:cNvPr>
            <p:cNvSpPr txBox="1"/>
            <p:nvPr/>
          </p:nvSpPr>
          <p:spPr>
            <a:xfrm>
              <a:off x="2419430" y="2151726"/>
              <a:ext cx="12815194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DEVICES SAMPLES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BBA8B2-4EB2-F843-B45F-B9756B199F56}"/>
                </a:ext>
              </a:extLst>
            </p:cNvPr>
            <p:cNvSpPr txBox="1"/>
            <p:nvPr/>
          </p:nvSpPr>
          <p:spPr>
            <a:xfrm>
              <a:off x="2419430" y="3681342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7627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CADC54D-C3A2-9D44-8344-BA07B021866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AC01688F-69ED-064D-BE3F-E7B53C248355}"/>
              </a:ext>
            </a:extLst>
          </p:cNvPr>
          <p:cNvSpPr/>
          <p:nvPr/>
        </p:nvSpPr>
        <p:spPr>
          <a:xfrm rot="5400000" flipV="1">
            <a:off x="8990658" y="-1670994"/>
            <a:ext cx="6396333" cy="24377651"/>
          </a:xfrm>
          <a:custGeom>
            <a:avLst/>
            <a:gdLst>
              <a:gd name="connsiteX0" fmla="*/ 0 w 24377649"/>
              <a:gd name="connsiteY0" fmla="*/ 0 h 13715999"/>
              <a:gd name="connsiteX1" fmla="*/ 24377649 w 24377649"/>
              <a:gd name="connsiteY1" fmla="*/ 0 h 13715999"/>
              <a:gd name="connsiteX2" fmla="*/ 24377649 w 24377649"/>
              <a:gd name="connsiteY2" fmla="*/ 13715999 h 13715999"/>
              <a:gd name="connsiteX3" fmla="*/ 0 w 24377649"/>
              <a:gd name="connsiteY3" fmla="*/ 13715999 h 13715999"/>
              <a:gd name="connsiteX4" fmla="*/ 0 w 24377649"/>
              <a:gd name="connsiteY4" fmla="*/ 0 h 13715999"/>
              <a:gd name="connsiteX0" fmla="*/ 7249885 w 24377649"/>
              <a:gd name="connsiteY0" fmla="*/ 0 h 13715999"/>
              <a:gd name="connsiteX1" fmla="*/ 24377649 w 24377649"/>
              <a:gd name="connsiteY1" fmla="*/ 0 h 13715999"/>
              <a:gd name="connsiteX2" fmla="*/ 24377649 w 24377649"/>
              <a:gd name="connsiteY2" fmla="*/ 13715999 h 13715999"/>
              <a:gd name="connsiteX3" fmla="*/ 0 w 24377649"/>
              <a:gd name="connsiteY3" fmla="*/ 13715999 h 13715999"/>
              <a:gd name="connsiteX4" fmla="*/ 7249885 w 24377649"/>
              <a:gd name="connsiteY4" fmla="*/ 0 h 13715999"/>
              <a:gd name="connsiteX0" fmla="*/ 97971 w 17225735"/>
              <a:gd name="connsiteY0" fmla="*/ 0 h 13715999"/>
              <a:gd name="connsiteX1" fmla="*/ 17225735 w 17225735"/>
              <a:gd name="connsiteY1" fmla="*/ 0 h 13715999"/>
              <a:gd name="connsiteX2" fmla="*/ 17225735 w 17225735"/>
              <a:gd name="connsiteY2" fmla="*/ 13715999 h 13715999"/>
              <a:gd name="connsiteX3" fmla="*/ 0 w 17225735"/>
              <a:gd name="connsiteY3" fmla="*/ 13715999 h 13715999"/>
              <a:gd name="connsiteX4" fmla="*/ 97971 w 17225735"/>
              <a:gd name="connsiteY4" fmla="*/ 0 h 13715999"/>
              <a:gd name="connsiteX0" fmla="*/ 1096171 w 18223935"/>
              <a:gd name="connsiteY0" fmla="*/ 0 h 13715999"/>
              <a:gd name="connsiteX1" fmla="*/ 18223935 w 18223935"/>
              <a:gd name="connsiteY1" fmla="*/ 0 h 13715999"/>
              <a:gd name="connsiteX2" fmla="*/ 18223935 w 18223935"/>
              <a:gd name="connsiteY2" fmla="*/ 13715999 h 13715999"/>
              <a:gd name="connsiteX3" fmla="*/ 998200 w 18223935"/>
              <a:gd name="connsiteY3" fmla="*/ 13715999 h 13715999"/>
              <a:gd name="connsiteX4" fmla="*/ 1096171 w 18223935"/>
              <a:gd name="connsiteY4" fmla="*/ 0 h 13715999"/>
              <a:gd name="connsiteX0" fmla="*/ 1269781 w 18397545"/>
              <a:gd name="connsiteY0" fmla="*/ 0 h 13715999"/>
              <a:gd name="connsiteX1" fmla="*/ 18397545 w 18397545"/>
              <a:gd name="connsiteY1" fmla="*/ 0 h 13715999"/>
              <a:gd name="connsiteX2" fmla="*/ 18397545 w 18397545"/>
              <a:gd name="connsiteY2" fmla="*/ 13715999 h 13715999"/>
              <a:gd name="connsiteX3" fmla="*/ 1171810 w 18397545"/>
              <a:gd name="connsiteY3" fmla="*/ 13715999 h 13715999"/>
              <a:gd name="connsiteX4" fmla="*/ 1269781 w 18397545"/>
              <a:gd name="connsiteY4" fmla="*/ 0 h 13715999"/>
              <a:gd name="connsiteX0" fmla="*/ 1212595 w 18340359"/>
              <a:gd name="connsiteY0" fmla="*/ 0 h 13715999"/>
              <a:gd name="connsiteX1" fmla="*/ 18340359 w 18340359"/>
              <a:gd name="connsiteY1" fmla="*/ 0 h 13715999"/>
              <a:gd name="connsiteX2" fmla="*/ 18340359 w 18340359"/>
              <a:gd name="connsiteY2" fmla="*/ 13715999 h 13715999"/>
              <a:gd name="connsiteX3" fmla="*/ 1114624 w 18340359"/>
              <a:gd name="connsiteY3" fmla="*/ 13715999 h 13715999"/>
              <a:gd name="connsiteX4" fmla="*/ 1212595 w 18340359"/>
              <a:gd name="connsiteY4" fmla="*/ 0 h 13715999"/>
              <a:gd name="connsiteX0" fmla="*/ 1145922 w 18273686"/>
              <a:gd name="connsiteY0" fmla="*/ 0 h 13715999"/>
              <a:gd name="connsiteX1" fmla="*/ 18273686 w 18273686"/>
              <a:gd name="connsiteY1" fmla="*/ 0 h 13715999"/>
              <a:gd name="connsiteX2" fmla="*/ 18273686 w 18273686"/>
              <a:gd name="connsiteY2" fmla="*/ 13715999 h 13715999"/>
              <a:gd name="connsiteX3" fmla="*/ 1047951 w 18273686"/>
              <a:gd name="connsiteY3" fmla="*/ 13715999 h 13715999"/>
              <a:gd name="connsiteX4" fmla="*/ 1145922 w 18273686"/>
              <a:gd name="connsiteY4" fmla="*/ 0 h 13715999"/>
              <a:gd name="connsiteX0" fmla="*/ 1055661 w 18183425"/>
              <a:gd name="connsiteY0" fmla="*/ 0 h 13715999"/>
              <a:gd name="connsiteX1" fmla="*/ 18183425 w 18183425"/>
              <a:gd name="connsiteY1" fmla="*/ 0 h 13715999"/>
              <a:gd name="connsiteX2" fmla="*/ 18183425 w 18183425"/>
              <a:gd name="connsiteY2" fmla="*/ 13715999 h 13715999"/>
              <a:gd name="connsiteX3" fmla="*/ 1088319 w 18183425"/>
              <a:gd name="connsiteY3" fmla="*/ 13715999 h 13715999"/>
              <a:gd name="connsiteX4" fmla="*/ 1055661 w 18183425"/>
              <a:gd name="connsiteY4" fmla="*/ 0 h 13715999"/>
              <a:gd name="connsiteX0" fmla="*/ 1204972 w 18332736"/>
              <a:gd name="connsiteY0" fmla="*/ 0 h 13715999"/>
              <a:gd name="connsiteX1" fmla="*/ 18332736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  <a:gd name="connsiteX0" fmla="*/ 1204972 w 18332736"/>
              <a:gd name="connsiteY0" fmla="*/ 0 h 13715999"/>
              <a:gd name="connsiteX1" fmla="*/ 18332736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  <a:gd name="connsiteX0" fmla="*/ 1928899 w 19056663"/>
              <a:gd name="connsiteY0" fmla="*/ 0 h 13715999"/>
              <a:gd name="connsiteX1" fmla="*/ 19056663 w 19056663"/>
              <a:gd name="connsiteY1" fmla="*/ 0 h 13715999"/>
              <a:gd name="connsiteX2" fmla="*/ 19056663 w 19056663"/>
              <a:gd name="connsiteY2" fmla="*/ 13715999 h 13715999"/>
              <a:gd name="connsiteX3" fmla="*/ 1961557 w 19056663"/>
              <a:gd name="connsiteY3" fmla="*/ 13715999 h 13715999"/>
              <a:gd name="connsiteX4" fmla="*/ 1928899 w 19056663"/>
              <a:gd name="connsiteY4" fmla="*/ 0 h 13715999"/>
              <a:gd name="connsiteX0" fmla="*/ 2309338 w 19437102"/>
              <a:gd name="connsiteY0" fmla="*/ 0 h 13715999"/>
              <a:gd name="connsiteX1" fmla="*/ 19437102 w 19437102"/>
              <a:gd name="connsiteY1" fmla="*/ 0 h 13715999"/>
              <a:gd name="connsiteX2" fmla="*/ 19437102 w 19437102"/>
              <a:gd name="connsiteY2" fmla="*/ 13715999 h 13715999"/>
              <a:gd name="connsiteX3" fmla="*/ 2341996 w 19437102"/>
              <a:gd name="connsiteY3" fmla="*/ 13715999 h 13715999"/>
              <a:gd name="connsiteX4" fmla="*/ 2309338 w 19437102"/>
              <a:gd name="connsiteY4" fmla="*/ 0 h 13715999"/>
              <a:gd name="connsiteX0" fmla="*/ 2347963 w 19475727"/>
              <a:gd name="connsiteY0" fmla="*/ 0 h 13715999"/>
              <a:gd name="connsiteX1" fmla="*/ 19475727 w 19475727"/>
              <a:gd name="connsiteY1" fmla="*/ 0 h 13715999"/>
              <a:gd name="connsiteX2" fmla="*/ 19475727 w 19475727"/>
              <a:gd name="connsiteY2" fmla="*/ 13715999 h 13715999"/>
              <a:gd name="connsiteX3" fmla="*/ 2380621 w 19475727"/>
              <a:gd name="connsiteY3" fmla="*/ 13715999 h 13715999"/>
              <a:gd name="connsiteX4" fmla="*/ 2347963 w 19475727"/>
              <a:gd name="connsiteY4" fmla="*/ 0 h 13715999"/>
              <a:gd name="connsiteX0" fmla="*/ 2508440 w 19636204"/>
              <a:gd name="connsiteY0" fmla="*/ 0 h 13715999"/>
              <a:gd name="connsiteX1" fmla="*/ 19636204 w 19636204"/>
              <a:gd name="connsiteY1" fmla="*/ 0 h 13715999"/>
              <a:gd name="connsiteX2" fmla="*/ 19636204 w 19636204"/>
              <a:gd name="connsiteY2" fmla="*/ 13715999 h 13715999"/>
              <a:gd name="connsiteX3" fmla="*/ 2541098 w 19636204"/>
              <a:gd name="connsiteY3" fmla="*/ 13715999 h 13715999"/>
              <a:gd name="connsiteX4" fmla="*/ 2508440 w 19636204"/>
              <a:gd name="connsiteY4" fmla="*/ 0 h 13715999"/>
              <a:gd name="connsiteX0" fmla="*/ 2294776 w 19422540"/>
              <a:gd name="connsiteY0" fmla="*/ 0 h 13715999"/>
              <a:gd name="connsiteX1" fmla="*/ 19422540 w 19422540"/>
              <a:gd name="connsiteY1" fmla="*/ 0 h 13715999"/>
              <a:gd name="connsiteX2" fmla="*/ 19422540 w 19422540"/>
              <a:gd name="connsiteY2" fmla="*/ 13715999 h 13715999"/>
              <a:gd name="connsiteX3" fmla="*/ 2327434 w 19422540"/>
              <a:gd name="connsiteY3" fmla="*/ 13715999 h 13715999"/>
              <a:gd name="connsiteX4" fmla="*/ 2294776 w 19422540"/>
              <a:gd name="connsiteY4" fmla="*/ 0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2540" h="13715999">
                <a:moveTo>
                  <a:pt x="2294776" y="0"/>
                </a:moveTo>
                <a:lnTo>
                  <a:pt x="19422540" y="0"/>
                </a:lnTo>
                <a:lnTo>
                  <a:pt x="19422540" y="13715999"/>
                </a:lnTo>
                <a:lnTo>
                  <a:pt x="2327434" y="13715999"/>
                </a:lnTo>
                <a:cubicBezTo>
                  <a:pt x="-1679555" y="7042138"/>
                  <a:pt x="286878" y="3353950"/>
                  <a:pt x="2294776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0546110" cy="1514912"/>
            <a:chOff x="4846062" y="633855"/>
            <a:chExt cx="10546110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054611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PHONE PREVIEW SAMPLE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iPhone6_mockup_front_white.png">
            <a:extLst>
              <a:ext uri="{FF2B5EF4-FFF2-40B4-BE49-F238E27FC236}">
                <a16:creationId xmlns:a16="http://schemas.microsoft.com/office/drawing/2014/main" id="{6BF64227-051B-9D49-84FC-1B29AF7EC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818" y="3255263"/>
            <a:ext cx="10530012" cy="1654403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3FD4EEE-5170-A04E-95B2-33F5F9632E55}"/>
              </a:ext>
            </a:extLst>
          </p:cNvPr>
          <p:cNvGrpSpPr/>
          <p:nvPr/>
        </p:nvGrpSpPr>
        <p:grpSpPr>
          <a:xfrm>
            <a:off x="1926306" y="4277039"/>
            <a:ext cx="5974110" cy="1917012"/>
            <a:chOff x="1926306" y="5464406"/>
            <a:chExt cx="5974110" cy="191701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A58989A-4EA0-AD4B-9C2B-54186A9D9113}"/>
                </a:ext>
              </a:extLst>
            </p:cNvPr>
            <p:cNvGrpSpPr/>
            <p:nvPr/>
          </p:nvGrpSpPr>
          <p:grpSpPr>
            <a:xfrm>
              <a:off x="2909958" y="5464406"/>
              <a:ext cx="4990458" cy="1917012"/>
              <a:chOff x="2909958" y="5464406"/>
              <a:chExt cx="4990458" cy="1917012"/>
            </a:xfrm>
          </p:grpSpPr>
          <p:sp>
            <p:nvSpPr>
              <p:cNvPr id="28" name="Subtitle 2">
                <a:extLst>
                  <a:ext uri="{FF2B5EF4-FFF2-40B4-BE49-F238E27FC236}">
                    <a16:creationId xmlns:a16="http://schemas.microsoft.com/office/drawing/2014/main" id="{C9867371-B4F5-1745-8EAD-05CDDBEB9C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09958" y="6110737"/>
                <a:ext cx="4990458" cy="127068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226E649-498F-484B-9ADC-FEB5330AA861}"/>
                  </a:ext>
                </a:extLst>
              </p:cNvPr>
              <p:cNvSpPr/>
              <p:nvPr/>
            </p:nvSpPr>
            <p:spPr>
              <a:xfrm>
                <a:off x="2998981" y="5464406"/>
                <a:ext cx="41457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Title One</a:t>
                </a:r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7AEF7D-BE08-FB4D-AE08-F4F1A3F2D79E}"/>
                </a:ext>
              </a:extLst>
            </p:cNvPr>
            <p:cNvSpPr/>
            <p:nvPr/>
          </p:nvSpPr>
          <p:spPr>
            <a:xfrm>
              <a:off x="1926306" y="5965371"/>
              <a:ext cx="715617" cy="7156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9C6F5A8-0E92-0446-A10D-E5874ADCD984}"/>
                </a:ext>
              </a:extLst>
            </p:cNvPr>
            <p:cNvGrpSpPr/>
            <p:nvPr/>
          </p:nvGrpSpPr>
          <p:grpSpPr>
            <a:xfrm>
              <a:off x="2178889" y="6302802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B7BBCFB-E1E3-BF4A-BD6A-26667A0A74FF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4D1937C-22FE-304D-908B-B8A5F6650A69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6E4A003-96B7-6846-892C-53DF527E5D52}"/>
              </a:ext>
            </a:extLst>
          </p:cNvPr>
          <p:cNvGrpSpPr/>
          <p:nvPr/>
        </p:nvGrpSpPr>
        <p:grpSpPr>
          <a:xfrm>
            <a:off x="16335408" y="4277039"/>
            <a:ext cx="5834146" cy="1917012"/>
            <a:chOff x="17503782" y="5464406"/>
            <a:chExt cx="5834146" cy="191701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2FBC688-BFFD-1A46-B281-60170EE38A40}"/>
                </a:ext>
              </a:extLst>
            </p:cNvPr>
            <p:cNvGrpSpPr/>
            <p:nvPr/>
          </p:nvGrpSpPr>
          <p:grpSpPr>
            <a:xfrm>
              <a:off x="17503782" y="5464406"/>
              <a:ext cx="4990458" cy="1917012"/>
              <a:chOff x="2909958" y="5464406"/>
              <a:chExt cx="4990458" cy="1917012"/>
            </a:xfrm>
          </p:grpSpPr>
          <p:sp>
            <p:nvSpPr>
              <p:cNvPr id="48" name="Subtitle 2">
                <a:extLst>
                  <a:ext uri="{FF2B5EF4-FFF2-40B4-BE49-F238E27FC236}">
                    <a16:creationId xmlns:a16="http://schemas.microsoft.com/office/drawing/2014/main" id="{FEC1C9F4-617F-2940-9FDB-BDE6E9B9EA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09958" y="6110737"/>
                <a:ext cx="4990458" cy="127068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210435B-658B-7D4A-AC83-6205A17F7556}"/>
                  </a:ext>
                </a:extLst>
              </p:cNvPr>
              <p:cNvSpPr/>
              <p:nvPr/>
            </p:nvSpPr>
            <p:spPr>
              <a:xfrm>
                <a:off x="3608402" y="5464406"/>
                <a:ext cx="41457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Title Two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7607614-986C-DD4D-9F2E-C48538C543C3}"/>
                </a:ext>
              </a:extLst>
            </p:cNvPr>
            <p:cNvGrpSpPr/>
            <p:nvPr/>
          </p:nvGrpSpPr>
          <p:grpSpPr>
            <a:xfrm>
              <a:off x="22622311" y="5965371"/>
              <a:ext cx="715617" cy="715617"/>
              <a:chOff x="16520130" y="5965371"/>
              <a:chExt cx="715617" cy="715617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F21B6F4-A0BC-A940-9C35-D39DBDADF989}"/>
                  </a:ext>
                </a:extLst>
              </p:cNvPr>
              <p:cNvSpPr/>
              <p:nvPr/>
            </p:nvSpPr>
            <p:spPr>
              <a:xfrm>
                <a:off x="16520130" y="5965371"/>
                <a:ext cx="715617" cy="7156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A6147E5-89AF-3646-970F-7EFE16DD86BB}"/>
                  </a:ext>
                </a:extLst>
              </p:cNvPr>
              <p:cNvGrpSpPr/>
              <p:nvPr/>
            </p:nvGrpSpPr>
            <p:grpSpPr>
              <a:xfrm>
                <a:off x="16772713" y="6302802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FF5E8DF-249D-BF4C-A124-328910B81565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DB89C51-B41B-704C-B46B-D9807C3C5C48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CE03B62-49E8-3245-BC38-F5FE58CD75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4270487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7178450" cy="2438241"/>
            <a:chOff x="4846062" y="633855"/>
            <a:chExt cx="7178450" cy="24382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7178450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TABLET PREVIEW SAMPLE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63438183-44B5-DE41-849C-33988DD511AA}"/>
              </a:ext>
            </a:extLst>
          </p:cNvPr>
          <p:cNvSpPr txBox="1">
            <a:spLocks/>
          </p:cNvSpPr>
          <p:nvPr/>
        </p:nvSpPr>
        <p:spPr>
          <a:xfrm>
            <a:off x="2909958" y="6110737"/>
            <a:ext cx="6194798" cy="174189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online marketing and search optimization services were designed with small businesses in mind.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DB3E0F0-8E15-CD45-8126-BE2676F539FD}"/>
              </a:ext>
            </a:extLst>
          </p:cNvPr>
          <p:cNvSpPr/>
          <p:nvPr/>
        </p:nvSpPr>
        <p:spPr>
          <a:xfrm>
            <a:off x="2998981" y="5464406"/>
            <a:ext cx="4145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Title One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2ECBB1-2A6B-BC40-BC2D-B568930880BA}"/>
              </a:ext>
            </a:extLst>
          </p:cNvPr>
          <p:cNvGrpSpPr/>
          <p:nvPr/>
        </p:nvGrpSpPr>
        <p:grpSpPr>
          <a:xfrm>
            <a:off x="1926306" y="5965371"/>
            <a:ext cx="715617" cy="715617"/>
            <a:chOff x="1926306" y="5965371"/>
            <a:chExt cx="715617" cy="71561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8302CBC-8D88-564A-8397-6FA1ACF3F406}"/>
                </a:ext>
              </a:extLst>
            </p:cNvPr>
            <p:cNvSpPr/>
            <p:nvPr/>
          </p:nvSpPr>
          <p:spPr>
            <a:xfrm>
              <a:off x="1926306" y="5965371"/>
              <a:ext cx="715617" cy="7156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5D69608-8DCD-D84F-B1BE-FCC8478EDC9F}"/>
                </a:ext>
              </a:extLst>
            </p:cNvPr>
            <p:cNvGrpSpPr/>
            <p:nvPr/>
          </p:nvGrpSpPr>
          <p:grpSpPr>
            <a:xfrm>
              <a:off x="2178889" y="6302802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9C1B59C-67EB-1F41-8993-78C812B5F8EA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F0CAD6D-7233-DA46-ACE1-71C5C8B8E6EA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sp>
        <p:nvSpPr>
          <p:cNvPr id="61" name="Subtitle 2">
            <a:extLst>
              <a:ext uri="{FF2B5EF4-FFF2-40B4-BE49-F238E27FC236}">
                <a16:creationId xmlns:a16="http://schemas.microsoft.com/office/drawing/2014/main" id="{3B63AF03-6E7C-174D-AAB8-EFD91DF17408}"/>
              </a:ext>
            </a:extLst>
          </p:cNvPr>
          <p:cNvSpPr txBox="1">
            <a:spLocks/>
          </p:cNvSpPr>
          <p:nvPr/>
        </p:nvSpPr>
        <p:spPr>
          <a:xfrm>
            <a:off x="2909958" y="9801874"/>
            <a:ext cx="6194798" cy="174189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online marketing and search optimization services were designed with small businesses in mind.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EAFC5C7-6560-5D4B-8D27-3284B9AEA207}"/>
              </a:ext>
            </a:extLst>
          </p:cNvPr>
          <p:cNvSpPr/>
          <p:nvPr/>
        </p:nvSpPr>
        <p:spPr>
          <a:xfrm>
            <a:off x="2998981" y="9155543"/>
            <a:ext cx="4145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Title Two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EC6C357-6EBD-8547-9A08-535F9D58AD1B}"/>
              </a:ext>
            </a:extLst>
          </p:cNvPr>
          <p:cNvSpPr/>
          <p:nvPr/>
        </p:nvSpPr>
        <p:spPr>
          <a:xfrm>
            <a:off x="1926306" y="9735113"/>
            <a:ext cx="715617" cy="7156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4B72CEE-77E5-FC4A-A7DD-C9C10BFB36F0}"/>
              </a:ext>
            </a:extLst>
          </p:cNvPr>
          <p:cNvGrpSpPr/>
          <p:nvPr/>
        </p:nvGrpSpPr>
        <p:grpSpPr>
          <a:xfrm>
            <a:off x="2178889" y="10072544"/>
            <a:ext cx="299660" cy="159558"/>
            <a:chOff x="3082436" y="1989275"/>
            <a:chExt cx="3644331" cy="1940468"/>
          </a:xfrm>
          <a:solidFill>
            <a:schemeClr val="bg1"/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761C57A-7C5D-DB4D-85F9-84E6A0EE5914}"/>
                </a:ext>
              </a:extLst>
            </p:cNvPr>
            <p:cNvSpPr/>
            <p:nvPr/>
          </p:nvSpPr>
          <p:spPr>
            <a:xfrm rot="2700000">
              <a:off x="2403909" y="2667802"/>
              <a:ext cx="1940468" cy="5834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A40A7CA-649B-A748-B58A-B58885C347CF}"/>
                </a:ext>
              </a:extLst>
            </p:cNvPr>
            <p:cNvSpPr/>
            <p:nvPr/>
          </p:nvSpPr>
          <p:spPr>
            <a:xfrm rot="18900000">
              <a:off x="3116669" y="2074002"/>
              <a:ext cx="3610098" cy="587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grpSp>
        <p:nvGrpSpPr>
          <p:cNvPr id="68" name="Group 1104">
            <a:extLst>
              <a:ext uri="{FF2B5EF4-FFF2-40B4-BE49-F238E27FC236}">
                <a16:creationId xmlns:a16="http://schemas.microsoft.com/office/drawing/2014/main" id="{4AC55D58-6ACA-2B43-B1FE-8A27DA324BB8}"/>
              </a:ext>
            </a:extLst>
          </p:cNvPr>
          <p:cNvGrpSpPr>
            <a:grpSpLocks noChangeAspect="1"/>
          </p:cNvGrpSpPr>
          <p:nvPr/>
        </p:nvGrpSpPr>
        <p:grpSpPr>
          <a:xfrm>
            <a:off x="10402557" y="1416124"/>
            <a:ext cx="7346861" cy="10883752"/>
            <a:chOff x="0" y="0"/>
            <a:chExt cx="6591305" cy="9765731"/>
          </a:xfrm>
        </p:grpSpPr>
        <p:grpSp>
          <p:nvGrpSpPr>
            <p:cNvPr id="70" name="Group 1102">
              <a:extLst>
                <a:ext uri="{FF2B5EF4-FFF2-40B4-BE49-F238E27FC236}">
                  <a16:creationId xmlns:a16="http://schemas.microsoft.com/office/drawing/2014/main" id="{19C3A57E-5745-DB4D-9D02-6B5CE384DDD6}"/>
                </a:ext>
              </a:extLst>
            </p:cNvPr>
            <p:cNvGrpSpPr/>
            <p:nvPr/>
          </p:nvGrpSpPr>
          <p:grpSpPr>
            <a:xfrm>
              <a:off x="0" y="0"/>
              <a:ext cx="6591305" cy="9765731"/>
              <a:chOff x="0" y="0"/>
              <a:chExt cx="6591304" cy="9765730"/>
            </a:xfrm>
          </p:grpSpPr>
          <p:pic>
            <p:nvPicPr>
              <p:cNvPr id="72" name="Mini-iPad-B&amp;W-Mockup.png">
                <a:extLst>
                  <a:ext uri="{FF2B5EF4-FFF2-40B4-BE49-F238E27FC236}">
                    <a16:creationId xmlns:a16="http://schemas.microsoft.com/office/drawing/2014/main" id="{6B0CC055-7BD6-B64C-82F3-19845BD24586}"/>
                  </a:ext>
                </a:extLst>
              </p:cNvPr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6591304" cy="97657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3" name="Shape 1101">
                <a:extLst>
                  <a:ext uri="{FF2B5EF4-FFF2-40B4-BE49-F238E27FC236}">
                    <a16:creationId xmlns:a16="http://schemas.microsoft.com/office/drawing/2014/main" id="{0B237B8A-D6A8-CA4A-96E1-734DAE5DDEBA}"/>
                  </a:ext>
                </a:extLst>
              </p:cNvPr>
              <p:cNvSpPr/>
              <p:nvPr/>
            </p:nvSpPr>
            <p:spPr>
              <a:xfrm>
                <a:off x="363079" y="954047"/>
                <a:ext cx="5879097" cy="7806214"/>
              </a:xfrm>
              <a:prstGeom prst="rect">
                <a:avLst/>
              </a:prstGeom>
              <a:solidFill>
                <a:srgbClr val="606060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38091"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999" dirty="0">
                  <a:latin typeface="Montserrat Light" charset="0"/>
                </a:endParaRPr>
              </a:p>
            </p:txBody>
          </p:sp>
        </p:grpSp>
        <p:pic>
          <p:nvPicPr>
            <p:cNvPr id="71" name="placeholder.png">
              <a:extLst>
                <a:ext uri="{FF2B5EF4-FFF2-40B4-BE49-F238E27FC236}">
                  <a16:creationId xmlns:a16="http://schemas.microsoft.com/office/drawing/2014/main" id="{EFD63EF1-7E0B-024B-B59B-B0E6F4EE1ABC}"/>
                </a:ext>
              </a:extLst>
            </p:cNvPr>
            <p:cNvPicPr/>
            <p:nvPr/>
          </p:nvPicPr>
          <p:blipFill>
            <a:blip r:embed="rId3">
              <a:extLst/>
            </a:blip>
            <a:srcRect l="29020" r="29020"/>
            <a:stretch>
              <a:fillRect/>
            </a:stretch>
          </p:blipFill>
          <p:spPr>
            <a:xfrm>
              <a:off x="337669" y="969500"/>
              <a:ext cx="5911543" cy="792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FBBED-63B6-8840-81BA-792DB289470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75" name="Group 1104">
            <a:extLst>
              <a:ext uri="{FF2B5EF4-FFF2-40B4-BE49-F238E27FC236}">
                <a16:creationId xmlns:a16="http://schemas.microsoft.com/office/drawing/2014/main" id="{A519DF1D-2DDA-8541-A4C8-47668577BE73}"/>
              </a:ext>
            </a:extLst>
          </p:cNvPr>
          <p:cNvGrpSpPr>
            <a:grpSpLocks noChangeAspect="1"/>
          </p:cNvGrpSpPr>
          <p:nvPr/>
        </p:nvGrpSpPr>
        <p:grpSpPr>
          <a:xfrm>
            <a:off x="15173495" y="1416124"/>
            <a:ext cx="7346861" cy="10883752"/>
            <a:chOff x="0" y="0"/>
            <a:chExt cx="6591305" cy="9765731"/>
          </a:xfrm>
        </p:grpSpPr>
        <p:grpSp>
          <p:nvGrpSpPr>
            <p:cNvPr id="77" name="Group 1102">
              <a:extLst>
                <a:ext uri="{FF2B5EF4-FFF2-40B4-BE49-F238E27FC236}">
                  <a16:creationId xmlns:a16="http://schemas.microsoft.com/office/drawing/2014/main" id="{C33031CD-574F-234A-B481-D234E1C2F148}"/>
                </a:ext>
              </a:extLst>
            </p:cNvPr>
            <p:cNvGrpSpPr/>
            <p:nvPr/>
          </p:nvGrpSpPr>
          <p:grpSpPr>
            <a:xfrm>
              <a:off x="0" y="0"/>
              <a:ext cx="6591305" cy="9765731"/>
              <a:chOff x="0" y="0"/>
              <a:chExt cx="6591304" cy="9765730"/>
            </a:xfrm>
          </p:grpSpPr>
          <p:pic>
            <p:nvPicPr>
              <p:cNvPr id="79" name="Mini-iPad-B&amp;W-Mockup.png">
                <a:extLst>
                  <a:ext uri="{FF2B5EF4-FFF2-40B4-BE49-F238E27FC236}">
                    <a16:creationId xmlns:a16="http://schemas.microsoft.com/office/drawing/2014/main" id="{6B13C07B-0F04-034A-AA59-11318E964E1E}"/>
                  </a:ext>
                </a:extLst>
              </p:cNvPr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6591304" cy="97657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0" name="Shape 1101">
                <a:extLst>
                  <a:ext uri="{FF2B5EF4-FFF2-40B4-BE49-F238E27FC236}">
                    <a16:creationId xmlns:a16="http://schemas.microsoft.com/office/drawing/2014/main" id="{5F2AB5BD-56C7-434D-925E-3AA51DAC792A}"/>
                  </a:ext>
                </a:extLst>
              </p:cNvPr>
              <p:cNvSpPr/>
              <p:nvPr/>
            </p:nvSpPr>
            <p:spPr>
              <a:xfrm>
                <a:off x="363079" y="954047"/>
                <a:ext cx="5879097" cy="7806214"/>
              </a:xfrm>
              <a:prstGeom prst="rect">
                <a:avLst/>
              </a:prstGeom>
              <a:solidFill>
                <a:srgbClr val="606060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438091"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999" dirty="0">
                  <a:latin typeface="Montserrat Light" charset="0"/>
                </a:endParaRPr>
              </a:p>
            </p:txBody>
          </p:sp>
        </p:grpSp>
        <p:pic>
          <p:nvPicPr>
            <p:cNvPr id="78" name="placeholder.png">
              <a:extLst>
                <a:ext uri="{FF2B5EF4-FFF2-40B4-BE49-F238E27FC236}">
                  <a16:creationId xmlns:a16="http://schemas.microsoft.com/office/drawing/2014/main" id="{CDC83DC6-AA8E-2342-A6A2-E914CACA60BA}"/>
                </a:ext>
              </a:extLst>
            </p:cNvPr>
            <p:cNvPicPr/>
            <p:nvPr/>
          </p:nvPicPr>
          <p:blipFill>
            <a:blip r:embed="rId3">
              <a:extLst/>
            </a:blip>
            <a:srcRect l="29020" r="29020"/>
            <a:stretch>
              <a:fillRect/>
            </a:stretch>
          </p:blipFill>
          <p:spPr>
            <a:xfrm>
              <a:off x="337669" y="969500"/>
              <a:ext cx="5911543" cy="792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90199C6-8613-0146-8870-5E14F68F8C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3800535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B5736A-1AD3-5D4B-BC39-3ED068A4A69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AC01688F-69ED-064D-BE3F-E7B53C248355}"/>
              </a:ext>
            </a:extLst>
          </p:cNvPr>
          <p:cNvSpPr/>
          <p:nvPr/>
        </p:nvSpPr>
        <p:spPr>
          <a:xfrm rot="16200000" flipV="1">
            <a:off x="8990658" y="-8990659"/>
            <a:ext cx="6396333" cy="24377651"/>
          </a:xfrm>
          <a:custGeom>
            <a:avLst/>
            <a:gdLst>
              <a:gd name="connsiteX0" fmla="*/ 0 w 24377649"/>
              <a:gd name="connsiteY0" fmla="*/ 0 h 13715999"/>
              <a:gd name="connsiteX1" fmla="*/ 24377649 w 24377649"/>
              <a:gd name="connsiteY1" fmla="*/ 0 h 13715999"/>
              <a:gd name="connsiteX2" fmla="*/ 24377649 w 24377649"/>
              <a:gd name="connsiteY2" fmla="*/ 13715999 h 13715999"/>
              <a:gd name="connsiteX3" fmla="*/ 0 w 24377649"/>
              <a:gd name="connsiteY3" fmla="*/ 13715999 h 13715999"/>
              <a:gd name="connsiteX4" fmla="*/ 0 w 24377649"/>
              <a:gd name="connsiteY4" fmla="*/ 0 h 13715999"/>
              <a:gd name="connsiteX0" fmla="*/ 7249885 w 24377649"/>
              <a:gd name="connsiteY0" fmla="*/ 0 h 13715999"/>
              <a:gd name="connsiteX1" fmla="*/ 24377649 w 24377649"/>
              <a:gd name="connsiteY1" fmla="*/ 0 h 13715999"/>
              <a:gd name="connsiteX2" fmla="*/ 24377649 w 24377649"/>
              <a:gd name="connsiteY2" fmla="*/ 13715999 h 13715999"/>
              <a:gd name="connsiteX3" fmla="*/ 0 w 24377649"/>
              <a:gd name="connsiteY3" fmla="*/ 13715999 h 13715999"/>
              <a:gd name="connsiteX4" fmla="*/ 7249885 w 24377649"/>
              <a:gd name="connsiteY4" fmla="*/ 0 h 13715999"/>
              <a:gd name="connsiteX0" fmla="*/ 97971 w 17225735"/>
              <a:gd name="connsiteY0" fmla="*/ 0 h 13715999"/>
              <a:gd name="connsiteX1" fmla="*/ 17225735 w 17225735"/>
              <a:gd name="connsiteY1" fmla="*/ 0 h 13715999"/>
              <a:gd name="connsiteX2" fmla="*/ 17225735 w 17225735"/>
              <a:gd name="connsiteY2" fmla="*/ 13715999 h 13715999"/>
              <a:gd name="connsiteX3" fmla="*/ 0 w 17225735"/>
              <a:gd name="connsiteY3" fmla="*/ 13715999 h 13715999"/>
              <a:gd name="connsiteX4" fmla="*/ 97971 w 17225735"/>
              <a:gd name="connsiteY4" fmla="*/ 0 h 13715999"/>
              <a:gd name="connsiteX0" fmla="*/ 1096171 w 18223935"/>
              <a:gd name="connsiteY0" fmla="*/ 0 h 13715999"/>
              <a:gd name="connsiteX1" fmla="*/ 18223935 w 18223935"/>
              <a:gd name="connsiteY1" fmla="*/ 0 h 13715999"/>
              <a:gd name="connsiteX2" fmla="*/ 18223935 w 18223935"/>
              <a:gd name="connsiteY2" fmla="*/ 13715999 h 13715999"/>
              <a:gd name="connsiteX3" fmla="*/ 998200 w 18223935"/>
              <a:gd name="connsiteY3" fmla="*/ 13715999 h 13715999"/>
              <a:gd name="connsiteX4" fmla="*/ 1096171 w 18223935"/>
              <a:gd name="connsiteY4" fmla="*/ 0 h 13715999"/>
              <a:gd name="connsiteX0" fmla="*/ 1269781 w 18397545"/>
              <a:gd name="connsiteY0" fmla="*/ 0 h 13715999"/>
              <a:gd name="connsiteX1" fmla="*/ 18397545 w 18397545"/>
              <a:gd name="connsiteY1" fmla="*/ 0 h 13715999"/>
              <a:gd name="connsiteX2" fmla="*/ 18397545 w 18397545"/>
              <a:gd name="connsiteY2" fmla="*/ 13715999 h 13715999"/>
              <a:gd name="connsiteX3" fmla="*/ 1171810 w 18397545"/>
              <a:gd name="connsiteY3" fmla="*/ 13715999 h 13715999"/>
              <a:gd name="connsiteX4" fmla="*/ 1269781 w 18397545"/>
              <a:gd name="connsiteY4" fmla="*/ 0 h 13715999"/>
              <a:gd name="connsiteX0" fmla="*/ 1212595 w 18340359"/>
              <a:gd name="connsiteY0" fmla="*/ 0 h 13715999"/>
              <a:gd name="connsiteX1" fmla="*/ 18340359 w 18340359"/>
              <a:gd name="connsiteY1" fmla="*/ 0 h 13715999"/>
              <a:gd name="connsiteX2" fmla="*/ 18340359 w 18340359"/>
              <a:gd name="connsiteY2" fmla="*/ 13715999 h 13715999"/>
              <a:gd name="connsiteX3" fmla="*/ 1114624 w 18340359"/>
              <a:gd name="connsiteY3" fmla="*/ 13715999 h 13715999"/>
              <a:gd name="connsiteX4" fmla="*/ 1212595 w 18340359"/>
              <a:gd name="connsiteY4" fmla="*/ 0 h 13715999"/>
              <a:gd name="connsiteX0" fmla="*/ 1145922 w 18273686"/>
              <a:gd name="connsiteY0" fmla="*/ 0 h 13715999"/>
              <a:gd name="connsiteX1" fmla="*/ 18273686 w 18273686"/>
              <a:gd name="connsiteY1" fmla="*/ 0 h 13715999"/>
              <a:gd name="connsiteX2" fmla="*/ 18273686 w 18273686"/>
              <a:gd name="connsiteY2" fmla="*/ 13715999 h 13715999"/>
              <a:gd name="connsiteX3" fmla="*/ 1047951 w 18273686"/>
              <a:gd name="connsiteY3" fmla="*/ 13715999 h 13715999"/>
              <a:gd name="connsiteX4" fmla="*/ 1145922 w 18273686"/>
              <a:gd name="connsiteY4" fmla="*/ 0 h 13715999"/>
              <a:gd name="connsiteX0" fmla="*/ 1055661 w 18183425"/>
              <a:gd name="connsiteY0" fmla="*/ 0 h 13715999"/>
              <a:gd name="connsiteX1" fmla="*/ 18183425 w 18183425"/>
              <a:gd name="connsiteY1" fmla="*/ 0 h 13715999"/>
              <a:gd name="connsiteX2" fmla="*/ 18183425 w 18183425"/>
              <a:gd name="connsiteY2" fmla="*/ 13715999 h 13715999"/>
              <a:gd name="connsiteX3" fmla="*/ 1088319 w 18183425"/>
              <a:gd name="connsiteY3" fmla="*/ 13715999 h 13715999"/>
              <a:gd name="connsiteX4" fmla="*/ 1055661 w 18183425"/>
              <a:gd name="connsiteY4" fmla="*/ 0 h 13715999"/>
              <a:gd name="connsiteX0" fmla="*/ 1204972 w 18332736"/>
              <a:gd name="connsiteY0" fmla="*/ 0 h 13715999"/>
              <a:gd name="connsiteX1" fmla="*/ 18332736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  <a:gd name="connsiteX0" fmla="*/ 1204972 w 18332736"/>
              <a:gd name="connsiteY0" fmla="*/ 0 h 13715999"/>
              <a:gd name="connsiteX1" fmla="*/ 18332736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  <a:gd name="connsiteX0" fmla="*/ 1928899 w 19056663"/>
              <a:gd name="connsiteY0" fmla="*/ 0 h 13715999"/>
              <a:gd name="connsiteX1" fmla="*/ 19056663 w 19056663"/>
              <a:gd name="connsiteY1" fmla="*/ 0 h 13715999"/>
              <a:gd name="connsiteX2" fmla="*/ 19056663 w 19056663"/>
              <a:gd name="connsiteY2" fmla="*/ 13715999 h 13715999"/>
              <a:gd name="connsiteX3" fmla="*/ 1961557 w 19056663"/>
              <a:gd name="connsiteY3" fmla="*/ 13715999 h 13715999"/>
              <a:gd name="connsiteX4" fmla="*/ 1928899 w 19056663"/>
              <a:gd name="connsiteY4" fmla="*/ 0 h 13715999"/>
              <a:gd name="connsiteX0" fmla="*/ 2309338 w 19437102"/>
              <a:gd name="connsiteY0" fmla="*/ 0 h 13715999"/>
              <a:gd name="connsiteX1" fmla="*/ 19437102 w 19437102"/>
              <a:gd name="connsiteY1" fmla="*/ 0 h 13715999"/>
              <a:gd name="connsiteX2" fmla="*/ 19437102 w 19437102"/>
              <a:gd name="connsiteY2" fmla="*/ 13715999 h 13715999"/>
              <a:gd name="connsiteX3" fmla="*/ 2341996 w 19437102"/>
              <a:gd name="connsiteY3" fmla="*/ 13715999 h 13715999"/>
              <a:gd name="connsiteX4" fmla="*/ 2309338 w 19437102"/>
              <a:gd name="connsiteY4" fmla="*/ 0 h 13715999"/>
              <a:gd name="connsiteX0" fmla="*/ 2347963 w 19475727"/>
              <a:gd name="connsiteY0" fmla="*/ 0 h 13715999"/>
              <a:gd name="connsiteX1" fmla="*/ 19475727 w 19475727"/>
              <a:gd name="connsiteY1" fmla="*/ 0 h 13715999"/>
              <a:gd name="connsiteX2" fmla="*/ 19475727 w 19475727"/>
              <a:gd name="connsiteY2" fmla="*/ 13715999 h 13715999"/>
              <a:gd name="connsiteX3" fmla="*/ 2380621 w 19475727"/>
              <a:gd name="connsiteY3" fmla="*/ 13715999 h 13715999"/>
              <a:gd name="connsiteX4" fmla="*/ 2347963 w 19475727"/>
              <a:gd name="connsiteY4" fmla="*/ 0 h 13715999"/>
              <a:gd name="connsiteX0" fmla="*/ 2508440 w 19636204"/>
              <a:gd name="connsiteY0" fmla="*/ 0 h 13715999"/>
              <a:gd name="connsiteX1" fmla="*/ 19636204 w 19636204"/>
              <a:gd name="connsiteY1" fmla="*/ 0 h 13715999"/>
              <a:gd name="connsiteX2" fmla="*/ 19636204 w 19636204"/>
              <a:gd name="connsiteY2" fmla="*/ 13715999 h 13715999"/>
              <a:gd name="connsiteX3" fmla="*/ 2541098 w 19636204"/>
              <a:gd name="connsiteY3" fmla="*/ 13715999 h 13715999"/>
              <a:gd name="connsiteX4" fmla="*/ 2508440 w 19636204"/>
              <a:gd name="connsiteY4" fmla="*/ 0 h 13715999"/>
              <a:gd name="connsiteX0" fmla="*/ 2294776 w 19422540"/>
              <a:gd name="connsiteY0" fmla="*/ 0 h 13715999"/>
              <a:gd name="connsiteX1" fmla="*/ 19422540 w 19422540"/>
              <a:gd name="connsiteY1" fmla="*/ 0 h 13715999"/>
              <a:gd name="connsiteX2" fmla="*/ 19422540 w 19422540"/>
              <a:gd name="connsiteY2" fmla="*/ 13715999 h 13715999"/>
              <a:gd name="connsiteX3" fmla="*/ 2327434 w 19422540"/>
              <a:gd name="connsiteY3" fmla="*/ 13715999 h 13715999"/>
              <a:gd name="connsiteX4" fmla="*/ 2294776 w 19422540"/>
              <a:gd name="connsiteY4" fmla="*/ 0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2540" h="13715999">
                <a:moveTo>
                  <a:pt x="2294776" y="0"/>
                </a:moveTo>
                <a:lnTo>
                  <a:pt x="19422540" y="0"/>
                </a:lnTo>
                <a:lnTo>
                  <a:pt x="19422540" y="13715999"/>
                </a:lnTo>
                <a:lnTo>
                  <a:pt x="2327434" y="13715999"/>
                </a:lnTo>
                <a:cubicBezTo>
                  <a:pt x="-1679555" y="7042138"/>
                  <a:pt x="286878" y="3353950"/>
                  <a:pt x="2294776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A1A7AE-C81A-B24F-AF96-ADFD955CE9EB}"/>
              </a:ext>
            </a:extLst>
          </p:cNvPr>
          <p:cNvGrpSpPr/>
          <p:nvPr/>
        </p:nvGrpSpPr>
        <p:grpSpPr>
          <a:xfrm>
            <a:off x="6915769" y="1396524"/>
            <a:ext cx="10546110" cy="1514912"/>
            <a:chOff x="6915769" y="1031103"/>
            <a:chExt cx="10546110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6915769" y="1530352"/>
              <a:ext cx="1054611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LAPTOP PREVIEW SAMPLE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9837860" y="1031103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 rot="5400000">
            <a:off x="11884825" y="-27307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6B819E-BFBD-1F4E-B9D7-6041F4DF3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2" t="12636" r="6089" b="14423"/>
          <a:stretch/>
        </p:blipFill>
        <p:spPr>
          <a:xfrm>
            <a:off x="1795511" y="4330033"/>
            <a:ext cx="9386686" cy="59792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4F8831-DF49-9B49-A6F8-E5872FBFCB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2" t="12636" r="6089" b="14423"/>
          <a:stretch/>
        </p:blipFill>
        <p:spPr>
          <a:xfrm>
            <a:off x="13195451" y="4330033"/>
            <a:ext cx="9386686" cy="597926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9442832-9A01-BC4C-B324-13F44274C2D1}"/>
              </a:ext>
            </a:extLst>
          </p:cNvPr>
          <p:cNvGrpSpPr/>
          <p:nvPr/>
        </p:nvGrpSpPr>
        <p:grpSpPr>
          <a:xfrm>
            <a:off x="1994039" y="11414216"/>
            <a:ext cx="5940434" cy="1270681"/>
            <a:chOff x="1917773" y="11349765"/>
            <a:chExt cx="5940434" cy="1270681"/>
          </a:xfrm>
        </p:grpSpPr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C7195666-6968-2448-B5A9-7AF8C731DB97}"/>
                </a:ext>
              </a:extLst>
            </p:cNvPr>
            <p:cNvSpPr txBox="1">
              <a:spLocks/>
            </p:cNvSpPr>
            <p:nvPr/>
          </p:nvSpPr>
          <p:spPr>
            <a:xfrm>
              <a:off x="2901424" y="11349765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008B3C-11BF-7E48-91F0-18C41B1682BA}"/>
                </a:ext>
              </a:extLst>
            </p:cNvPr>
            <p:cNvSpPr/>
            <p:nvPr/>
          </p:nvSpPr>
          <p:spPr>
            <a:xfrm>
              <a:off x="1917773" y="11641269"/>
              <a:ext cx="715617" cy="7156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DBD5A24-84D9-9144-A9F6-771819B57E83}"/>
                </a:ext>
              </a:extLst>
            </p:cNvPr>
            <p:cNvGrpSpPr/>
            <p:nvPr/>
          </p:nvGrpSpPr>
          <p:grpSpPr>
            <a:xfrm>
              <a:off x="2170356" y="11978700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72E58C4-E538-9E41-816F-E6111F747F40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E48DDA-9668-F24E-80E4-4046B96E0E0E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5854BFD-6C90-274B-A3D7-EA6F8DCF8F22}"/>
              </a:ext>
            </a:extLst>
          </p:cNvPr>
          <p:cNvGrpSpPr/>
          <p:nvPr/>
        </p:nvGrpSpPr>
        <p:grpSpPr>
          <a:xfrm>
            <a:off x="9217363" y="11414216"/>
            <a:ext cx="5940434" cy="1270681"/>
            <a:chOff x="1917773" y="11349765"/>
            <a:chExt cx="5940434" cy="1270681"/>
          </a:xfrm>
        </p:grpSpPr>
        <p:sp>
          <p:nvSpPr>
            <p:cNvPr id="30" name="Subtitle 2">
              <a:extLst>
                <a:ext uri="{FF2B5EF4-FFF2-40B4-BE49-F238E27FC236}">
                  <a16:creationId xmlns:a16="http://schemas.microsoft.com/office/drawing/2014/main" id="{98B45074-EB97-C047-BED6-C66B55E65D5D}"/>
                </a:ext>
              </a:extLst>
            </p:cNvPr>
            <p:cNvSpPr txBox="1">
              <a:spLocks/>
            </p:cNvSpPr>
            <p:nvPr/>
          </p:nvSpPr>
          <p:spPr>
            <a:xfrm>
              <a:off x="2901424" y="11349765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F175BF-BB02-3745-97C6-4AEA498A985C}"/>
                </a:ext>
              </a:extLst>
            </p:cNvPr>
            <p:cNvSpPr/>
            <p:nvPr/>
          </p:nvSpPr>
          <p:spPr>
            <a:xfrm>
              <a:off x="1917773" y="11641269"/>
              <a:ext cx="715617" cy="7156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EFE5D49-DEB4-314E-886F-7B1BFB1180B2}"/>
                </a:ext>
              </a:extLst>
            </p:cNvPr>
            <p:cNvGrpSpPr/>
            <p:nvPr/>
          </p:nvGrpSpPr>
          <p:grpSpPr>
            <a:xfrm>
              <a:off x="2170356" y="11978700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867BA60-5219-8941-B674-5F0B56A2A2AC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D9CD16-BD0B-7D40-8D12-027E53C33019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B8FE658-0778-114C-855C-8B9CEE10A332}"/>
              </a:ext>
            </a:extLst>
          </p:cNvPr>
          <p:cNvGrpSpPr/>
          <p:nvPr/>
        </p:nvGrpSpPr>
        <p:grpSpPr>
          <a:xfrm>
            <a:off x="16443177" y="11414216"/>
            <a:ext cx="5940434" cy="1270681"/>
            <a:chOff x="1917773" y="11349765"/>
            <a:chExt cx="5940434" cy="1270681"/>
          </a:xfrm>
        </p:grpSpPr>
        <p:sp>
          <p:nvSpPr>
            <p:cNvPr id="38" name="Subtitle 2">
              <a:extLst>
                <a:ext uri="{FF2B5EF4-FFF2-40B4-BE49-F238E27FC236}">
                  <a16:creationId xmlns:a16="http://schemas.microsoft.com/office/drawing/2014/main" id="{5998BD02-2FE0-2F4E-8580-02FA11099705}"/>
                </a:ext>
              </a:extLst>
            </p:cNvPr>
            <p:cNvSpPr txBox="1">
              <a:spLocks/>
            </p:cNvSpPr>
            <p:nvPr/>
          </p:nvSpPr>
          <p:spPr>
            <a:xfrm>
              <a:off x="2901424" y="11349765"/>
              <a:ext cx="4956783" cy="127068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ECFCFFB-6F6C-3344-B3A4-229403C17FDF}"/>
                </a:ext>
              </a:extLst>
            </p:cNvPr>
            <p:cNvSpPr/>
            <p:nvPr/>
          </p:nvSpPr>
          <p:spPr>
            <a:xfrm>
              <a:off x="1917773" y="11641269"/>
              <a:ext cx="715617" cy="71561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2634DDA-B1EF-2A4D-8E55-CBDADE515725}"/>
                </a:ext>
              </a:extLst>
            </p:cNvPr>
            <p:cNvGrpSpPr/>
            <p:nvPr/>
          </p:nvGrpSpPr>
          <p:grpSpPr>
            <a:xfrm>
              <a:off x="2170356" y="11978700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2B398BD-BEA2-7744-AAB8-97F3F7136818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4DBAFE2-C203-494F-A0CD-632FB84DFF37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FB910-3B56-3046-8EB3-19E759EE948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B707DAB-723E-724B-9799-8D5080F535E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DBFA88-7FEA-FC4F-B45E-2ED7C5093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2" t="12636" r="6089" b="14423"/>
          <a:stretch/>
        </p:blipFill>
        <p:spPr>
          <a:xfrm>
            <a:off x="6226062" y="3537910"/>
            <a:ext cx="11873755" cy="7563514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62BB4B-0065-B340-BD08-4EDBE2E3314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367219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HISTORY FROM THE BEGINNING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5365">
            <a:extLst>
              <a:ext uri="{FF2B5EF4-FFF2-40B4-BE49-F238E27FC236}">
                <a16:creationId xmlns:a16="http://schemas.microsoft.com/office/drawing/2014/main" id="{4452BE5D-3E4E-E445-8F8B-0ED001748F30}"/>
              </a:ext>
            </a:extLst>
          </p:cNvPr>
          <p:cNvSpPr/>
          <p:nvPr/>
        </p:nvSpPr>
        <p:spPr>
          <a:xfrm>
            <a:off x="2711968" y="5511709"/>
            <a:ext cx="4981194" cy="24905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5" h="278">
                <a:moveTo>
                  <a:pt x="277" y="168"/>
                </a:moveTo>
                <a:cubicBezTo>
                  <a:pt x="339" y="168"/>
                  <a:pt x="388" y="216"/>
                  <a:pt x="388" y="278"/>
                </a:cubicBezTo>
                <a:lnTo>
                  <a:pt x="555" y="278"/>
                </a:lnTo>
                <a:cubicBezTo>
                  <a:pt x="555" y="125"/>
                  <a:pt x="431" y="0"/>
                  <a:pt x="277" y="0"/>
                </a:cubicBezTo>
                <a:cubicBezTo>
                  <a:pt x="125" y="0"/>
                  <a:pt x="0" y="125"/>
                  <a:pt x="0" y="278"/>
                </a:cubicBezTo>
                <a:lnTo>
                  <a:pt x="166" y="278"/>
                </a:lnTo>
                <a:cubicBezTo>
                  <a:pt x="166" y="216"/>
                  <a:pt x="216" y="168"/>
                  <a:pt x="277" y="16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5366">
            <a:extLst>
              <a:ext uri="{FF2B5EF4-FFF2-40B4-BE49-F238E27FC236}">
                <a16:creationId xmlns:a16="http://schemas.microsoft.com/office/drawing/2014/main" id="{012A9707-E5FE-B848-9992-E2ABEC56CC7E}"/>
              </a:ext>
            </a:extLst>
          </p:cNvPr>
          <p:cNvSpPr/>
          <p:nvPr/>
        </p:nvSpPr>
        <p:spPr>
          <a:xfrm>
            <a:off x="4055100" y="5118473"/>
            <a:ext cx="2303923" cy="23039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2" h="342">
                <a:moveTo>
                  <a:pt x="342" y="171"/>
                </a:moveTo>
                <a:cubicBezTo>
                  <a:pt x="342" y="265"/>
                  <a:pt x="265" y="342"/>
                  <a:pt x="170" y="342"/>
                </a:cubicBezTo>
                <a:cubicBezTo>
                  <a:pt x="75" y="342"/>
                  <a:pt x="0" y="265"/>
                  <a:pt x="0" y="171"/>
                </a:cubicBezTo>
                <a:cubicBezTo>
                  <a:pt x="0" y="76"/>
                  <a:pt x="75" y="0"/>
                  <a:pt x="170" y="0"/>
                </a:cubicBezTo>
                <a:cubicBezTo>
                  <a:pt x="265" y="0"/>
                  <a:pt x="342" y="76"/>
                  <a:pt x="342" y="171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5372">
            <a:extLst>
              <a:ext uri="{FF2B5EF4-FFF2-40B4-BE49-F238E27FC236}">
                <a16:creationId xmlns:a16="http://schemas.microsoft.com/office/drawing/2014/main" id="{DB73F337-61AA-7A47-824C-040C066F9907}"/>
              </a:ext>
            </a:extLst>
          </p:cNvPr>
          <p:cNvSpPr/>
          <p:nvPr/>
        </p:nvSpPr>
        <p:spPr>
          <a:xfrm>
            <a:off x="9689235" y="5511709"/>
            <a:ext cx="4990185" cy="24905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6" h="278">
                <a:moveTo>
                  <a:pt x="279" y="168"/>
                </a:moveTo>
                <a:cubicBezTo>
                  <a:pt x="340" y="168"/>
                  <a:pt x="390" y="216"/>
                  <a:pt x="390" y="278"/>
                </a:cubicBezTo>
                <a:lnTo>
                  <a:pt x="556" y="278"/>
                </a:lnTo>
                <a:cubicBezTo>
                  <a:pt x="556" y="125"/>
                  <a:pt x="431" y="0"/>
                  <a:pt x="279" y="0"/>
                </a:cubicBezTo>
                <a:cubicBezTo>
                  <a:pt x="125" y="0"/>
                  <a:pt x="0" y="125"/>
                  <a:pt x="0" y="278"/>
                </a:cubicBezTo>
                <a:lnTo>
                  <a:pt x="167" y="278"/>
                </a:lnTo>
                <a:cubicBezTo>
                  <a:pt x="167" y="216"/>
                  <a:pt x="216" y="168"/>
                  <a:pt x="279" y="168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5373">
            <a:extLst>
              <a:ext uri="{FF2B5EF4-FFF2-40B4-BE49-F238E27FC236}">
                <a16:creationId xmlns:a16="http://schemas.microsoft.com/office/drawing/2014/main" id="{93B4753B-134F-4243-80ED-11835F343C79}"/>
              </a:ext>
            </a:extLst>
          </p:cNvPr>
          <p:cNvSpPr/>
          <p:nvPr/>
        </p:nvSpPr>
        <p:spPr>
          <a:xfrm>
            <a:off x="11069450" y="5118472"/>
            <a:ext cx="2310680" cy="230392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" h="342">
                <a:moveTo>
                  <a:pt x="343" y="171"/>
                </a:moveTo>
                <a:cubicBezTo>
                  <a:pt x="343" y="265"/>
                  <a:pt x="267" y="342"/>
                  <a:pt x="172" y="342"/>
                </a:cubicBezTo>
                <a:cubicBezTo>
                  <a:pt x="77" y="342"/>
                  <a:pt x="0" y="265"/>
                  <a:pt x="0" y="171"/>
                </a:cubicBezTo>
                <a:cubicBezTo>
                  <a:pt x="0" y="76"/>
                  <a:pt x="77" y="0"/>
                  <a:pt x="172" y="0"/>
                </a:cubicBezTo>
                <a:cubicBezTo>
                  <a:pt x="267" y="0"/>
                  <a:pt x="343" y="76"/>
                  <a:pt x="343" y="17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5379">
            <a:extLst>
              <a:ext uri="{FF2B5EF4-FFF2-40B4-BE49-F238E27FC236}">
                <a16:creationId xmlns:a16="http://schemas.microsoft.com/office/drawing/2014/main" id="{6673A949-8EA8-5641-9DB3-390DABB78A44}"/>
              </a:ext>
            </a:extLst>
          </p:cNvPr>
          <p:cNvSpPr/>
          <p:nvPr/>
        </p:nvSpPr>
        <p:spPr>
          <a:xfrm>
            <a:off x="16684488" y="5511709"/>
            <a:ext cx="4981194" cy="24905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5" h="278">
                <a:moveTo>
                  <a:pt x="277" y="168"/>
                </a:moveTo>
                <a:cubicBezTo>
                  <a:pt x="339" y="168"/>
                  <a:pt x="388" y="216"/>
                  <a:pt x="388" y="278"/>
                </a:cubicBezTo>
                <a:lnTo>
                  <a:pt x="555" y="278"/>
                </a:lnTo>
                <a:cubicBezTo>
                  <a:pt x="555" y="125"/>
                  <a:pt x="430" y="0"/>
                  <a:pt x="277" y="0"/>
                </a:cubicBezTo>
                <a:cubicBezTo>
                  <a:pt x="124" y="0"/>
                  <a:pt x="0" y="125"/>
                  <a:pt x="0" y="278"/>
                </a:cubicBezTo>
                <a:lnTo>
                  <a:pt x="167" y="278"/>
                </a:lnTo>
                <a:cubicBezTo>
                  <a:pt x="167" y="216"/>
                  <a:pt x="216" y="168"/>
                  <a:pt x="277" y="168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5380">
            <a:extLst>
              <a:ext uri="{FF2B5EF4-FFF2-40B4-BE49-F238E27FC236}">
                <a16:creationId xmlns:a16="http://schemas.microsoft.com/office/drawing/2014/main" id="{EF35B6AB-1A12-5940-8A86-3A397520D751}"/>
              </a:ext>
            </a:extLst>
          </p:cNvPr>
          <p:cNvSpPr/>
          <p:nvPr/>
        </p:nvSpPr>
        <p:spPr>
          <a:xfrm>
            <a:off x="18018627" y="5118473"/>
            <a:ext cx="2303923" cy="230392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2" h="342">
                <a:moveTo>
                  <a:pt x="342" y="171"/>
                </a:moveTo>
                <a:cubicBezTo>
                  <a:pt x="342" y="265"/>
                  <a:pt x="265" y="342"/>
                  <a:pt x="171" y="342"/>
                </a:cubicBezTo>
                <a:cubicBezTo>
                  <a:pt x="78" y="342"/>
                  <a:pt x="0" y="265"/>
                  <a:pt x="0" y="171"/>
                </a:cubicBezTo>
                <a:cubicBezTo>
                  <a:pt x="0" y="76"/>
                  <a:pt x="78" y="0"/>
                  <a:pt x="171" y="0"/>
                </a:cubicBezTo>
                <a:cubicBezTo>
                  <a:pt x="265" y="0"/>
                  <a:pt x="342" y="76"/>
                  <a:pt x="342" y="171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5386">
            <a:extLst>
              <a:ext uri="{FF2B5EF4-FFF2-40B4-BE49-F238E27FC236}">
                <a16:creationId xmlns:a16="http://schemas.microsoft.com/office/drawing/2014/main" id="{B5E57F1A-298A-C246-9E64-0C982D78E0FA}"/>
              </a:ext>
            </a:extLst>
          </p:cNvPr>
          <p:cNvSpPr/>
          <p:nvPr/>
        </p:nvSpPr>
        <p:spPr>
          <a:xfrm>
            <a:off x="6200602" y="7998804"/>
            <a:ext cx="4981194" cy="24905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5" h="278">
                <a:moveTo>
                  <a:pt x="278" y="112"/>
                </a:moveTo>
                <a:cubicBezTo>
                  <a:pt x="216" y="112"/>
                  <a:pt x="167" y="61"/>
                  <a:pt x="167" y="0"/>
                </a:cubicBezTo>
                <a:lnTo>
                  <a:pt x="0" y="0"/>
                </a:lnTo>
                <a:cubicBezTo>
                  <a:pt x="0" y="153"/>
                  <a:pt x="124" y="278"/>
                  <a:pt x="278" y="278"/>
                </a:cubicBezTo>
                <a:cubicBezTo>
                  <a:pt x="431" y="278"/>
                  <a:pt x="555" y="153"/>
                  <a:pt x="555" y="0"/>
                </a:cubicBezTo>
                <a:lnTo>
                  <a:pt x="388" y="0"/>
                </a:lnTo>
                <a:cubicBezTo>
                  <a:pt x="388" y="61"/>
                  <a:pt x="339" y="112"/>
                  <a:pt x="278" y="11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5387">
            <a:extLst>
              <a:ext uri="{FF2B5EF4-FFF2-40B4-BE49-F238E27FC236}">
                <a16:creationId xmlns:a16="http://schemas.microsoft.com/office/drawing/2014/main" id="{4E02D180-E826-554B-ABEC-5AF2E1261899}"/>
              </a:ext>
            </a:extLst>
          </p:cNvPr>
          <p:cNvSpPr/>
          <p:nvPr/>
        </p:nvSpPr>
        <p:spPr>
          <a:xfrm>
            <a:off x="7554961" y="8530122"/>
            <a:ext cx="2317436" cy="23106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4" h="343">
                <a:moveTo>
                  <a:pt x="344" y="171"/>
                </a:moveTo>
                <a:cubicBezTo>
                  <a:pt x="344" y="266"/>
                  <a:pt x="267" y="343"/>
                  <a:pt x="172" y="343"/>
                </a:cubicBezTo>
                <a:cubicBezTo>
                  <a:pt x="77" y="343"/>
                  <a:pt x="0" y="266"/>
                  <a:pt x="0" y="171"/>
                </a:cubicBezTo>
                <a:cubicBezTo>
                  <a:pt x="0" y="77"/>
                  <a:pt x="77" y="0"/>
                  <a:pt x="172" y="0"/>
                </a:cubicBezTo>
                <a:cubicBezTo>
                  <a:pt x="267" y="0"/>
                  <a:pt x="344" y="77"/>
                  <a:pt x="344" y="171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5393">
            <a:extLst>
              <a:ext uri="{FF2B5EF4-FFF2-40B4-BE49-F238E27FC236}">
                <a16:creationId xmlns:a16="http://schemas.microsoft.com/office/drawing/2014/main" id="{65A59E30-12C2-2743-A60E-1C3017E38368}"/>
              </a:ext>
            </a:extLst>
          </p:cNvPr>
          <p:cNvSpPr/>
          <p:nvPr/>
        </p:nvSpPr>
        <p:spPr>
          <a:xfrm>
            <a:off x="13195853" y="7998804"/>
            <a:ext cx="4981194" cy="24905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5" h="278">
                <a:moveTo>
                  <a:pt x="276" y="112"/>
                </a:moveTo>
                <a:cubicBezTo>
                  <a:pt x="216" y="112"/>
                  <a:pt x="166" y="61"/>
                  <a:pt x="166" y="0"/>
                </a:cubicBezTo>
                <a:lnTo>
                  <a:pt x="0" y="0"/>
                </a:lnTo>
                <a:cubicBezTo>
                  <a:pt x="0" y="153"/>
                  <a:pt x="124" y="278"/>
                  <a:pt x="276" y="278"/>
                </a:cubicBezTo>
                <a:cubicBezTo>
                  <a:pt x="430" y="278"/>
                  <a:pt x="555" y="153"/>
                  <a:pt x="555" y="0"/>
                </a:cubicBezTo>
                <a:lnTo>
                  <a:pt x="388" y="0"/>
                </a:lnTo>
                <a:cubicBezTo>
                  <a:pt x="388" y="61"/>
                  <a:pt x="337" y="112"/>
                  <a:pt x="276" y="112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5394">
            <a:extLst>
              <a:ext uri="{FF2B5EF4-FFF2-40B4-BE49-F238E27FC236}">
                <a16:creationId xmlns:a16="http://schemas.microsoft.com/office/drawing/2014/main" id="{32D85266-D32F-3843-A75C-E1C5954EDB13}"/>
              </a:ext>
            </a:extLst>
          </p:cNvPr>
          <p:cNvSpPr/>
          <p:nvPr/>
        </p:nvSpPr>
        <p:spPr>
          <a:xfrm>
            <a:off x="14504112" y="8530122"/>
            <a:ext cx="2310680" cy="23106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" h="343">
                <a:moveTo>
                  <a:pt x="343" y="171"/>
                </a:moveTo>
                <a:cubicBezTo>
                  <a:pt x="343" y="266"/>
                  <a:pt x="266" y="343"/>
                  <a:pt x="172" y="343"/>
                </a:cubicBezTo>
                <a:cubicBezTo>
                  <a:pt x="77" y="343"/>
                  <a:pt x="0" y="266"/>
                  <a:pt x="0" y="171"/>
                </a:cubicBezTo>
                <a:cubicBezTo>
                  <a:pt x="0" y="77"/>
                  <a:pt x="77" y="0"/>
                  <a:pt x="172" y="0"/>
                </a:cubicBezTo>
                <a:cubicBezTo>
                  <a:pt x="266" y="0"/>
                  <a:pt x="343" y="77"/>
                  <a:pt x="343" y="171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528269-DCF8-D045-ACFB-5199643F0BC4}"/>
              </a:ext>
            </a:extLst>
          </p:cNvPr>
          <p:cNvSpPr txBox="1"/>
          <p:nvPr/>
        </p:nvSpPr>
        <p:spPr>
          <a:xfrm>
            <a:off x="4509066" y="5902330"/>
            <a:ext cx="1373927" cy="737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2015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2A72AB-CDF5-0044-A1BA-B71A8A8A7479}"/>
              </a:ext>
            </a:extLst>
          </p:cNvPr>
          <p:cNvSpPr txBox="1"/>
          <p:nvPr/>
        </p:nvSpPr>
        <p:spPr>
          <a:xfrm>
            <a:off x="11558926" y="5902330"/>
            <a:ext cx="1372505" cy="737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2017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5D4452-0831-E547-AD13-DFC0916EF62B}"/>
              </a:ext>
            </a:extLst>
          </p:cNvPr>
          <p:cNvSpPr txBox="1"/>
          <p:nvPr/>
        </p:nvSpPr>
        <p:spPr>
          <a:xfrm>
            <a:off x="18539970" y="5902330"/>
            <a:ext cx="1369657" cy="737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2019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3CB3F2-C497-0747-B970-C919E956248B}"/>
              </a:ext>
            </a:extLst>
          </p:cNvPr>
          <p:cNvSpPr txBox="1"/>
          <p:nvPr/>
        </p:nvSpPr>
        <p:spPr>
          <a:xfrm>
            <a:off x="8012620" y="9412643"/>
            <a:ext cx="1369657" cy="737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7D3A7F-569D-464C-AB5E-20299F1CDB33}"/>
              </a:ext>
            </a:extLst>
          </p:cNvPr>
          <p:cNvSpPr txBox="1"/>
          <p:nvPr/>
        </p:nvSpPr>
        <p:spPr>
          <a:xfrm>
            <a:off x="15001231" y="9412643"/>
            <a:ext cx="1369658" cy="737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2018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2C7732F8-1536-E340-AC20-E23B8E2EAD54}"/>
              </a:ext>
            </a:extLst>
          </p:cNvPr>
          <p:cNvSpPr txBox="1">
            <a:spLocks/>
          </p:cNvSpPr>
          <p:nvPr/>
        </p:nvSpPr>
        <p:spPr>
          <a:xfrm>
            <a:off x="2899993" y="3745176"/>
            <a:ext cx="4605143" cy="126099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future.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85FA2E88-7502-7B4E-8FD8-DB4A19EA86FB}"/>
              </a:ext>
            </a:extLst>
          </p:cNvPr>
          <p:cNvSpPr txBox="1">
            <a:spLocks/>
          </p:cNvSpPr>
          <p:nvPr/>
        </p:nvSpPr>
        <p:spPr>
          <a:xfrm>
            <a:off x="6411107" y="10924651"/>
            <a:ext cx="4605143" cy="126099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future.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4F5A7C88-A4FD-054B-825A-73ADECA13CB8}"/>
              </a:ext>
            </a:extLst>
          </p:cNvPr>
          <p:cNvSpPr txBox="1">
            <a:spLocks/>
          </p:cNvSpPr>
          <p:nvPr/>
        </p:nvSpPr>
        <p:spPr>
          <a:xfrm>
            <a:off x="9976217" y="3745176"/>
            <a:ext cx="4605143" cy="126099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future.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D33F4496-A0CB-6448-828C-78A7B07932E8}"/>
              </a:ext>
            </a:extLst>
          </p:cNvPr>
          <p:cNvSpPr txBox="1">
            <a:spLocks/>
          </p:cNvSpPr>
          <p:nvPr/>
        </p:nvSpPr>
        <p:spPr>
          <a:xfrm>
            <a:off x="13487331" y="10924651"/>
            <a:ext cx="4605143" cy="126099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future.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D0366DA4-88A9-7248-900E-29252F51F705}"/>
              </a:ext>
            </a:extLst>
          </p:cNvPr>
          <p:cNvSpPr txBox="1">
            <a:spLocks/>
          </p:cNvSpPr>
          <p:nvPr/>
        </p:nvSpPr>
        <p:spPr>
          <a:xfrm>
            <a:off x="16872514" y="3745176"/>
            <a:ext cx="4605143" cy="126099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Mobile search is no longer the way of the future.</a:t>
            </a:r>
          </a:p>
        </p:txBody>
      </p:sp>
    </p:spTree>
    <p:extLst>
      <p:ext uri="{BB962C8B-B14F-4D97-AF65-F5344CB8AC3E}">
        <p14:creationId xmlns:p14="http://schemas.microsoft.com/office/powerpoint/2010/main" val="2715340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10E4B1B-64F6-DF4A-AA77-5A49B8D754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BB8280-E03D-2245-9E1D-C88C8F3D4336}"/>
              </a:ext>
            </a:extLst>
          </p:cNvPr>
          <p:cNvSpPr/>
          <p:nvPr/>
        </p:nvSpPr>
        <p:spPr>
          <a:xfrm flipH="1">
            <a:off x="17113252" y="-1"/>
            <a:ext cx="7264398" cy="13863197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6D3FFD-B9B8-3748-84F6-4B43205C709A}"/>
              </a:ext>
            </a:extLst>
          </p:cNvPr>
          <p:cNvGrpSpPr/>
          <p:nvPr/>
        </p:nvGrpSpPr>
        <p:grpSpPr>
          <a:xfrm>
            <a:off x="2460665" y="4450512"/>
            <a:ext cx="10874377" cy="4814973"/>
            <a:chOff x="2419430" y="2151726"/>
            <a:chExt cx="10874377" cy="481497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8E06D5-CC4D-6142-8FB5-30DE78EEEBC3}"/>
                </a:ext>
              </a:extLst>
            </p:cNvPr>
            <p:cNvSpPr txBox="1"/>
            <p:nvPr/>
          </p:nvSpPr>
          <p:spPr>
            <a:xfrm>
              <a:off x="2419430" y="2151726"/>
              <a:ext cx="10874377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DIAGRAM &amp; PROCESS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8BB4E9-2678-C44F-B7D9-3643E2705BD5}"/>
                </a:ext>
              </a:extLst>
            </p:cNvPr>
            <p:cNvSpPr txBox="1"/>
            <p:nvPr/>
          </p:nvSpPr>
          <p:spPr>
            <a:xfrm>
              <a:off x="2419430" y="5321825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8951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8349434" cy="2438241"/>
            <a:chOff x="4846062" y="633855"/>
            <a:chExt cx="8349434" cy="24382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8349434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FOUR DEPARTAMENTS ANALYTICS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A5D725-BAD0-CB46-A142-4FF47A280AD1}"/>
              </a:ext>
            </a:extLst>
          </p:cNvPr>
          <p:cNvGrpSpPr/>
          <p:nvPr/>
        </p:nvGrpSpPr>
        <p:grpSpPr>
          <a:xfrm>
            <a:off x="3353282" y="1469571"/>
            <a:ext cx="13747208" cy="11000619"/>
            <a:chOff x="3695201" y="3508744"/>
            <a:chExt cx="14988014" cy="11993522"/>
          </a:xfrm>
        </p:grpSpPr>
        <p:sp>
          <p:nvSpPr>
            <p:cNvPr id="32" name="Pie 31">
              <a:extLst>
                <a:ext uri="{FF2B5EF4-FFF2-40B4-BE49-F238E27FC236}">
                  <a16:creationId xmlns:a16="http://schemas.microsoft.com/office/drawing/2014/main" id="{5180288F-7751-954A-A4BB-DC6DEBC5FDB0}"/>
                </a:ext>
              </a:extLst>
            </p:cNvPr>
            <p:cNvSpPr/>
            <p:nvPr/>
          </p:nvSpPr>
          <p:spPr>
            <a:xfrm>
              <a:off x="12688011" y="3508744"/>
              <a:ext cx="2997602" cy="2998381"/>
            </a:xfrm>
            <a:prstGeom prst="pieWedg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Pie 32">
              <a:extLst>
                <a:ext uri="{FF2B5EF4-FFF2-40B4-BE49-F238E27FC236}">
                  <a16:creationId xmlns:a16="http://schemas.microsoft.com/office/drawing/2014/main" id="{67CE56BE-1261-A945-B3CA-2378D7C59F9A}"/>
                </a:ext>
              </a:extLst>
            </p:cNvPr>
            <p:cNvSpPr/>
            <p:nvPr/>
          </p:nvSpPr>
          <p:spPr>
            <a:xfrm rot="10800000">
              <a:off x="15685613" y="3508744"/>
              <a:ext cx="2997602" cy="2998381"/>
            </a:xfrm>
            <a:prstGeom prst="pieWedg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Pie 33">
              <a:extLst>
                <a:ext uri="{FF2B5EF4-FFF2-40B4-BE49-F238E27FC236}">
                  <a16:creationId xmlns:a16="http://schemas.microsoft.com/office/drawing/2014/main" id="{268EA213-23CF-1542-BC94-FA609D523A51}"/>
                </a:ext>
              </a:extLst>
            </p:cNvPr>
            <p:cNvSpPr/>
            <p:nvPr/>
          </p:nvSpPr>
          <p:spPr>
            <a:xfrm>
              <a:off x="9690407" y="6507124"/>
              <a:ext cx="2997602" cy="2998381"/>
            </a:xfrm>
            <a:prstGeom prst="pieWedg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Pie 34">
              <a:extLst>
                <a:ext uri="{FF2B5EF4-FFF2-40B4-BE49-F238E27FC236}">
                  <a16:creationId xmlns:a16="http://schemas.microsoft.com/office/drawing/2014/main" id="{DD0E8F79-9D4D-8F4C-823D-FA592A9A65CC}"/>
                </a:ext>
              </a:extLst>
            </p:cNvPr>
            <p:cNvSpPr/>
            <p:nvPr/>
          </p:nvSpPr>
          <p:spPr>
            <a:xfrm rot="10800000">
              <a:off x="12688011" y="6507125"/>
              <a:ext cx="2997602" cy="2998381"/>
            </a:xfrm>
            <a:prstGeom prst="pieWedg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Pie 35">
              <a:extLst>
                <a:ext uri="{FF2B5EF4-FFF2-40B4-BE49-F238E27FC236}">
                  <a16:creationId xmlns:a16="http://schemas.microsoft.com/office/drawing/2014/main" id="{D40776EF-49FF-B441-8841-59FE5DA87836}"/>
                </a:ext>
              </a:extLst>
            </p:cNvPr>
            <p:cNvSpPr/>
            <p:nvPr/>
          </p:nvSpPr>
          <p:spPr>
            <a:xfrm>
              <a:off x="6692805" y="9505505"/>
              <a:ext cx="2997602" cy="2998381"/>
            </a:xfrm>
            <a:prstGeom prst="pieWedg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Pie 36">
              <a:extLst>
                <a:ext uri="{FF2B5EF4-FFF2-40B4-BE49-F238E27FC236}">
                  <a16:creationId xmlns:a16="http://schemas.microsoft.com/office/drawing/2014/main" id="{BDEDE803-6250-3340-9A89-F7171C41D2BA}"/>
                </a:ext>
              </a:extLst>
            </p:cNvPr>
            <p:cNvSpPr/>
            <p:nvPr/>
          </p:nvSpPr>
          <p:spPr>
            <a:xfrm rot="10800000">
              <a:off x="9690407" y="9505505"/>
              <a:ext cx="2997602" cy="2998381"/>
            </a:xfrm>
            <a:prstGeom prst="pieWedg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Pie 39">
              <a:extLst>
                <a:ext uri="{FF2B5EF4-FFF2-40B4-BE49-F238E27FC236}">
                  <a16:creationId xmlns:a16="http://schemas.microsoft.com/office/drawing/2014/main" id="{5F1B1958-27CD-4D48-A870-760476155BEA}"/>
                </a:ext>
              </a:extLst>
            </p:cNvPr>
            <p:cNvSpPr/>
            <p:nvPr/>
          </p:nvSpPr>
          <p:spPr>
            <a:xfrm>
              <a:off x="3695201" y="12503885"/>
              <a:ext cx="2997602" cy="2998381"/>
            </a:xfrm>
            <a:prstGeom prst="pieWedg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Pie 40">
              <a:extLst>
                <a:ext uri="{FF2B5EF4-FFF2-40B4-BE49-F238E27FC236}">
                  <a16:creationId xmlns:a16="http://schemas.microsoft.com/office/drawing/2014/main" id="{20550399-FAFB-AB43-9C02-2DB715D405B4}"/>
                </a:ext>
              </a:extLst>
            </p:cNvPr>
            <p:cNvSpPr/>
            <p:nvPr/>
          </p:nvSpPr>
          <p:spPr>
            <a:xfrm rot="10800000">
              <a:off x="6692803" y="12503885"/>
              <a:ext cx="2997602" cy="2998381"/>
            </a:xfrm>
            <a:prstGeom prst="pieWedg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5019AF1-582F-7F47-A99B-728F16D341C9}"/>
              </a:ext>
            </a:extLst>
          </p:cNvPr>
          <p:cNvSpPr/>
          <p:nvPr/>
        </p:nvSpPr>
        <p:spPr>
          <a:xfrm>
            <a:off x="14314473" y="2214948"/>
            <a:ext cx="23110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01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AD2FA0-2344-684D-931F-3CFD7545D110}"/>
              </a:ext>
            </a:extLst>
          </p:cNvPr>
          <p:cNvSpPr/>
          <p:nvPr/>
        </p:nvSpPr>
        <p:spPr>
          <a:xfrm>
            <a:off x="11508211" y="4926617"/>
            <a:ext cx="23110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02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40151E-0BA0-674F-A4D4-D8A7A21339B9}"/>
              </a:ext>
            </a:extLst>
          </p:cNvPr>
          <p:cNvSpPr/>
          <p:nvPr/>
        </p:nvSpPr>
        <p:spPr>
          <a:xfrm>
            <a:off x="8828073" y="7638286"/>
            <a:ext cx="23110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03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896155B-AD73-0548-997C-93B179FD8550}"/>
              </a:ext>
            </a:extLst>
          </p:cNvPr>
          <p:cNvSpPr/>
          <p:nvPr/>
        </p:nvSpPr>
        <p:spPr>
          <a:xfrm>
            <a:off x="6053342" y="10444548"/>
            <a:ext cx="23110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04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653295-E0E3-B14C-8680-8BA39EE0A4B9}"/>
              </a:ext>
            </a:extLst>
          </p:cNvPr>
          <p:cNvSpPr txBox="1"/>
          <p:nvPr/>
        </p:nvSpPr>
        <p:spPr>
          <a:xfrm>
            <a:off x="17927154" y="2020615"/>
            <a:ext cx="2212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One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A9C11A-11D8-6644-9866-866469164434}"/>
              </a:ext>
            </a:extLst>
          </p:cNvPr>
          <p:cNvSpPr txBox="1"/>
          <p:nvPr/>
        </p:nvSpPr>
        <p:spPr>
          <a:xfrm>
            <a:off x="17927154" y="2686429"/>
            <a:ext cx="4969422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F546BA-6301-D449-8B59-174934CB4C88}"/>
              </a:ext>
            </a:extLst>
          </p:cNvPr>
          <p:cNvSpPr txBox="1"/>
          <p:nvPr/>
        </p:nvSpPr>
        <p:spPr>
          <a:xfrm>
            <a:off x="12512468" y="7465832"/>
            <a:ext cx="257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Three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4E208E-FE4A-1743-B098-E579DED0E628}"/>
              </a:ext>
            </a:extLst>
          </p:cNvPr>
          <p:cNvSpPr txBox="1"/>
          <p:nvPr/>
        </p:nvSpPr>
        <p:spPr>
          <a:xfrm>
            <a:off x="12512468" y="8112163"/>
            <a:ext cx="5063148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C6F841-5A41-B644-BE81-E001EBC97DD5}"/>
              </a:ext>
            </a:extLst>
          </p:cNvPr>
          <p:cNvSpPr txBox="1"/>
          <p:nvPr/>
        </p:nvSpPr>
        <p:spPr>
          <a:xfrm>
            <a:off x="15367737" y="4713786"/>
            <a:ext cx="220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Two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58B7CD-8EAF-634C-96F6-48A530AEA577}"/>
              </a:ext>
            </a:extLst>
          </p:cNvPr>
          <p:cNvSpPr txBox="1"/>
          <p:nvPr/>
        </p:nvSpPr>
        <p:spPr>
          <a:xfrm>
            <a:off x="15367738" y="5379600"/>
            <a:ext cx="4969422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FE3400-ABDB-D149-8F84-4805D6E5B400}"/>
              </a:ext>
            </a:extLst>
          </p:cNvPr>
          <p:cNvSpPr txBox="1"/>
          <p:nvPr/>
        </p:nvSpPr>
        <p:spPr>
          <a:xfrm>
            <a:off x="9828378" y="10123285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Four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F03B6E-D8D6-0743-9FA4-B8B117579579}"/>
              </a:ext>
            </a:extLst>
          </p:cNvPr>
          <p:cNvSpPr txBox="1"/>
          <p:nvPr/>
        </p:nvSpPr>
        <p:spPr>
          <a:xfrm>
            <a:off x="9828378" y="10769616"/>
            <a:ext cx="5019661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make..</a:t>
            </a:r>
          </a:p>
        </p:txBody>
      </p:sp>
    </p:spTree>
    <p:extLst>
      <p:ext uri="{BB962C8B-B14F-4D97-AF65-F5344CB8AC3E}">
        <p14:creationId xmlns:p14="http://schemas.microsoft.com/office/powerpoint/2010/main" val="464085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3216158" cy="1514912"/>
            <a:chOff x="4846062" y="633855"/>
            <a:chExt cx="13216158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321615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FOUR DEPARTAMENTS ANALYTICS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3D9988-ACD7-4140-ADAD-8696D17C536C}"/>
              </a:ext>
            </a:extLst>
          </p:cNvPr>
          <p:cNvGrpSpPr/>
          <p:nvPr/>
        </p:nvGrpSpPr>
        <p:grpSpPr>
          <a:xfrm>
            <a:off x="2242198" y="4133328"/>
            <a:ext cx="19893254" cy="8198624"/>
            <a:chOff x="2271802" y="4001592"/>
            <a:chExt cx="19893254" cy="819862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DAC4F0C-00E7-B741-A0FE-4BA1044994A3}"/>
                </a:ext>
              </a:extLst>
            </p:cNvPr>
            <p:cNvGrpSpPr/>
            <p:nvPr/>
          </p:nvGrpSpPr>
          <p:grpSpPr>
            <a:xfrm>
              <a:off x="9759610" y="4099554"/>
              <a:ext cx="3889426" cy="3432425"/>
              <a:chOff x="9421091" y="3620823"/>
              <a:chExt cx="4382227" cy="3867323"/>
            </a:xfrm>
            <a:solidFill>
              <a:schemeClr val="accent1"/>
            </a:solidFill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75CB7B00-F18A-0A47-8D8A-D3725DAB514D}"/>
                  </a:ext>
                </a:extLst>
              </p:cNvPr>
              <p:cNvSpPr/>
              <p:nvPr/>
            </p:nvSpPr>
            <p:spPr>
              <a:xfrm>
                <a:off x="9935995" y="3620823"/>
                <a:ext cx="3867323" cy="386732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E21ABDA6-ED4A-DE4D-844E-53BCA2216E26}"/>
                  </a:ext>
                </a:extLst>
              </p:cNvPr>
              <p:cNvSpPr/>
              <p:nvPr/>
            </p:nvSpPr>
            <p:spPr>
              <a:xfrm rot="16200000">
                <a:off x="9359023" y="4519579"/>
                <a:ext cx="899992" cy="775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E46BDFC-B7D0-9D4A-9841-C97C749B7FEE}"/>
                </a:ext>
              </a:extLst>
            </p:cNvPr>
            <p:cNvGrpSpPr/>
            <p:nvPr/>
          </p:nvGrpSpPr>
          <p:grpSpPr>
            <a:xfrm>
              <a:off x="12882596" y="5815766"/>
              <a:ext cx="3927614" cy="3432425"/>
              <a:chOff x="12939768" y="5554484"/>
              <a:chExt cx="4425253" cy="3867323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82D1C09C-E66B-144B-BC6D-1AE7F92C087D}"/>
                  </a:ext>
                </a:extLst>
              </p:cNvPr>
              <p:cNvSpPr/>
              <p:nvPr/>
            </p:nvSpPr>
            <p:spPr>
              <a:xfrm>
                <a:off x="12939768" y="5554484"/>
                <a:ext cx="3867323" cy="3867323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riangle 35">
                <a:extLst>
                  <a:ext uri="{FF2B5EF4-FFF2-40B4-BE49-F238E27FC236}">
                    <a16:creationId xmlns:a16="http://schemas.microsoft.com/office/drawing/2014/main" id="{B1D1392F-0158-BF4A-8D88-C67461599812}"/>
                  </a:ext>
                </a:extLst>
              </p:cNvPr>
              <p:cNvSpPr/>
              <p:nvPr/>
            </p:nvSpPr>
            <p:spPr>
              <a:xfrm rot="5400000">
                <a:off x="16527098" y="7100219"/>
                <a:ext cx="899992" cy="775855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0323434-5597-5847-8860-C3BF0F720F27}"/>
                </a:ext>
              </a:extLst>
            </p:cNvPr>
            <p:cNvGrpSpPr/>
            <p:nvPr/>
          </p:nvGrpSpPr>
          <p:grpSpPr>
            <a:xfrm>
              <a:off x="7621989" y="6564659"/>
              <a:ext cx="3927615" cy="3432425"/>
              <a:chOff x="7012628" y="6398263"/>
              <a:chExt cx="4425254" cy="3867323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1EEFB484-B9CD-AE42-8BF9-4C98301CE243}"/>
                  </a:ext>
                </a:extLst>
              </p:cNvPr>
              <p:cNvSpPr/>
              <p:nvPr/>
            </p:nvSpPr>
            <p:spPr>
              <a:xfrm>
                <a:off x="7570559" y="6398263"/>
                <a:ext cx="3867323" cy="386732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riangle 40">
                <a:extLst>
                  <a:ext uri="{FF2B5EF4-FFF2-40B4-BE49-F238E27FC236}">
                    <a16:creationId xmlns:a16="http://schemas.microsoft.com/office/drawing/2014/main" id="{4780AC47-B8C0-934C-A994-20F5B943731D}"/>
                  </a:ext>
                </a:extLst>
              </p:cNvPr>
              <p:cNvSpPr/>
              <p:nvPr/>
            </p:nvSpPr>
            <p:spPr>
              <a:xfrm rot="16200000">
                <a:off x="6950560" y="7943997"/>
                <a:ext cx="899992" cy="775855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A1AF357-AB1E-CB4D-AA11-3F6245647CD7}"/>
                </a:ext>
              </a:extLst>
            </p:cNvPr>
            <p:cNvGrpSpPr/>
            <p:nvPr/>
          </p:nvGrpSpPr>
          <p:grpSpPr>
            <a:xfrm>
              <a:off x="10783164" y="8753223"/>
              <a:ext cx="3938609" cy="3432425"/>
              <a:chOff x="10574332" y="8864124"/>
              <a:chExt cx="4437641" cy="3867323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30B2B65C-DF62-A84A-91F1-708172ACB7C3}"/>
                  </a:ext>
                </a:extLst>
              </p:cNvPr>
              <p:cNvSpPr/>
              <p:nvPr/>
            </p:nvSpPr>
            <p:spPr>
              <a:xfrm>
                <a:off x="10574332" y="8864124"/>
                <a:ext cx="3867323" cy="386732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riangle 49">
                <a:extLst>
                  <a:ext uri="{FF2B5EF4-FFF2-40B4-BE49-F238E27FC236}">
                    <a16:creationId xmlns:a16="http://schemas.microsoft.com/office/drawing/2014/main" id="{133AC155-4F3F-5142-8134-A5DF19DC7EBB}"/>
                  </a:ext>
                </a:extLst>
              </p:cNvPr>
              <p:cNvSpPr/>
              <p:nvPr/>
            </p:nvSpPr>
            <p:spPr>
              <a:xfrm rot="5400000">
                <a:off x="14174050" y="10967540"/>
                <a:ext cx="899992" cy="775855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86FFF7D-83AF-8849-8974-751E80CD8A99}"/>
                </a:ext>
              </a:extLst>
            </p:cNvPr>
            <p:cNvSpPr/>
            <p:nvPr/>
          </p:nvSpPr>
          <p:spPr>
            <a:xfrm>
              <a:off x="11062724" y="5085420"/>
              <a:ext cx="1819872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8DECCBF-39CA-134C-958D-3B1DD4D416A2}"/>
                </a:ext>
              </a:extLst>
            </p:cNvPr>
            <p:cNvSpPr/>
            <p:nvPr/>
          </p:nvSpPr>
          <p:spPr>
            <a:xfrm>
              <a:off x="13688872" y="6977019"/>
              <a:ext cx="1819872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8DE5D4-4839-E04F-9B00-F5031720003F}"/>
                </a:ext>
              </a:extLst>
            </p:cNvPr>
            <p:cNvSpPr/>
            <p:nvPr/>
          </p:nvSpPr>
          <p:spPr>
            <a:xfrm>
              <a:off x="8916591" y="7714859"/>
              <a:ext cx="1819872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04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B8F3A63-26F5-B245-BF27-2021CE15D3C1}"/>
                </a:ext>
              </a:extLst>
            </p:cNvPr>
            <p:cNvSpPr/>
            <p:nvPr/>
          </p:nvSpPr>
          <p:spPr>
            <a:xfrm>
              <a:off x="11633317" y="9954005"/>
              <a:ext cx="1819872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03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701836C-FEAF-054E-9D47-8D6C2EBF91EA}"/>
                </a:ext>
              </a:extLst>
            </p:cNvPr>
            <p:cNvGrpSpPr/>
            <p:nvPr/>
          </p:nvGrpSpPr>
          <p:grpSpPr>
            <a:xfrm>
              <a:off x="17121298" y="6564659"/>
              <a:ext cx="5043758" cy="2471627"/>
              <a:chOff x="2181171" y="7995773"/>
              <a:chExt cx="5043758" cy="2471627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391C96E-E1B1-AF4D-8C6F-0E3593B3E161}"/>
                  </a:ext>
                </a:extLst>
              </p:cNvPr>
              <p:cNvSpPr txBox="1"/>
              <p:nvPr/>
            </p:nvSpPr>
            <p:spPr>
              <a:xfrm>
                <a:off x="2337788" y="7995773"/>
                <a:ext cx="22012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Title Two</a:t>
                </a:r>
              </a:p>
            </p:txBody>
          </p:sp>
          <p:sp>
            <p:nvSpPr>
              <p:cNvPr id="73" name="Subtitle 2">
                <a:extLst>
                  <a:ext uri="{FF2B5EF4-FFF2-40B4-BE49-F238E27FC236}">
                    <a16:creationId xmlns:a16="http://schemas.microsoft.com/office/drawing/2014/main" id="{1D240FEC-07AB-2648-8B41-3A8BB88794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71" y="8645286"/>
                <a:ext cx="5043758" cy="182211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FD0C806-115D-8A4A-8484-583803E394B5}"/>
                </a:ext>
              </a:extLst>
            </p:cNvPr>
            <p:cNvGrpSpPr/>
            <p:nvPr/>
          </p:nvGrpSpPr>
          <p:grpSpPr>
            <a:xfrm>
              <a:off x="15142464" y="9728589"/>
              <a:ext cx="5043758" cy="2471627"/>
              <a:chOff x="2181171" y="7995773"/>
              <a:chExt cx="5043758" cy="2471627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8922BCB-3800-734B-B365-30A1FEBB084B}"/>
                  </a:ext>
                </a:extLst>
              </p:cNvPr>
              <p:cNvSpPr txBox="1"/>
              <p:nvPr/>
            </p:nvSpPr>
            <p:spPr>
              <a:xfrm>
                <a:off x="2337788" y="7995773"/>
                <a:ext cx="25731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Title Three</a:t>
                </a:r>
              </a:p>
            </p:txBody>
          </p:sp>
          <p:sp>
            <p:nvSpPr>
              <p:cNvPr id="76" name="Subtitle 2">
                <a:extLst>
                  <a:ext uri="{FF2B5EF4-FFF2-40B4-BE49-F238E27FC236}">
                    <a16:creationId xmlns:a16="http://schemas.microsoft.com/office/drawing/2014/main" id="{1B284CAC-6E01-0445-BFD9-9616AEC147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71" y="8645286"/>
                <a:ext cx="5043758" cy="182211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E749077-E41B-7D46-BF0F-3792FC79ECAB}"/>
                </a:ext>
              </a:extLst>
            </p:cNvPr>
            <p:cNvGrpSpPr/>
            <p:nvPr/>
          </p:nvGrpSpPr>
          <p:grpSpPr>
            <a:xfrm>
              <a:off x="4360053" y="4001592"/>
              <a:ext cx="5043758" cy="2471627"/>
              <a:chOff x="2181171" y="7995773"/>
              <a:chExt cx="5043758" cy="2471627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F84B975-CC1C-4043-B9D4-129355F59362}"/>
                  </a:ext>
                </a:extLst>
              </p:cNvPr>
              <p:cNvSpPr txBox="1"/>
              <p:nvPr/>
            </p:nvSpPr>
            <p:spPr>
              <a:xfrm>
                <a:off x="4852366" y="7995773"/>
                <a:ext cx="22124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Title One</a:t>
                </a:r>
              </a:p>
            </p:txBody>
          </p:sp>
          <p:sp>
            <p:nvSpPr>
              <p:cNvPr id="79" name="Subtitle 2">
                <a:extLst>
                  <a:ext uri="{FF2B5EF4-FFF2-40B4-BE49-F238E27FC236}">
                    <a16:creationId xmlns:a16="http://schemas.microsoft.com/office/drawing/2014/main" id="{AEEE8163-023A-E449-AB97-69E738C935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71" y="8645286"/>
                <a:ext cx="5043758" cy="182211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F3E1041-A12F-3C42-BE63-F60016D38379}"/>
                </a:ext>
              </a:extLst>
            </p:cNvPr>
            <p:cNvGrpSpPr/>
            <p:nvPr/>
          </p:nvGrpSpPr>
          <p:grpSpPr>
            <a:xfrm>
              <a:off x="2271802" y="7045057"/>
              <a:ext cx="5043758" cy="2471627"/>
              <a:chOff x="2181171" y="7995773"/>
              <a:chExt cx="5043758" cy="2471627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A1CFE87-A715-094F-BD9B-4FEAF5A1A6E8}"/>
                  </a:ext>
                </a:extLst>
              </p:cNvPr>
              <p:cNvSpPr txBox="1"/>
              <p:nvPr/>
            </p:nvSpPr>
            <p:spPr>
              <a:xfrm>
                <a:off x="4789848" y="7995773"/>
                <a:ext cx="22749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Title Four</a:t>
                </a:r>
              </a:p>
            </p:txBody>
          </p:sp>
          <p:sp>
            <p:nvSpPr>
              <p:cNvPr id="82" name="Subtitle 2">
                <a:extLst>
                  <a:ext uri="{FF2B5EF4-FFF2-40B4-BE49-F238E27FC236}">
                    <a16:creationId xmlns:a16="http://schemas.microsoft.com/office/drawing/2014/main" id="{54EA4B55-CAF8-1F4F-B64C-A35A84AA4B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171" y="8645286"/>
                <a:ext cx="5043758" cy="182211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2129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DBA0B0F-7139-8648-AC02-8366F52021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BB8280-E03D-2245-9E1D-C88C8F3D4336}"/>
              </a:ext>
            </a:extLst>
          </p:cNvPr>
          <p:cNvSpPr/>
          <p:nvPr/>
        </p:nvSpPr>
        <p:spPr>
          <a:xfrm flipH="1">
            <a:off x="17113252" y="-1"/>
            <a:ext cx="7264398" cy="13863197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6D3FFD-B9B8-3748-84F6-4B43205C709A}"/>
              </a:ext>
            </a:extLst>
          </p:cNvPr>
          <p:cNvGrpSpPr/>
          <p:nvPr/>
        </p:nvGrpSpPr>
        <p:grpSpPr>
          <a:xfrm>
            <a:off x="2460665" y="4450512"/>
            <a:ext cx="10874377" cy="4814973"/>
            <a:chOff x="2419430" y="2151726"/>
            <a:chExt cx="10874377" cy="481497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8E06D5-CC4D-6142-8FB5-30DE78EEEBC3}"/>
                </a:ext>
              </a:extLst>
            </p:cNvPr>
            <p:cNvSpPr txBox="1"/>
            <p:nvPr/>
          </p:nvSpPr>
          <p:spPr>
            <a:xfrm>
              <a:off x="2419430" y="2151726"/>
              <a:ext cx="10874377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STATICS &amp; REPORTS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8BB4E9-2678-C44F-B7D9-3643E2705BD5}"/>
                </a:ext>
              </a:extLst>
            </p:cNvPr>
            <p:cNvSpPr txBox="1"/>
            <p:nvPr/>
          </p:nvSpPr>
          <p:spPr>
            <a:xfrm>
              <a:off x="2419430" y="5321825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3422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3216158" cy="1514912"/>
            <a:chOff x="4846062" y="633855"/>
            <a:chExt cx="13216158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321615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SALES REPORT FOUR MONTHS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7199E-7765-3F45-8B4D-2A65A03C5F3A}"/>
              </a:ext>
            </a:extLst>
          </p:cNvPr>
          <p:cNvGrpSpPr/>
          <p:nvPr/>
        </p:nvGrpSpPr>
        <p:grpSpPr>
          <a:xfrm>
            <a:off x="12045197" y="4448881"/>
            <a:ext cx="10819149" cy="7636755"/>
            <a:chOff x="12045197" y="4448881"/>
            <a:chExt cx="10819149" cy="76367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0C95370-CD06-5E45-B3F1-9047AE07EC0D}"/>
                </a:ext>
              </a:extLst>
            </p:cNvPr>
            <p:cNvGrpSpPr/>
            <p:nvPr/>
          </p:nvGrpSpPr>
          <p:grpSpPr>
            <a:xfrm>
              <a:off x="12045197" y="4448881"/>
              <a:ext cx="10819149" cy="1352325"/>
              <a:chOff x="12045197" y="4448881"/>
              <a:chExt cx="10819149" cy="1352325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D3C02D09-C459-E14E-B033-379296CF5F8D}"/>
                  </a:ext>
                </a:extLst>
              </p:cNvPr>
              <p:cNvSpPr/>
              <p:nvPr/>
            </p:nvSpPr>
            <p:spPr>
              <a:xfrm>
                <a:off x="12286499" y="5594139"/>
                <a:ext cx="10224426" cy="207067"/>
              </a:xfrm>
              <a:prstGeom prst="roundRect">
                <a:avLst>
                  <a:gd name="adj" fmla="val 50000"/>
                </a:avLst>
              </a:prstGeom>
              <a:solidFill>
                <a:srgbClr val="EFF1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CF26E40-B316-F049-B6EE-2A1F377E4978}"/>
                  </a:ext>
                </a:extLst>
              </p:cNvPr>
              <p:cNvSpPr txBox="1"/>
              <p:nvPr/>
            </p:nvSpPr>
            <p:spPr>
              <a:xfrm>
                <a:off x="12045197" y="4448881"/>
                <a:ext cx="4532416" cy="1007926"/>
              </a:xfrm>
              <a:prstGeom prst="rect">
                <a:avLst/>
              </a:prstGeom>
              <a:noFill/>
            </p:spPr>
            <p:txBody>
              <a:bodyPr wrap="square" lIns="243797" tIns="121899" rIns="243797" bIns="121899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Light" panose="020F0502020204030203" pitchFamily="34" charset="0"/>
                    <a:cs typeface="Poppins Medium" pitchFamily="2" charset="77"/>
                  </a:rPr>
                  <a:t>Title One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56E0B16-EC98-8042-8289-559183ED3FA3}"/>
                  </a:ext>
                </a:extLst>
              </p:cNvPr>
              <p:cNvSpPr txBox="1"/>
              <p:nvPr/>
            </p:nvSpPr>
            <p:spPr>
              <a:xfrm>
                <a:off x="21324903" y="4448881"/>
                <a:ext cx="1539443" cy="807358"/>
              </a:xfrm>
              <a:prstGeom prst="rect">
                <a:avLst/>
              </a:prstGeom>
              <a:noFill/>
            </p:spPr>
            <p:txBody>
              <a:bodyPr wrap="square" lIns="243797" tIns="121899" rIns="243797" bIns="121899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70%</a:t>
                </a:r>
              </a:p>
            </p:txBody>
          </p:sp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F7900663-02F2-9448-8D49-D8DAEEB9CEE5}"/>
                  </a:ext>
                </a:extLst>
              </p:cNvPr>
              <p:cNvSpPr/>
              <p:nvPr/>
            </p:nvSpPr>
            <p:spPr>
              <a:xfrm>
                <a:off x="12286499" y="5594139"/>
                <a:ext cx="6772063" cy="20706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04F6C7C3-92E0-F946-9CC4-0874191CCB99}"/>
                </a:ext>
              </a:extLst>
            </p:cNvPr>
            <p:cNvGrpSpPr/>
            <p:nvPr/>
          </p:nvGrpSpPr>
          <p:grpSpPr>
            <a:xfrm>
              <a:off x="12045197" y="6543691"/>
              <a:ext cx="10819149" cy="1352325"/>
              <a:chOff x="12045197" y="4448881"/>
              <a:chExt cx="10819149" cy="1352325"/>
            </a:xfrm>
          </p:grpSpPr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1E81C785-F089-4C44-9EB8-EBE9A419E943}"/>
                  </a:ext>
                </a:extLst>
              </p:cNvPr>
              <p:cNvSpPr/>
              <p:nvPr/>
            </p:nvSpPr>
            <p:spPr>
              <a:xfrm>
                <a:off x="12286499" y="5594139"/>
                <a:ext cx="10224426" cy="207067"/>
              </a:xfrm>
              <a:prstGeom prst="roundRect">
                <a:avLst>
                  <a:gd name="adj" fmla="val 50000"/>
                </a:avLst>
              </a:prstGeom>
              <a:solidFill>
                <a:srgbClr val="EFF1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3E2DA86-F850-6D45-BFFF-4BA54ADA19F8}"/>
                  </a:ext>
                </a:extLst>
              </p:cNvPr>
              <p:cNvSpPr txBox="1"/>
              <p:nvPr/>
            </p:nvSpPr>
            <p:spPr>
              <a:xfrm>
                <a:off x="12045197" y="4448881"/>
                <a:ext cx="4532416" cy="1007926"/>
              </a:xfrm>
              <a:prstGeom prst="rect">
                <a:avLst/>
              </a:prstGeom>
              <a:noFill/>
            </p:spPr>
            <p:txBody>
              <a:bodyPr wrap="square" lIns="243797" tIns="121899" rIns="243797" bIns="121899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Light" panose="020F0502020204030203" pitchFamily="34" charset="0"/>
                    <a:cs typeface="Poppins Medium" pitchFamily="2" charset="77"/>
                  </a:rPr>
                  <a:t>Title One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5AD91DB-149C-ED4D-ADDC-8953FB55B3BF}"/>
                  </a:ext>
                </a:extLst>
              </p:cNvPr>
              <p:cNvSpPr txBox="1"/>
              <p:nvPr/>
            </p:nvSpPr>
            <p:spPr>
              <a:xfrm>
                <a:off x="21324903" y="4448881"/>
                <a:ext cx="1539443" cy="807358"/>
              </a:xfrm>
              <a:prstGeom prst="rect">
                <a:avLst/>
              </a:prstGeom>
              <a:noFill/>
            </p:spPr>
            <p:txBody>
              <a:bodyPr wrap="square" lIns="243797" tIns="121899" rIns="243797" bIns="121899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45%</a:t>
                </a:r>
              </a:p>
            </p:txBody>
          </p:sp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9F6C7F84-3B29-1F41-B276-B7C50E89018C}"/>
                  </a:ext>
                </a:extLst>
              </p:cNvPr>
              <p:cNvSpPr/>
              <p:nvPr/>
            </p:nvSpPr>
            <p:spPr>
              <a:xfrm>
                <a:off x="12286499" y="5594139"/>
                <a:ext cx="4889877" cy="207067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A41C0D5-F040-C54C-9CF9-E63EAEEDA25A}"/>
                </a:ext>
              </a:extLst>
            </p:cNvPr>
            <p:cNvGrpSpPr/>
            <p:nvPr/>
          </p:nvGrpSpPr>
          <p:grpSpPr>
            <a:xfrm>
              <a:off x="12045197" y="8638501"/>
              <a:ext cx="10819149" cy="1352325"/>
              <a:chOff x="12045197" y="4448881"/>
              <a:chExt cx="10819149" cy="1352325"/>
            </a:xfrm>
          </p:grpSpPr>
          <p:sp>
            <p:nvSpPr>
              <p:cNvPr id="123" name="Rounded Rectangle 122">
                <a:extLst>
                  <a:ext uri="{FF2B5EF4-FFF2-40B4-BE49-F238E27FC236}">
                    <a16:creationId xmlns:a16="http://schemas.microsoft.com/office/drawing/2014/main" id="{DEE2AC4C-CB8E-B443-9119-26B8444B4E9F}"/>
                  </a:ext>
                </a:extLst>
              </p:cNvPr>
              <p:cNvSpPr/>
              <p:nvPr/>
            </p:nvSpPr>
            <p:spPr>
              <a:xfrm>
                <a:off x="12286499" y="5594139"/>
                <a:ext cx="10224426" cy="207067"/>
              </a:xfrm>
              <a:prstGeom prst="roundRect">
                <a:avLst>
                  <a:gd name="adj" fmla="val 50000"/>
                </a:avLst>
              </a:prstGeom>
              <a:solidFill>
                <a:srgbClr val="EFF1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C7513C1-69BB-E74D-84D0-C5CC97BEC1A2}"/>
                  </a:ext>
                </a:extLst>
              </p:cNvPr>
              <p:cNvSpPr txBox="1"/>
              <p:nvPr/>
            </p:nvSpPr>
            <p:spPr>
              <a:xfrm>
                <a:off x="12045197" y="4448881"/>
                <a:ext cx="4532416" cy="1007926"/>
              </a:xfrm>
              <a:prstGeom prst="rect">
                <a:avLst/>
              </a:prstGeom>
              <a:noFill/>
            </p:spPr>
            <p:txBody>
              <a:bodyPr wrap="square" lIns="243797" tIns="121899" rIns="243797" bIns="121899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Light" panose="020F0502020204030203" pitchFamily="34" charset="0"/>
                    <a:cs typeface="Poppins Medium" pitchFamily="2" charset="77"/>
                  </a:rPr>
                  <a:t>Title One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DE54DFF-1148-A840-9925-54D1F9D5D15E}"/>
                  </a:ext>
                </a:extLst>
              </p:cNvPr>
              <p:cNvSpPr txBox="1"/>
              <p:nvPr/>
            </p:nvSpPr>
            <p:spPr>
              <a:xfrm>
                <a:off x="21324903" y="4448881"/>
                <a:ext cx="1539443" cy="807358"/>
              </a:xfrm>
              <a:prstGeom prst="rect">
                <a:avLst/>
              </a:prstGeom>
              <a:noFill/>
            </p:spPr>
            <p:txBody>
              <a:bodyPr wrap="square" lIns="243797" tIns="121899" rIns="243797" bIns="121899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80%</a:t>
                </a:r>
              </a:p>
            </p:txBody>
          </p:sp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F9D986F8-2431-EE4C-A810-8F68DFB9A3F7}"/>
                  </a:ext>
                </a:extLst>
              </p:cNvPr>
              <p:cNvSpPr/>
              <p:nvPr/>
            </p:nvSpPr>
            <p:spPr>
              <a:xfrm>
                <a:off x="12286499" y="5594140"/>
                <a:ext cx="8637125" cy="20056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B57848D-87FB-4C40-ACF3-AD9F7965EF36}"/>
                </a:ext>
              </a:extLst>
            </p:cNvPr>
            <p:cNvGrpSpPr/>
            <p:nvPr/>
          </p:nvGrpSpPr>
          <p:grpSpPr>
            <a:xfrm>
              <a:off x="12045197" y="10733311"/>
              <a:ext cx="10819149" cy="1352325"/>
              <a:chOff x="12045197" y="4448881"/>
              <a:chExt cx="10819149" cy="1352325"/>
            </a:xfrm>
          </p:grpSpPr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EC7A9B6A-7E22-D048-A930-D928D4F27FD0}"/>
                  </a:ext>
                </a:extLst>
              </p:cNvPr>
              <p:cNvSpPr/>
              <p:nvPr/>
            </p:nvSpPr>
            <p:spPr>
              <a:xfrm>
                <a:off x="12286499" y="5594139"/>
                <a:ext cx="10224426" cy="207067"/>
              </a:xfrm>
              <a:prstGeom prst="roundRect">
                <a:avLst>
                  <a:gd name="adj" fmla="val 50000"/>
                </a:avLst>
              </a:prstGeom>
              <a:solidFill>
                <a:srgbClr val="EFF1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50AAC65-56B7-E94C-9039-18E4913623D0}"/>
                  </a:ext>
                </a:extLst>
              </p:cNvPr>
              <p:cNvSpPr txBox="1"/>
              <p:nvPr/>
            </p:nvSpPr>
            <p:spPr>
              <a:xfrm>
                <a:off x="12045197" y="4448881"/>
                <a:ext cx="4532416" cy="1007926"/>
              </a:xfrm>
              <a:prstGeom prst="rect">
                <a:avLst/>
              </a:prstGeom>
              <a:noFill/>
            </p:spPr>
            <p:txBody>
              <a:bodyPr wrap="square" lIns="243797" tIns="121899" rIns="243797" bIns="121899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Light" panose="020F0502020204030203" pitchFamily="34" charset="0"/>
                    <a:cs typeface="Poppins Medium" pitchFamily="2" charset="77"/>
                  </a:rPr>
                  <a:t>Title One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3E3858E-4264-C149-B074-3D46D8E6171D}"/>
                  </a:ext>
                </a:extLst>
              </p:cNvPr>
              <p:cNvSpPr txBox="1"/>
              <p:nvPr/>
            </p:nvSpPr>
            <p:spPr>
              <a:xfrm>
                <a:off x="21324903" y="4448881"/>
                <a:ext cx="1539443" cy="807358"/>
              </a:xfrm>
              <a:prstGeom prst="rect">
                <a:avLst/>
              </a:prstGeom>
              <a:noFill/>
            </p:spPr>
            <p:txBody>
              <a:bodyPr wrap="square" lIns="243797" tIns="121899" rIns="243797" bIns="121899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25%</a:t>
                </a:r>
              </a:p>
            </p:txBody>
          </p:sp>
          <p:sp>
            <p:nvSpPr>
              <p:cNvPr id="131" name="Rounded Rectangle 130">
                <a:extLst>
                  <a:ext uri="{FF2B5EF4-FFF2-40B4-BE49-F238E27FC236}">
                    <a16:creationId xmlns:a16="http://schemas.microsoft.com/office/drawing/2014/main" id="{E5E10CA2-5B90-574D-A610-C2F0029D7C0B}"/>
                  </a:ext>
                </a:extLst>
              </p:cNvPr>
              <p:cNvSpPr/>
              <p:nvPr/>
            </p:nvSpPr>
            <p:spPr>
              <a:xfrm>
                <a:off x="12286499" y="5594139"/>
                <a:ext cx="3007289" cy="207067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9EFA111-759C-D142-B760-A13017334CF7}"/>
              </a:ext>
            </a:extLst>
          </p:cNvPr>
          <p:cNvGrpSpPr/>
          <p:nvPr/>
        </p:nvGrpSpPr>
        <p:grpSpPr>
          <a:xfrm>
            <a:off x="1926306" y="4648182"/>
            <a:ext cx="8547611" cy="1216114"/>
            <a:chOff x="1926306" y="5690982"/>
            <a:chExt cx="8547611" cy="1216114"/>
          </a:xfrm>
        </p:grpSpPr>
        <p:sp>
          <p:nvSpPr>
            <p:cNvPr id="132" name="Subtitle 2">
              <a:extLst>
                <a:ext uri="{FF2B5EF4-FFF2-40B4-BE49-F238E27FC236}">
                  <a16:creationId xmlns:a16="http://schemas.microsoft.com/office/drawing/2014/main" id="{1632EDEC-1E52-E24B-AEB3-38D3DE7A787D}"/>
                </a:ext>
              </a:extLst>
            </p:cNvPr>
            <p:cNvSpPr txBox="1">
              <a:spLocks/>
            </p:cNvSpPr>
            <p:nvPr/>
          </p:nvSpPr>
          <p:spPr>
            <a:xfrm>
              <a:off x="2782550" y="5690982"/>
              <a:ext cx="7691367" cy="1216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online marketing and search optimization services were designed with small businesses.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05083C63-A3B6-4A41-8EC6-7578BD04CC79}"/>
                </a:ext>
              </a:extLst>
            </p:cNvPr>
            <p:cNvGrpSpPr/>
            <p:nvPr/>
          </p:nvGrpSpPr>
          <p:grpSpPr>
            <a:xfrm>
              <a:off x="1926306" y="5965371"/>
              <a:ext cx="715617" cy="715617"/>
              <a:chOff x="1926306" y="5965371"/>
              <a:chExt cx="715617" cy="715617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AC8FA222-2AA3-4848-80AB-BDF8A137E786}"/>
                  </a:ext>
                </a:extLst>
              </p:cNvPr>
              <p:cNvSpPr/>
              <p:nvPr/>
            </p:nvSpPr>
            <p:spPr>
              <a:xfrm>
                <a:off x="1926306" y="5965371"/>
                <a:ext cx="715617" cy="7156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C5C97519-CDC3-744C-BA33-54D9C0909421}"/>
                  </a:ext>
                </a:extLst>
              </p:cNvPr>
              <p:cNvGrpSpPr/>
              <p:nvPr/>
            </p:nvGrpSpPr>
            <p:grpSpPr>
              <a:xfrm>
                <a:off x="2178889" y="6302802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A7976356-4D1E-BB4B-98A8-F4F526B72953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A88D57BF-87B7-174D-A2B1-7B25FEFB03D3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FC7EB36-E7D4-C442-AEA6-04A01BCFE380}"/>
              </a:ext>
            </a:extLst>
          </p:cNvPr>
          <p:cNvGrpSpPr/>
          <p:nvPr/>
        </p:nvGrpSpPr>
        <p:grpSpPr>
          <a:xfrm>
            <a:off x="1926306" y="6742992"/>
            <a:ext cx="8547611" cy="1216114"/>
            <a:chOff x="1926306" y="5690982"/>
            <a:chExt cx="8547611" cy="1216114"/>
          </a:xfrm>
        </p:grpSpPr>
        <p:sp>
          <p:nvSpPr>
            <p:cNvPr id="139" name="Subtitle 2">
              <a:extLst>
                <a:ext uri="{FF2B5EF4-FFF2-40B4-BE49-F238E27FC236}">
                  <a16:creationId xmlns:a16="http://schemas.microsoft.com/office/drawing/2014/main" id="{B7FFF62E-B97E-5F42-8185-671C91FD6A42}"/>
                </a:ext>
              </a:extLst>
            </p:cNvPr>
            <p:cNvSpPr txBox="1">
              <a:spLocks/>
            </p:cNvSpPr>
            <p:nvPr/>
          </p:nvSpPr>
          <p:spPr>
            <a:xfrm>
              <a:off x="2782550" y="5690982"/>
              <a:ext cx="7691367" cy="1216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online marketing and search optimization services were designed with small businesses.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4E38B25-DFE6-CB44-A1EF-F3E7264708A6}"/>
                </a:ext>
              </a:extLst>
            </p:cNvPr>
            <p:cNvGrpSpPr/>
            <p:nvPr/>
          </p:nvGrpSpPr>
          <p:grpSpPr>
            <a:xfrm>
              <a:off x="1926306" y="5965371"/>
              <a:ext cx="715617" cy="715617"/>
              <a:chOff x="1926306" y="5965371"/>
              <a:chExt cx="715617" cy="715617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F1F6BC62-ABC5-194E-A0FE-EA7D90B92DE7}"/>
                  </a:ext>
                </a:extLst>
              </p:cNvPr>
              <p:cNvSpPr/>
              <p:nvPr/>
            </p:nvSpPr>
            <p:spPr>
              <a:xfrm>
                <a:off x="1926306" y="5965371"/>
                <a:ext cx="715617" cy="7156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C2ECCA19-13CA-B641-82D4-70D79D2F08E5}"/>
                  </a:ext>
                </a:extLst>
              </p:cNvPr>
              <p:cNvGrpSpPr/>
              <p:nvPr/>
            </p:nvGrpSpPr>
            <p:grpSpPr>
              <a:xfrm>
                <a:off x="2178889" y="6302802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8684F839-24CD-9045-9C79-8025BBB33477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D56D9CAC-57F0-C448-AA73-F3E524F24AB6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77F2403-7153-BD45-AA5A-E0D6CC63E566}"/>
              </a:ext>
            </a:extLst>
          </p:cNvPr>
          <p:cNvGrpSpPr/>
          <p:nvPr/>
        </p:nvGrpSpPr>
        <p:grpSpPr>
          <a:xfrm>
            <a:off x="1926306" y="8837802"/>
            <a:ext cx="8547611" cy="1216114"/>
            <a:chOff x="1926306" y="5690982"/>
            <a:chExt cx="8547611" cy="1216114"/>
          </a:xfrm>
        </p:grpSpPr>
        <p:sp>
          <p:nvSpPr>
            <p:cNvPr id="146" name="Subtitle 2">
              <a:extLst>
                <a:ext uri="{FF2B5EF4-FFF2-40B4-BE49-F238E27FC236}">
                  <a16:creationId xmlns:a16="http://schemas.microsoft.com/office/drawing/2014/main" id="{87AA23A7-7AD7-D944-AABE-22E914BF5D03}"/>
                </a:ext>
              </a:extLst>
            </p:cNvPr>
            <p:cNvSpPr txBox="1">
              <a:spLocks/>
            </p:cNvSpPr>
            <p:nvPr/>
          </p:nvSpPr>
          <p:spPr>
            <a:xfrm>
              <a:off x="2782550" y="5690982"/>
              <a:ext cx="7691367" cy="1216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online marketing and search optimization services were designed with small businesses.</a:t>
              </a:r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E846FC5-B8F0-9C4F-B131-133649EB1F81}"/>
                </a:ext>
              </a:extLst>
            </p:cNvPr>
            <p:cNvGrpSpPr/>
            <p:nvPr/>
          </p:nvGrpSpPr>
          <p:grpSpPr>
            <a:xfrm>
              <a:off x="1926306" y="5965371"/>
              <a:ext cx="715617" cy="715617"/>
              <a:chOff x="1926306" y="5965371"/>
              <a:chExt cx="715617" cy="715617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BBD59019-7E90-7943-84E9-F7E57E2C977D}"/>
                  </a:ext>
                </a:extLst>
              </p:cNvPr>
              <p:cNvSpPr/>
              <p:nvPr/>
            </p:nvSpPr>
            <p:spPr>
              <a:xfrm>
                <a:off x="1926306" y="5965371"/>
                <a:ext cx="715617" cy="71561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361F1203-1C4E-4F40-AA5B-173B3A13C50F}"/>
                  </a:ext>
                </a:extLst>
              </p:cNvPr>
              <p:cNvGrpSpPr/>
              <p:nvPr/>
            </p:nvGrpSpPr>
            <p:grpSpPr>
              <a:xfrm>
                <a:off x="2178889" y="6302802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DE460311-1475-FF46-B8D1-9D267821C24E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1A8EF304-BE56-FE44-B204-6C8C97A29EFB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52AFCA5-6959-AA4F-8136-6D37820D71A8}"/>
              </a:ext>
            </a:extLst>
          </p:cNvPr>
          <p:cNvGrpSpPr/>
          <p:nvPr/>
        </p:nvGrpSpPr>
        <p:grpSpPr>
          <a:xfrm>
            <a:off x="1926306" y="10869522"/>
            <a:ext cx="8547611" cy="1216114"/>
            <a:chOff x="1926306" y="5690982"/>
            <a:chExt cx="8547611" cy="1216114"/>
          </a:xfrm>
        </p:grpSpPr>
        <p:sp>
          <p:nvSpPr>
            <p:cNvPr id="153" name="Subtitle 2">
              <a:extLst>
                <a:ext uri="{FF2B5EF4-FFF2-40B4-BE49-F238E27FC236}">
                  <a16:creationId xmlns:a16="http://schemas.microsoft.com/office/drawing/2014/main" id="{C579CB0C-E9E8-A944-83BC-6A4EA483BF54}"/>
                </a:ext>
              </a:extLst>
            </p:cNvPr>
            <p:cNvSpPr txBox="1">
              <a:spLocks/>
            </p:cNvSpPr>
            <p:nvPr/>
          </p:nvSpPr>
          <p:spPr>
            <a:xfrm>
              <a:off x="2782550" y="5690982"/>
              <a:ext cx="7691367" cy="1216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online marketing and search optimization services were designed with small businesses.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6DDDFF9F-85BE-6345-9166-A21BCDADDDC1}"/>
                </a:ext>
              </a:extLst>
            </p:cNvPr>
            <p:cNvGrpSpPr/>
            <p:nvPr/>
          </p:nvGrpSpPr>
          <p:grpSpPr>
            <a:xfrm>
              <a:off x="1926306" y="5965371"/>
              <a:ext cx="715617" cy="715617"/>
              <a:chOff x="1926306" y="5965371"/>
              <a:chExt cx="715617" cy="715617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A88B2611-7BD8-844E-9342-B47FFE0CD7DA}"/>
                  </a:ext>
                </a:extLst>
              </p:cNvPr>
              <p:cNvSpPr/>
              <p:nvPr/>
            </p:nvSpPr>
            <p:spPr>
              <a:xfrm>
                <a:off x="1926306" y="5965371"/>
                <a:ext cx="715617" cy="71561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A9E8CBD5-99B9-3C4F-BD7E-64B25D842839}"/>
                  </a:ext>
                </a:extLst>
              </p:cNvPr>
              <p:cNvGrpSpPr/>
              <p:nvPr/>
            </p:nvGrpSpPr>
            <p:grpSpPr>
              <a:xfrm>
                <a:off x="2178889" y="6302802"/>
                <a:ext cx="299660" cy="159558"/>
                <a:chOff x="3082436" y="1989275"/>
                <a:chExt cx="3644331" cy="1940468"/>
              </a:xfrm>
              <a:solidFill>
                <a:schemeClr val="bg1"/>
              </a:solidFill>
            </p:grpSpPr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C9C7F592-D068-EF43-831F-BD5416346E87}"/>
                    </a:ext>
                  </a:extLst>
                </p:cNvPr>
                <p:cNvSpPr/>
                <p:nvPr/>
              </p:nvSpPr>
              <p:spPr>
                <a:xfrm rot="2700000">
                  <a:off x="2403909" y="2667802"/>
                  <a:ext cx="1940468" cy="58341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78078FB8-8846-4C49-9156-88A6E3070CCF}"/>
                    </a:ext>
                  </a:extLst>
                </p:cNvPr>
                <p:cNvSpPr/>
                <p:nvPr/>
              </p:nvSpPr>
              <p:spPr>
                <a:xfrm rot="18900000">
                  <a:off x="3116669" y="2074002"/>
                  <a:ext cx="3610098" cy="58751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55695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3216158" cy="1514912"/>
            <a:chOff x="4846062" y="633855"/>
            <a:chExt cx="13216158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321615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SALES REPORT FOUR MONTHS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B946870-71A0-EA41-AD8B-5F75907AE1D9}"/>
              </a:ext>
            </a:extLst>
          </p:cNvPr>
          <p:cNvSpPr/>
          <p:nvPr/>
        </p:nvSpPr>
        <p:spPr>
          <a:xfrm>
            <a:off x="2665201" y="4254182"/>
            <a:ext cx="3265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One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CF51200-4FCF-0F48-AFF9-24A79CE95ABF}"/>
              </a:ext>
            </a:extLst>
          </p:cNvPr>
          <p:cNvSpPr/>
          <p:nvPr/>
        </p:nvSpPr>
        <p:spPr>
          <a:xfrm>
            <a:off x="3234240" y="9260792"/>
            <a:ext cx="21279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35%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3ED0D2E-641B-0B41-91D3-55D31C25AD2F}"/>
              </a:ext>
            </a:extLst>
          </p:cNvPr>
          <p:cNvSpPr/>
          <p:nvPr/>
        </p:nvSpPr>
        <p:spPr>
          <a:xfrm>
            <a:off x="2191291" y="10276455"/>
            <a:ext cx="4213814" cy="1694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6C4A8AE-FCED-9140-A232-A26EAF9ECEC2}"/>
              </a:ext>
            </a:extLst>
          </p:cNvPr>
          <p:cNvSpPr/>
          <p:nvPr/>
        </p:nvSpPr>
        <p:spPr>
          <a:xfrm>
            <a:off x="7908271" y="4254182"/>
            <a:ext cx="3265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Two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913CE47-7926-DB45-AC23-E0566AAE1730}"/>
              </a:ext>
            </a:extLst>
          </p:cNvPr>
          <p:cNvSpPr/>
          <p:nvPr/>
        </p:nvSpPr>
        <p:spPr>
          <a:xfrm>
            <a:off x="8467542" y="9260792"/>
            <a:ext cx="21279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50%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658F23A-FCFC-AB4A-B1C4-93A79AF0E808}"/>
              </a:ext>
            </a:extLst>
          </p:cNvPr>
          <p:cNvSpPr/>
          <p:nvPr/>
        </p:nvSpPr>
        <p:spPr>
          <a:xfrm>
            <a:off x="7404136" y="10276455"/>
            <a:ext cx="4254728" cy="1694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062E4FA-0D5B-C041-BDA9-A23825E5740B}"/>
              </a:ext>
            </a:extLst>
          </p:cNvPr>
          <p:cNvSpPr/>
          <p:nvPr/>
        </p:nvSpPr>
        <p:spPr>
          <a:xfrm>
            <a:off x="13182621" y="4254182"/>
            <a:ext cx="3265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Three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22D0F24-1F52-1447-B251-3EA7E73EF6B8}"/>
              </a:ext>
            </a:extLst>
          </p:cNvPr>
          <p:cNvSpPr/>
          <p:nvPr/>
        </p:nvSpPr>
        <p:spPr>
          <a:xfrm>
            <a:off x="13761734" y="9260792"/>
            <a:ext cx="21279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90%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4B6CE2-6CAD-6B45-817B-6F5B681F07C0}"/>
              </a:ext>
            </a:extLst>
          </p:cNvPr>
          <p:cNvSpPr/>
          <p:nvPr/>
        </p:nvSpPr>
        <p:spPr>
          <a:xfrm>
            <a:off x="12698328" y="10276455"/>
            <a:ext cx="4254728" cy="1694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1D0CDDC-234C-5C4D-A1BF-A0975C2C030D}"/>
              </a:ext>
            </a:extLst>
          </p:cNvPr>
          <p:cNvSpPr/>
          <p:nvPr/>
        </p:nvSpPr>
        <p:spPr>
          <a:xfrm>
            <a:off x="18456971" y="4254182"/>
            <a:ext cx="3265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Title Four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941C825-B9F6-4843-B9FD-52B5F3EE5C35}"/>
              </a:ext>
            </a:extLst>
          </p:cNvPr>
          <p:cNvSpPr/>
          <p:nvPr/>
        </p:nvSpPr>
        <p:spPr>
          <a:xfrm>
            <a:off x="19015493" y="9260792"/>
            <a:ext cx="21279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15%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249C49-6FA9-C940-8FCA-FF0A315DAC7F}"/>
              </a:ext>
            </a:extLst>
          </p:cNvPr>
          <p:cNvSpPr/>
          <p:nvPr/>
        </p:nvSpPr>
        <p:spPr>
          <a:xfrm>
            <a:off x="17952087" y="10276455"/>
            <a:ext cx="4254728" cy="1694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8C7629F-1918-744F-8DB8-067AC03AF7FD}"/>
              </a:ext>
            </a:extLst>
          </p:cNvPr>
          <p:cNvSpPr/>
          <p:nvPr/>
        </p:nvSpPr>
        <p:spPr>
          <a:xfrm>
            <a:off x="1926306" y="5384800"/>
            <a:ext cx="20525036" cy="33798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F9DA482-D190-0A46-A6D2-405E411EDC8A}"/>
              </a:ext>
            </a:extLst>
          </p:cNvPr>
          <p:cNvSpPr/>
          <p:nvPr/>
        </p:nvSpPr>
        <p:spPr>
          <a:xfrm>
            <a:off x="3033796" y="7749025"/>
            <a:ext cx="2528804" cy="1015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769BAB3-9A3E-224B-92C0-60D19DE4E7B3}"/>
              </a:ext>
            </a:extLst>
          </p:cNvPr>
          <p:cNvSpPr/>
          <p:nvPr/>
        </p:nvSpPr>
        <p:spPr>
          <a:xfrm>
            <a:off x="8267098" y="7086600"/>
            <a:ext cx="2528804" cy="1678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D8C82CB-DB70-DF4A-A939-0ABA79642F1A}"/>
              </a:ext>
            </a:extLst>
          </p:cNvPr>
          <p:cNvSpPr/>
          <p:nvPr/>
        </p:nvSpPr>
        <p:spPr>
          <a:xfrm>
            <a:off x="13561290" y="5916176"/>
            <a:ext cx="2528804" cy="28485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4E2FE8-D1C4-BD40-872B-F6DC877F26EF}"/>
              </a:ext>
            </a:extLst>
          </p:cNvPr>
          <p:cNvSpPr/>
          <p:nvPr/>
        </p:nvSpPr>
        <p:spPr>
          <a:xfrm>
            <a:off x="18815049" y="8153400"/>
            <a:ext cx="2528804" cy="611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6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3216158" cy="1514912"/>
            <a:chOff x="4846062" y="633855"/>
            <a:chExt cx="13216158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321615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SALES REPORT FOUR MONTHS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D097B2-FCDD-2F4B-B35F-CD9D9D53D297}"/>
              </a:ext>
            </a:extLst>
          </p:cNvPr>
          <p:cNvGrpSpPr/>
          <p:nvPr/>
        </p:nvGrpSpPr>
        <p:grpSpPr>
          <a:xfrm>
            <a:off x="2832165" y="4599684"/>
            <a:ext cx="18713320" cy="6449260"/>
            <a:chOff x="2866382" y="4095188"/>
            <a:chExt cx="18713320" cy="644926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3F231A8-44AB-404A-B0C7-459FCFA1D9A2}"/>
                </a:ext>
              </a:extLst>
            </p:cNvPr>
            <p:cNvSpPr/>
            <p:nvPr/>
          </p:nvSpPr>
          <p:spPr>
            <a:xfrm>
              <a:off x="12693231" y="6367531"/>
              <a:ext cx="3894071" cy="389406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E5D9173-CC08-1949-BFCB-0A8F99A1D0F5}"/>
                </a:ext>
              </a:extLst>
            </p:cNvPr>
            <p:cNvSpPr/>
            <p:nvPr/>
          </p:nvSpPr>
          <p:spPr>
            <a:xfrm>
              <a:off x="12806314" y="6480615"/>
              <a:ext cx="3667904" cy="366790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7C8079F-428E-FF4A-BE98-CDF34EAC14B7}"/>
                </a:ext>
              </a:extLst>
            </p:cNvPr>
            <p:cNvSpPr/>
            <p:nvPr/>
          </p:nvSpPr>
          <p:spPr>
            <a:xfrm>
              <a:off x="13759054" y="7824158"/>
              <a:ext cx="176242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40%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4542657-F811-3C4E-B34A-7A010D329B00}"/>
                </a:ext>
              </a:extLst>
            </p:cNvPr>
            <p:cNvSpPr txBox="1"/>
            <p:nvPr/>
          </p:nvSpPr>
          <p:spPr>
            <a:xfrm>
              <a:off x="13420163" y="8684227"/>
              <a:ext cx="2440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TITLE THREE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2C34172-7CB5-D140-9A0C-710696DD7DE7}"/>
                </a:ext>
              </a:extLst>
            </p:cNvPr>
            <p:cNvSpPr/>
            <p:nvPr/>
          </p:nvSpPr>
          <p:spPr>
            <a:xfrm>
              <a:off x="12703086" y="6139088"/>
              <a:ext cx="1644682" cy="16446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7E32AA1-310B-8448-B13B-0C9E857F52A1}"/>
                </a:ext>
              </a:extLst>
            </p:cNvPr>
            <p:cNvSpPr/>
            <p:nvPr/>
          </p:nvSpPr>
          <p:spPr>
            <a:xfrm>
              <a:off x="7959505" y="4535620"/>
              <a:ext cx="3894071" cy="38940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61F142C-A20F-7F46-A8A2-0A71FF5EA79B}"/>
                </a:ext>
              </a:extLst>
            </p:cNvPr>
            <p:cNvSpPr/>
            <p:nvPr/>
          </p:nvSpPr>
          <p:spPr>
            <a:xfrm>
              <a:off x="8072587" y="4646662"/>
              <a:ext cx="3667904" cy="366790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6F73BC1-D1D0-7449-81CC-85CBC14C2AEE}"/>
                </a:ext>
              </a:extLst>
            </p:cNvPr>
            <p:cNvSpPr/>
            <p:nvPr/>
          </p:nvSpPr>
          <p:spPr>
            <a:xfrm>
              <a:off x="9025327" y="5986628"/>
              <a:ext cx="176242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75%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854AF05-54CB-7342-BBB1-BFE423D4DC0C}"/>
                </a:ext>
              </a:extLst>
            </p:cNvPr>
            <p:cNvSpPr txBox="1"/>
            <p:nvPr/>
          </p:nvSpPr>
          <p:spPr>
            <a:xfrm>
              <a:off x="8686436" y="6846697"/>
              <a:ext cx="2440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TITLE TWO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774A8FA-9DCB-E240-98A8-E2AEEC323332}"/>
                </a:ext>
              </a:extLst>
            </p:cNvPr>
            <p:cNvSpPr/>
            <p:nvPr/>
          </p:nvSpPr>
          <p:spPr>
            <a:xfrm>
              <a:off x="7998487" y="4242975"/>
              <a:ext cx="1644682" cy="164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B80939C-08D2-3D4B-AAF3-E27E58207892}"/>
                </a:ext>
              </a:extLst>
            </p:cNvPr>
            <p:cNvSpPr/>
            <p:nvPr/>
          </p:nvSpPr>
          <p:spPr>
            <a:xfrm>
              <a:off x="3225778" y="6367531"/>
              <a:ext cx="3894071" cy="38940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A85D5BB-4351-214A-8424-765CD8F4446D}"/>
                </a:ext>
              </a:extLst>
            </p:cNvPr>
            <p:cNvSpPr/>
            <p:nvPr/>
          </p:nvSpPr>
          <p:spPr>
            <a:xfrm>
              <a:off x="3338861" y="6480613"/>
              <a:ext cx="3667904" cy="366790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E29DA61-D1F3-4D40-B224-A7243481BF19}"/>
                </a:ext>
              </a:extLst>
            </p:cNvPr>
            <p:cNvSpPr/>
            <p:nvPr/>
          </p:nvSpPr>
          <p:spPr>
            <a:xfrm>
              <a:off x="4291601" y="7824158"/>
              <a:ext cx="176242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20%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D5E0E26-5268-544A-9E2F-0CA0332FF42D}"/>
                </a:ext>
              </a:extLst>
            </p:cNvPr>
            <p:cNvSpPr txBox="1"/>
            <p:nvPr/>
          </p:nvSpPr>
          <p:spPr>
            <a:xfrm>
              <a:off x="3952709" y="8684227"/>
              <a:ext cx="2440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TITLE ONE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33D040F-8C0C-9248-B477-4692C30F0C24}"/>
                </a:ext>
              </a:extLst>
            </p:cNvPr>
            <p:cNvSpPr/>
            <p:nvPr/>
          </p:nvSpPr>
          <p:spPr>
            <a:xfrm>
              <a:off x="3054113" y="6139088"/>
              <a:ext cx="1644682" cy="16446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9A0CF16-65A4-7F4D-928D-598D1789D4F6}"/>
                </a:ext>
              </a:extLst>
            </p:cNvPr>
            <p:cNvSpPr/>
            <p:nvPr/>
          </p:nvSpPr>
          <p:spPr>
            <a:xfrm>
              <a:off x="17326237" y="4535620"/>
              <a:ext cx="3894071" cy="389406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2DD62FC-E05E-F34D-AE04-594811659D26}"/>
                </a:ext>
              </a:extLst>
            </p:cNvPr>
            <p:cNvSpPr/>
            <p:nvPr/>
          </p:nvSpPr>
          <p:spPr>
            <a:xfrm>
              <a:off x="17439319" y="4646662"/>
              <a:ext cx="3667904" cy="366790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BCF9759-9040-B243-BEF6-DD368C7679E4}"/>
                </a:ext>
              </a:extLst>
            </p:cNvPr>
            <p:cNvSpPr/>
            <p:nvPr/>
          </p:nvSpPr>
          <p:spPr>
            <a:xfrm>
              <a:off x="18392059" y="5986628"/>
              <a:ext cx="176242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10%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18ECFF8-4736-8543-9D58-C8E059BDF03F}"/>
                </a:ext>
              </a:extLst>
            </p:cNvPr>
            <p:cNvSpPr txBox="1"/>
            <p:nvPr/>
          </p:nvSpPr>
          <p:spPr>
            <a:xfrm>
              <a:off x="18053168" y="6846697"/>
              <a:ext cx="2440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TITLE FOUR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CDA36AA-ABFC-BD44-A80A-42D9D74237CF}"/>
                </a:ext>
              </a:extLst>
            </p:cNvPr>
            <p:cNvSpPr/>
            <p:nvPr/>
          </p:nvSpPr>
          <p:spPr>
            <a:xfrm>
              <a:off x="17365219" y="4242975"/>
              <a:ext cx="1644682" cy="16446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CA5F90B-F5D0-FA4A-9530-19BEE923AE70}"/>
                </a:ext>
              </a:extLst>
            </p:cNvPr>
            <p:cNvGrpSpPr/>
            <p:nvPr/>
          </p:nvGrpSpPr>
          <p:grpSpPr>
            <a:xfrm>
              <a:off x="17784361" y="4702778"/>
              <a:ext cx="806397" cy="613867"/>
              <a:chOff x="17083598" y="2386671"/>
              <a:chExt cx="1081851" cy="823555"/>
            </a:xfrm>
            <a:solidFill>
              <a:schemeClr val="bg1"/>
            </a:solidFill>
          </p:grpSpPr>
          <p:sp>
            <p:nvSpPr>
              <p:cNvPr id="86" name="Freeform 16">
                <a:extLst>
                  <a:ext uri="{FF2B5EF4-FFF2-40B4-BE49-F238E27FC236}">
                    <a16:creationId xmlns:a16="http://schemas.microsoft.com/office/drawing/2014/main" id="{66310E8D-A29C-AF4E-BF7E-E1C5FC9EB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5376" y="2667430"/>
                <a:ext cx="262040" cy="265783"/>
              </a:xfrm>
              <a:custGeom>
                <a:avLst/>
                <a:gdLst>
                  <a:gd name="T0" fmla="*/ 83434 w 309"/>
                  <a:gd name="T1" fmla="*/ 32306 h 314"/>
                  <a:gd name="T2" fmla="*/ 83434 w 309"/>
                  <a:gd name="T3" fmla="*/ 79329 h 314"/>
                  <a:gd name="T4" fmla="*/ 83434 w 309"/>
                  <a:gd name="T5" fmla="*/ 79329 h 314"/>
                  <a:gd name="T6" fmla="*/ 77680 w 309"/>
                  <a:gd name="T7" fmla="*/ 85790 h 314"/>
                  <a:gd name="T8" fmla="*/ 32367 w 309"/>
                  <a:gd name="T9" fmla="*/ 85790 h 314"/>
                  <a:gd name="T10" fmla="*/ 32367 w 309"/>
                  <a:gd name="T11" fmla="*/ 85790 h 314"/>
                  <a:gd name="T12" fmla="*/ 26612 w 309"/>
                  <a:gd name="T13" fmla="*/ 79329 h 314"/>
                  <a:gd name="T14" fmla="*/ 26612 w 309"/>
                  <a:gd name="T15" fmla="*/ 32306 h 314"/>
                  <a:gd name="T16" fmla="*/ 26612 w 309"/>
                  <a:gd name="T17" fmla="*/ 32306 h 314"/>
                  <a:gd name="T18" fmla="*/ 32367 w 309"/>
                  <a:gd name="T19" fmla="*/ 26204 h 314"/>
                  <a:gd name="T20" fmla="*/ 77680 w 309"/>
                  <a:gd name="T21" fmla="*/ 26204 h 314"/>
                  <a:gd name="T22" fmla="*/ 77680 w 309"/>
                  <a:gd name="T23" fmla="*/ 26204 h 314"/>
                  <a:gd name="T24" fmla="*/ 83434 w 309"/>
                  <a:gd name="T25" fmla="*/ 32306 h 314"/>
                  <a:gd name="T26" fmla="*/ 32367 w 309"/>
                  <a:gd name="T27" fmla="*/ 0 h 314"/>
                  <a:gd name="T28" fmla="*/ 32367 w 309"/>
                  <a:gd name="T29" fmla="*/ 0 h 314"/>
                  <a:gd name="T30" fmla="*/ 0 w 309"/>
                  <a:gd name="T31" fmla="*/ 32306 h 314"/>
                  <a:gd name="T32" fmla="*/ 0 w 309"/>
                  <a:gd name="T33" fmla="*/ 79329 h 314"/>
                  <a:gd name="T34" fmla="*/ 0 w 309"/>
                  <a:gd name="T35" fmla="*/ 79329 h 314"/>
                  <a:gd name="T36" fmla="*/ 32367 w 309"/>
                  <a:gd name="T37" fmla="*/ 112353 h 314"/>
                  <a:gd name="T38" fmla="*/ 77680 w 309"/>
                  <a:gd name="T39" fmla="*/ 112353 h 314"/>
                  <a:gd name="T40" fmla="*/ 77680 w 309"/>
                  <a:gd name="T41" fmla="*/ 112353 h 314"/>
                  <a:gd name="T42" fmla="*/ 110765 w 309"/>
                  <a:gd name="T43" fmla="*/ 79329 h 314"/>
                  <a:gd name="T44" fmla="*/ 110765 w 309"/>
                  <a:gd name="T45" fmla="*/ 32306 h 314"/>
                  <a:gd name="T46" fmla="*/ 110765 w 309"/>
                  <a:gd name="T47" fmla="*/ 32306 h 314"/>
                  <a:gd name="T48" fmla="*/ 77680 w 309"/>
                  <a:gd name="T49" fmla="*/ 0 h 314"/>
                  <a:gd name="T50" fmla="*/ 32367 w 309"/>
                  <a:gd name="T51" fmla="*/ 0 h 31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309" h="314">
                    <a:moveTo>
                      <a:pt x="232" y="90"/>
                    </a:moveTo>
                    <a:lnTo>
                      <a:pt x="232" y="221"/>
                    </a:lnTo>
                    <a:cubicBezTo>
                      <a:pt x="232" y="232"/>
                      <a:pt x="225" y="239"/>
                      <a:pt x="216" y="239"/>
                    </a:cubicBezTo>
                    <a:lnTo>
                      <a:pt x="90" y="239"/>
                    </a:lnTo>
                    <a:cubicBezTo>
                      <a:pt x="81" y="239"/>
                      <a:pt x="74" y="232"/>
                      <a:pt x="74" y="221"/>
                    </a:cubicBezTo>
                    <a:lnTo>
                      <a:pt x="74" y="90"/>
                    </a:lnTo>
                    <a:cubicBezTo>
                      <a:pt x="74" y="81"/>
                      <a:pt x="81" y="73"/>
                      <a:pt x="90" y="73"/>
                    </a:cubicBezTo>
                    <a:lnTo>
                      <a:pt x="216" y="73"/>
                    </a:lnTo>
                    <a:cubicBezTo>
                      <a:pt x="225" y="73"/>
                      <a:pt x="232" y="81"/>
                      <a:pt x="232" y="90"/>
                    </a:cubicBezTo>
                    <a:close/>
                    <a:moveTo>
                      <a:pt x="90" y="0"/>
                    </a:moveTo>
                    <a:lnTo>
                      <a:pt x="90" y="0"/>
                    </a:lnTo>
                    <a:cubicBezTo>
                      <a:pt x="40" y="0"/>
                      <a:pt x="0" y="39"/>
                      <a:pt x="0" y="90"/>
                    </a:cubicBezTo>
                    <a:lnTo>
                      <a:pt x="0" y="221"/>
                    </a:lnTo>
                    <a:cubicBezTo>
                      <a:pt x="0" y="272"/>
                      <a:pt x="40" y="313"/>
                      <a:pt x="90" y="313"/>
                    </a:cubicBezTo>
                    <a:lnTo>
                      <a:pt x="216" y="313"/>
                    </a:lnTo>
                    <a:cubicBezTo>
                      <a:pt x="266" y="313"/>
                      <a:pt x="308" y="272"/>
                      <a:pt x="308" y="221"/>
                    </a:cubicBezTo>
                    <a:lnTo>
                      <a:pt x="308" y="90"/>
                    </a:lnTo>
                    <a:cubicBezTo>
                      <a:pt x="308" y="39"/>
                      <a:pt x="266" y="0"/>
                      <a:pt x="216" y="0"/>
                    </a:cubicBez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86C0E27F-D477-F345-82C9-8F54B9DE2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13020" y="2955673"/>
                <a:ext cx="426751" cy="254553"/>
              </a:xfrm>
              <a:custGeom>
                <a:avLst/>
                <a:gdLst>
                  <a:gd name="T0" fmla="*/ 150993 w 501"/>
                  <a:gd name="T1" fmla="*/ 78970 h 298"/>
                  <a:gd name="T2" fmla="*/ 150993 w 501"/>
                  <a:gd name="T3" fmla="*/ 78970 h 298"/>
                  <a:gd name="T4" fmla="*/ 146658 w 501"/>
                  <a:gd name="T5" fmla="*/ 80781 h 298"/>
                  <a:gd name="T6" fmla="*/ 33955 w 501"/>
                  <a:gd name="T7" fmla="*/ 80781 h 298"/>
                  <a:gd name="T8" fmla="*/ 33955 w 501"/>
                  <a:gd name="T9" fmla="*/ 80781 h 298"/>
                  <a:gd name="T10" fmla="*/ 29621 w 501"/>
                  <a:gd name="T11" fmla="*/ 78970 h 298"/>
                  <a:gd name="T12" fmla="*/ 29621 w 501"/>
                  <a:gd name="T13" fmla="*/ 78970 h 298"/>
                  <a:gd name="T14" fmla="*/ 28537 w 501"/>
                  <a:gd name="T15" fmla="*/ 73899 h 298"/>
                  <a:gd name="T16" fmla="*/ 40096 w 501"/>
                  <a:gd name="T17" fmla="*/ 30791 h 298"/>
                  <a:gd name="T18" fmla="*/ 40096 w 501"/>
                  <a:gd name="T19" fmla="*/ 30791 h 298"/>
                  <a:gd name="T20" fmla="*/ 45515 w 501"/>
                  <a:gd name="T21" fmla="*/ 26806 h 298"/>
                  <a:gd name="T22" fmla="*/ 135099 w 501"/>
                  <a:gd name="T23" fmla="*/ 26806 h 298"/>
                  <a:gd name="T24" fmla="*/ 135099 w 501"/>
                  <a:gd name="T25" fmla="*/ 26806 h 298"/>
                  <a:gd name="T26" fmla="*/ 140518 w 501"/>
                  <a:gd name="T27" fmla="*/ 30791 h 298"/>
                  <a:gd name="T28" fmla="*/ 152077 w 501"/>
                  <a:gd name="T29" fmla="*/ 73899 h 298"/>
                  <a:gd name="T30" fmla="*/ 152077 w 501"/>
                  <a:gd name="T31" fmla="*/ 73899 h 298"/>
                  <a:gd name="T32" fmla="*/ 150993 w 501"/>
                  <a:gd name="T33" fmla="*/ 78970 h 298"/>
                  <a:gd name="T34" fmla="*/ 166526 w 501"/>
                  <a:gd name="T35" fmla="*/ 24271 h 298"/>
                  <a:gd name="T36" fmla="*/ 166526 w 501"/>
                  <a:gd name="T37" fmla="*/ 24271 h 298"/>
                  <a:gd name="T38" fmla="*/ 135099 w 501"/>
                  <a:gd name="T39" fmla="*/ 0 h 298"/>
                  <a:gd name="T40" fmla="*/ 45515 w 501"/>
                  <a:gd name="T41" fmla="*/ 0 h 298"/>
                  <a:gd name="T42" fmla="*/ 45515 w 501"/>
                  <a:gd name="T43" fmla="*/ 0 h 298"/>
                  <a:gd name="T44" fmla="*/ 14449 w 501"/>
                  <a:gd name="T45" fmla="*/ 24271 h 298"/>
                  <a:gd name="T46" fmla="*/ 2890 w 501"/>
                  <a:gd name="T47" fmla="*/ 67016 h 298"/>
                  <a:gd name="T48" fmla="*/ 2890 w 501"/>
                  <a:gd name="T49" fmla="*/ 67016 h 298"/>
                  <a:gd name="T50" fmla="*/ 8308 w 501"/>
                  <a:gd name="T51" fmla="*/ 95271 h 298"/>
                  <a:gd name="T52" fmla="*/ 8308 w 501"/>
                  <a:gd name="T53" fmla="*/ 95271 h 298"/>
                  <a:gd name="T54" fmla="*/ 33955 w 501"/>
                  <a:gd name="T55" fmla="*/ 107588 h 298"/>
                  <a:gd name="T56" fmla="*/ 146658 w 501"/>
                  <a:gd name="T57" fmla="*/ 107588 h 298"/>
                  <a:gd name="T58" fmla="*/ 146658 w 501"/>
                  <a:gd name="T59" fmla="*/ 107588 h 298"/>
                  <a:gd name="T60" fmla="*/ 172306 w 501"/>
                  <a:gd name="T61" fmla="*/ 95271 h 298"/>
                  <a:gd name="T62" fmla="*/ 172306 w 501"/>
                  <a:gd name="T63" fmla="*/ 95271 h 298"/>
                  <a:gd name="T64" fmla="*/ 177724 w 501"/>
                  <a:gd name="T65" fmla="*/ 67016 h 298"/>
                  <a:gd name="T66" fmla="*/ 166526 w 501"/>
                  <a:gd name="T67" fmla="*/ 24271 h 29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501" h="298">
                    <a:moveTo>
                      <a:pt x="418" y="218"/>
                    </a:moveTo>
                    <a:lnTo>
                      <a:pt x="418" y="218"/>
                    </a:lnTo>
                    <a:cubicBezTo>
                      <a:pt x="416" y="220"/>
                      <a:pt x="412" y="223"/>
                      <a:pt x="406" y="223"/>
                    </a:cubicBezTo>
                    <a:lnTo>
                      <a:pt x="94" y="223"/>
                    </a:lnTo>
                    <a:cubicBezTo>
                      <a:pt x="88" y="223"/>
                      <a:pt x="83" y="220"/>
                      <a:pt x="82" y="218"/>
                    </a:cubicBezTo>
                    <a:cubicBezTo>
                      <a:pt x="81" y="216"/>
                      <a:pt x="77" y="210"/>
                      <a:pt x="79" y="204"/>
                    </a:cubicBezTo>
                    <a:lnTo>
                      <a:pt x="111" y="85"/>
                    </a:lnTo>
                    <a:cubicBezTo>
                      <a:pt x="113" y="78"/>
                      <a:pt x="119" y="74"/>
                      <a:pt x="126" y="74"/>
                    </a:cubicBezTo>
                    <a:lnTo>
                      <a:pt x="374" y="74"/>
                    </a:lnTo>
                    <a:cubicBezTo>
                      <a:pt x="381" y="74"/>
                      <a:pt x="387" y="78"/>
                      <a:pt x="389" y="85"/>
                    </a:cubicBezTo>
                    <a:lnTo>
                      <a:pt x="421" y="204"/>
                    </a:lnTo>
                    <a:cubicBezTo>
                      <a:pt x="423" y="210"/>
                      <a:pt x="419" y="216"/>
                      <a:pt x="418" y="218"/>
                    </a:cubicBezTo>
                    <a:close/>
                    <a:moveTo>
                      <a:pt x="461" y="67"/>
                    </a:moveTo>
                    <a:lnTo>
                      <a:pt x="461" y="67"/>
                    </a:lnTo>
                    <a:cubicBezTo>
                      <a:pt x="449" y="27"/>
                      <a:pt x="414" y="0"/>
                      <a:pt x="374" y="0"/>
                    </a:cubicBezTo>
                    <a:lnTo>
                      <a:pt x="126" y="0"/>
                    </a:lnTo>
                    <a:cubicBezTo>
                      <a:pt x="86" y="0"/>
                      <a:pt x="51" y="27"/>
                      <a:pt x="40" y="67"/>
                    </a:cubicBezTo>
                    <a:lnTo>
                      <a:pt x="8" y="185"/>
                    </a:lnTo>
                    <a:cubicBezTo>
                      <a:pt x="0" y="211"/>
                      <a:pt x="6" y="240"/>
                      <a:pt x="23" y="263"/>
                    </a:cubicBezTo>
                    <a:cubicBezTo>
                      <a:pt x="40" y="285"/>
                      <a:pt x="65" y="297"/>
                      <a:pt x="94" y="297"/>
                    </a:cubicBezTo>
                    <a:lnTo>
                      <a:pt x="406" y="297"/>
                    </a:lnTo>
                    <a:cubicBezTo>
                      <a:pt x="434" y="297"/>
                      <a:pt x="459" y="285"/>
                      <a:pt x="477" y="263"/>
                    </a:cubicBezTo>
                    <a:cubicBezTo>
                      <a:pt x="495" y="240"/>
                      <a:pt x="500" y="211"/>
                      <a:pt x="492" y="185"/>
                    </a:cubicBezTo>
                    <a:lnTo>
                      <a:pt x="461" y="6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C29E8E31-D760-9A49-BD3D-08ECC52F3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7236" y="2704864"/>
                <a:ext cx="205890" cy="209632"/>
              </a:xfrm>
              <a:custGeom>
                <a:avLst/>
                <a:gdLst>
                  <a:gd name="T0" fmla="*/ 26480 w 244"/>
                  <a:gd name="T1" fmla="*/ 29276 h 249"/>
                  <a:gd name="T2" fmla="*/ 26480 w 244"/>
                  <a:gd name="T3" fmla="*/ 29276 h 249"/>
                  <a:gd name="T4" fmla="*/ 29343 w 244"/>
                  <a:gd name="T5" fmla="*/ 26777 h 249"/>
                  <a:gd name="T6" fmla="*/ 57612 w 244"/>
                  <a:gd name="T7" fmla="*/ 26777 h 249"/>
                  <a:gd name="T8" fmla="*/ 57612 w 244"/>
                  <a:gd name="T9" fmla="*/ 26777 h 249"/>
                  <a:gd name="T10" fmla="*/ 60475 w 244"/>
                  <a:gd name="T11" fmla="*/ 29276 h 249"/>
                  <a:gd name="T12" fmla="*/ 60475 w 244"/>
                  <a:gd name="T13" fmla="*/ 58910 h 249"/>
                  <a:gd name="T14" fmla="*/ 60475 w 244"/>
                  <a:gd name="T15" fmla="*/ 58910 h 249"/>
                  <a:gd name="T16" fmla="*/ 57612 w 244"/>
                  <a:gd name="T17" fmla="*/ 62123 h 249"/>
                  <a:gd name="T18" fmla="*/ 29343 w 244"/>
                  <a:gd name="T19" fmla="*/ 62123 h 249"/>
                  <a:gd name="T20" fmla="*/ 29343 w 244"/>
                  <a:gd name="T21" fmla="*/ 62123 h 249"/>
                  <a:gd name="T22" fmla="*/ 26480 w 244"/>
                  <a:gd name="T23" fmla="*/ 58910 h 249"/>
                  <a:gd name="T24" fmla="*/ 26480 w 244"/>
                  <a:gd name="T25" fmla="*/ 29276 h 249"/>
                  <a:gd name="T26" fmla="*/ 29343 w 244"/>
                  <a:gd name="T27" fmla="*/ 88543 h 249"/>
                  <a:gd name="T28" fmla="*/ 57612 w 244"/>
                  <a:gd name="T29" fmla="*/ 88543 h 249"/>
                  <a:gd name="T30" fmla="*/ 57612 w 244"/>
                  <a:gd name="T31" fmla="*/ 88543 h 249"/>
                  <a:gd name="T32" fmla="*/ 86955 w 244"/>
                  <a:gd name="T33" fmla="*/ 58910 h 249"/>
                  <a:gd name="T34" fmla="*/ 86955 w 244"/>
                  <a:gd name="T35" fmla="*/ 29276 h 249"/>
                  <a:gd name="T36" fmla="*/ 86955 w 244"/>
                  <a:gd name="T37" fmla="*/ 29276 h 249"/>
                  <a:gd name="T38" fmla="*/ 57612 w 244"/>
                  <a:gd name="T39" fmla="*/ 0 h 249"/>
                  <a:gd name="T40" fmla="*/ 29343 w 244"/>
                  <a:gd name="T41" fmla="*/ 0 h 249"/>
                  <a:gd name="T42" fmla="*/ 29343 w 244"/>
                  <a:gd name="T43" fmla="*/ 0 h 249"/>
                  <a:gd name="T44" fmla="*/ 0 w 244"/>
                  <a:gd name="T45" fmla="*/ 29276 h 249"/>
                  <a:gd name="T46" fmla="*/ 0 w 244"/>
                  <a:gd name="T47" fmla="*/ 58910 h 249"/>
                  <a:gd name="T48" fmla="*/ 0 w 244"/>
                  <a:gd name="T49" fmla="*/ 58910 h 249"/>
                  <a:gd name="T50" fmla="*/ 29343 w 244"/>
                  <a:gd name="T51" fmla="*/ 88543 h 24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4" h="249">
                    <a:moveTo>
                      <a:pt x="74" y="82"/>
                    </a:moveTo>
                    <a:lnTo>
                      <a:pt x="74" y="82"/>
                    </a:lnTo>
                    <a:cubicBezTo>
                      <a:pt x="74" y="77"/>
                      <a:pt x="77" y="75"/>
                      <a:pt x="82" y="75"/>
                    </a:cubicBezTo>
                    <a:lnTo>
                      <a:pt x="161" y="75"/>
                    </a:lnTo>
                    <a:cubicBezTo>
                      <a:pt x="165" y="75"/>
                      <a:pt x="169" y="77"/>
                      <a:pt x="169" y="82"/>
                    </a:cubicBezTo>
                    <a:lnTo>
                      <a:pt x="169" y="165"/>
                    </a:lnTo>
                    <a:cubicBezTo>
                      <a:pt x="169" y="170"/>
                      <a:pt x="165" y="174"/>
                      <a:pt x="161" y="174"/>
                    </a:cubicBezTo>
                    <a:lnTo>
                      <a:pt x="82" y="174"/>
                    </a:lnTo>
                    <a:cubicBezTo>
                      <a:pt x="77" y="174"/>
                      <a:pt x="74" y="170"/>
                      <a:pt x="74" y="165"/>
                    </a:cubicBezTo>
                    <a:lnTo>
                      <a:pt x="74" y="82"/>
                    </a:lnTo>
                    <a:close/>
                    <a:moveTo>
                      <a:pt x="82" y="248"/>
                    </a:moveTo>
                    <a:lnTo>
                      <a:pt x="161" y="248"/>
                    </a:lnTo>
                    <a:cubicBezTo>
                      <a:pt x="206" y="248"/>
                      <a:pt x="243" y="211"/>
                      <a:pt x="243" y="165"/>
                    </a:cubicBezTo>
                    <a:lnTo>
                      <a:pt x="243" y="82"/>
                    </a:lnTo>
                    <a:cubicBezTo>
                      <a:pt x="243" y="37"/>
                      <a:pt x="206" y="0"/>
                      <a:pt x="161" y="0"/>
                    </a:cubicBezTo>
                    <a:lnTo>
                      <a:pt x="82" y="0"/>
                    </a:lnTo>
                    <a:cubicBezTo>
                      <a:pt x="37" y="0"/>
                      <a:pt x="0" y="37"/>
                      <a:pt x="0" y="82"/>
                    </a:cubicBezTo>
                    <a:lnTo>
                      <a:pt x="0" y="165"/>
                    </a:lnTo>
                    <a:cubicBezTo>
                      <a:pt x="0" y="211"/>
                      <a:pt x="37" y="248"/>
                      <a:pt x="82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19">
                <a:extLst>
                  <a:ext uri="{FF2B5EF4-FFF2-40B4-BE49-F238E27FC236}">
                    <a16:creationId xmlns:a16="http://schemas.microsoft.com/office/drawing/2014/main" id="{AEF98EA5-42F3-594A-9C90-7F33522EC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83598" y="2936957"/>
                <a:ext cx="325677" cy="202145"/>
              </a:xfrm>
              <a:custGeom>
                <a:avLst/>
                <a:gdLst>
                  <a:gd name="T0" fmla="*/ 109698 w 384"/>
                  <a:gd name="T1" fmla="*/ 58711 h 238"/>
                  <a:gd name="T2" fmla="*/ 28054 w 384"/>
                  <a:gd name="T3" fmla="*/ 58711 h 238"/>
                  <a:gd name="T4" fmla="*/ 28054 w 384"/>
                  <a:gd name="T5" fmla="*/ 58711 h 238"/>
                  <a:gd name="T6" fmla="*/ 28054 w 384"/>
                  <a:gd name="T7" fmla="*/ 57990 h 238"/>
                  <a:gd name="T8" fmla="*/ 36686 w 384"/>
                  <a:gd name="T9" fmla="*/ 27014 h 238"/>
                  <a:gd name="T10" fmla="*/ 36686 w 384"/>
                  <a:gd name="T11" fmla="*/ 27014 h 238"/>
                  <a:gd name="T12" fmla="*/ 36686 w 384"/>
                  <a:gd name="T13" fmla="*/ 27014 h 238"/>
                  <a:gd name="T14" fmla="*/ 101786 w 384"/>
                  <a:gd name="T15" fmla="*/ 27014 h 238"/>
                  <a:gd name="T16" fmla="*/ 101786 w 384"/>
                  <a:gd name="T17" fmla="*/ 27014 h 238"/>
                  <a:gd name="T18" fmla="*/ 101786 w 384"/>
                  <a:gd name="T19" fmla="*/ 27014 h 238"/>
                  <a:gd name="T20" fmla="*/ 110058 w 384"/>
                  <a:gd name="T21" fmla="*/ 57990 h 238"/>
                  <a:gd name="T22" fmla="*/ 110058 w 384"/>
                  <a:gd name="T23" fmla="*/ 57990 h 238"/>
                  <a:gd name="T24" fmla="*/ 109698 w 384"/>
                  <a:gd name="T25" fmla="*/ 58711 h 238"/>
                  <a:gd name="T26" fmla="*/ 127322 w 384"/>
                  <a:gd name="T27" fmla="*/ 20171 h 238"/>
                  <a:gd name="T28" fmla="*/ 127322 w 384"/>
                  <a:gd name="T29" fmla="*/ 20171 h 238"/>
                  <a:gd name="T30" fmla="*/ 101786 w 384"/>
                  <a:gd name="T31" fmla="*/ 0 h 238"/>
                  <a:gd name="T32" fmla="*/ 36686 w 384"/>
                  <a:gd name="T33" fmla="*/ 0 h 238"/>
                  <a:gd name="T34" fmla="*/ 36686 w 384"/>
                  <a:gd name="T35" fmla="*/ 0 h 238"/>
                  <a:gd name="T36" fmla="*/ 10430 w 384"/>
                  <a:gd name="T37" fmla="*/ 20171 h 238"/>
                  <a:gd name="T38" fmla="*/ 2518 w 384"/>
                  <a:gd name="T39" fmla="*/ 51147 h 238"/>
                  <a:gd name="T40" fmla="*/ 2518 w 384"/>
                  <a:gd name="T41" fmla="*/ 51147 h 238"/>
                  <a:gd name="T42" fmla="*/ 6834 w 384"/>
                  <a:gd name="T43" fmla="*/ 74559 h 238"/>
                  <a:gd name="T44" fmla="*/ 6834 w 384"/>
                  <a:gd name="T45" fmla="*/ 74559 h 238"/>
                  <a:gd name="T46" fmla="*/ 28773 w 384"/>
                  <a:gd name="T47" fmla="*/ 85365 h 238"/>
                  <a:gd name="T48" fmla="*/ 109698 w 384"/>
                  <a:gd name="T49" fmla="*/ 85365 h 238"/>
                  <a:gd name="T50" fmla="*/ 109698 w 384"/>
                  <a:gd name="T51" fmla="*/ 85365 h 238"/>
                  <a:gd name="T52" fmla="*/ 131638 w 384"/>
                  <a:gd name="T53" fmla="*/ 74559 h 238"/>
                  <a:gd name="T54" fmla="*/ 131638 w 384"/>
                  <a:gd name="T55" fmla="*/ 74559 h 238"/>
                  <a:gd name="T56" fmla="*/ 135954 w 384"/>
                  <a:gd name="T57" fmla="*/ 51147 h 238"/>
                  <a:gd name="T58" fmla="*/ 127322 w 384"/>
                  <a:gd name="T59" fmla="*/ 20171 h 23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84" h="238">
                    <a:moveTo>
                      <a:pt x="305" y="163"/>
                    </a:moveTo>
                    <a:lnTo>
                      <a:pt x="78" y="163"/>
                    </a:lnTo>
                    <a:cubicBezTo>
                      <a:pt x="78" y="163"/>
                      <a:pt x="78" y="163"/>
                      <a:pt x="78" y="161"/>
                    </a:cubicBezTo>
                    <a:lnTo>
                      <a:pt x="102" y="75"/>
                    </a:lnTo>
                    <a:lnTo>
                      <a:pt x="283" y="75"/>
                    </a:lnTo>
                    <a:lnTo>
                      <a:pt x="306" y="161"/>
                    </a:lnTo>
                    <a:cubicBezTo>
                      <a:pt x="306" y="163"/>
                      <a:pt x="305" y="163"/>
                      <a:pt x="305" y="163"/>
                    </a:cubicBezTo>
                    <a:close/>
                    <a:moveTo>
                      <a:pt x="354" y="56"/>
                    </a:moveTo>
                    <a:lnTo>
                      <a:pt x="354" y="56"/>
                    </a:lnTo>
                    <a:cubicBezTo>
                      <a:pt x="345" y="23"/>
                      <a:pt x="316" y="0"/>
                      <a:pt x="283" y="0"/>
                    </a:cubicBezTo>
                    <a:lnTo>
                      <a:pt x="102" y="0"/>
                    </a:lnTo>
                    <a:cubicBezTo>
                      <a:pt x="69" y="0"/>
                      <a:pt x="38" y="23"/>
                      <a:pt x="29" y="56"/>
                    </a:cubicBezTo>
                    <a:lnTo>
                      <a:pt x="7" y="142"/>
                    </a:lnTo>
                    <a:cubicBezTo>
                      <a:pt x="0" y="164"/>
                      <a:pt x="6" y="189"/>
                      <a:pt x="19" y="207"/>
                    </a:cubicBezTo>
                    <a:cubicBezTo>
                      <a:pt x="34" y="226"/>
                      <a:pt x="56" y="237"/>
                      <a:pt x="80" y="237"/>
                    </a:cubicBezTo>
                    <a:lnTo>
                      <a:pt x="305" y="237"/>
                    </a:lnTo>
                    <a:cubicBezTo>
                      <a:pt x="329" y="237"/>
                      <a:pt x="351" y="226"/>
                      <a:pt x="366" y="207"/>
                    </a:cubicBezTo>
                    <a:cubicBezTo>
                      <a:pt x="379" y="189"/>
                      <a:pt x="383" y="164"/>
                      <a:pt x="378" y="142"/>
                    </a:cubicBezTo>
                    <a:lnTo>
                      <a:pt x="354" y="5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20">
                <a:extLst>
                  <a:ext uri="{FF2B5EF4-FFF2-40B4-BE49-F238E27FC236}">
                    <a16:creationId xmlns:a16="http://schemas.microsoft.com/office/drawing/2014/main" id="{C250792C-8638-8B4A-B94A-6B7E4E66A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9667" y="2704864"/>
                <a:ext cx="209632" cy="209632"/>
              </a:xfrm>
              <a:custGeom>
                <a:avLst/>
                <a:gdLst>
                  <a:gd name="T0" fmla="*/ 61686 w 245"/>
                  <a:gd name="T1" fmla="*/ 29276 h 249"/>
                  <a:gd name="T2" fmla="*/ 61686 w 245"/>
                  <a:gd name="T3" fmla="*/ 58910 h 249"/>
                  <a:gd name="T4" fmla="*/ 61686 w 245"/>
                  <a:gd name="T5" fmla="*/ 58910 h 249"/>
                  <a:gd name="T6" fmla="*/ 58420 w 245"/>
                  <a:gd name="T7" fmla="*/ 62123 h 249"/>
                  <a:gd name="T8" fmla="*/ 30117 w 245"/>
                  <a:gd name="T9" fmla="*/ 62123 h 249"/>
                  <a:gd name="T10" fmla="*/ 30117 w 245"/>
                  <a:gd name="T11" fmla="*/ 62123 h 249"/>
                  <a:gd name="T12" fmla="*/ 27214 w 245"/>
                  <a:gd name="T13" fmla="*/ 58910 h 249"/>
                  <a:gd name="T14" fmla="*/ 27214 w 245"/>
                  <a:gd name="T15" fmla="*/ 29276 h 249"/>
                  <a:gd name="T16" fmla="*/ 27214 w 245"/>
                  <a:gd name="T17" fmla="*/ 29276 h 249"/>
                  <a:gd name="T18" fmla="*/ 30117 w 245"/>
                  <a:gd name="T19" fmla="*/ 26777 h 249"/>
                  <a:gd name="T20" fmla="*/ 58420 w 245"/>
                  <a:gd name="T21" fmla="*/ 26777 h 249"/>
                  <a:gd name="T22" fmla="*/ 58420 w 245"/>
                  <a:gd name="T23" fmla="*/ 26777 h 249"/>
                  <a:gd name="T24" fmla="*/ 61686 w 245"/>
                  <a:gd name="T25" fmla="*/ 29276 h 249"/>
                  <a:gd name="T26" fmla="*/ 0 w 245"/>
                  <a:gd name="T27" fmla="*/ 29276 h 249"/>
                  <a:gd name="T28" fmla="*/ 0 w 245"/>
                  <a:gd name="T29" fmla="*/ 58910 h 249"/>
                  <a:gd name="T30" fmla="*/ 0 w 245"/>
                  <a:gd name="T31" fmla="*/ 58910 h 249"/>
                  <a:gd name="T32" fmla="*/ 30117 w 245"/>
                  <a:gd name="T33" fmla="*/ 88543 h 249"/>
                  <a:gd name="T34" fmla="*/ 58420 w 245"/>
                  <a:gd name="T35" fmla="*/ 88543 h 249"/>
                  <a:gd name="T36" fmla="*/ 58420 w 245"/>
                  <a:gd name="T37" fmla="*/ 88543 h 249"/>
                  <a:gd name="T38" fmla="*/ 88537 w 245"/>
                  <a:gd name="T39" fmla="*/ 58910 h 249"/>
                  <a:gd name="T40" fmla="*/ 88537 w 245"/>
                  <a:gd name="T41" fmla="*/ 29276 h 249"/>
                  <a:gd name="T42" fmla="*/ 88537 w 245"/>
                  <a:gd name="T43" fmla="*/ 29276 h 249"/>
                  <a:gd name="T44" fmla="*/ 58420 w 245"/>
                  <a:gd name="T45" fmla="*/ 0 h 249"/>
                  <a:gd name="T46" fmla="*/ 30117 w 245"/>
                  <a:gd name="T47" fmla="*/ 0 h 249"/>
                  <a:gd name="T48" fmla="*/ 30117 w 245"/>
                  <a:gd name="T49" fmla="*/ 0 h 249"/>
                  <a:gd name="T50" fmla="*/ 0 w 245"/>
                  <a:gd name="T51" fmla="*/ 29276 h 24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5" h="249">
                    <a:moveTo>
                      <a:pt x="170" y="82"/>
                    </a:moveTo>
                    <a:lnTo>
                      <a:pt x="170" y="165"/>
                    </a:lnTo>
                    <a:cubicBezTo>
                      <a:pt x="170" y="170"/>
                      <a:pt x="166" y="174"/>
                      <a:pt x="161" y="174"/>
                    </a:cubicBezTo>
                    <a:lnTo>
                      <a:pt x="83" y="174"/>
                    </a:lnTo>
                    <a:cubicBezTo>
                      <a:pt x="79" y="174"/>
                      <a:pt x="75" y="170"/>
                      <a:pt x="75" y="165"/>
                    </a:cubicBezTo>
                    <a:lnTo>
                      <a:pt x="75" y="82"/>
                    </a:lnTo>
                    <a:cubicBezTo>
                      <a:pt x="75" y="77"/>
                      <a:pt x="79" y="75"/>
                      <a:pt x="83" y="75"/>
                    </a:cubicBezTo>
                    <a:lnTo>
                      <a:pt x="161" y="75"/>
                    </a:lnTo>
                    <a:cubicBezTo>
                      <a:pt x="166" y="75"/>
                      <a:pt x="170" y="77"/>
                      <a:pt x="170" y="82"/>
                    </a:cubicBezTo>
                    <a:close/>
                    <a:moveTo>
                      <a:pt x="0" y="82"/>
                    </a:moveTo>
                    <a:lnTo>
                      <a:pt x="0" y="165"/>
                    </a:lnTo>
                    <a:cubicBezTo>
                      <a:pt x="0" y="211"/>
                      <a:pt x="37" y="248"/>
                      <a:pt x="83" y="248"/>
                    </a:cubicBezTo>
                    <a:lnTo>
                      <a:pt x="161" y="248"/>
                    </a:lnTo>
                    <a:cubicBezTo>
                      <a:pt x="207" y="248"/>
                      <a:pt x="244" y="211"/>
                      <a:pt x="244" y="165"/>
                    </a:cubicBezTo>
                    <a:lnTo>
                      <a:pt x="244" y="82"/>
                    </a:lnTo>
                    <a:cubicBezTo>
                      <a:pt x="244" y="37"/>
                      <a:pt x="207" y="0"/>
                      <a:pt x="161" y="0"/>
                    </a:cubicBezTo>
                    <a:lnTo>
                      <a:pt x="83" y="0"/>
                    </a:lnTo>
                    <a:cubicBezTo>
                      <a:pt x="37" y="0"/>
                      <a:pt x="0" y="37"/>
                      <a:pt x="0" y="8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Freeform 21">
                <a:extLst>
                  <a:ext uri="{FF2B5EF4-FFF2-40B4-BE49-F238E27FC236}">
                    <a16:creationId xmlns:a16="http://schemas.microsoft.com/office/drawing/2014/main" id="{02A482AD-0157-AD4A-829F-D4E48687E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39772" y="2936957"/>
                <a:ext cx="325677" cy="202145"/>
              </a:xfrm>
              <a:custGeom>
                <a:avLst/>
                <a:gdLst>
                  <a:gd name="T0" fmla="*/ 109413 w 385"/>
                  <a:gd name="T1" fmla="*/ 58711 h 238"/>
                  <a:gd name="T2" fmla="*/ 28340 w 385"/>
                  <a:gd name="T3" fmla="*/ 58711 h 238"/>
                  <a:gd name="T4" fmla="*/ 28340 w 385"/>
                  <a:gd name="T5" fmla="*/ 58711 h 238"/>
                  <a:gd name="T6" fmla="*/ 28340 w 385"/>
                  <a:gd name="T7" fmla="*/ 57990 h 238"/>
                  <a:gd name="T8" fmla="*/ 36232 w 385"/>
                  <a:gd name="T9" fmla="*/ 27014 h 238"/>
                  <a:gd name="T10" fmla="*/ 36232 w 385"/>
                  <a:gd name="T11" fmla="*/ 27014 h 238"/>
                  <a:gd name="T12" fmla="*/ 36591 w 385"/>
                  <a:gd name="T13" fmla="*/ 27014 h 238"/>
                  <a:gd name="T14" fmla="*/ 101163 w 385"/>
                  <a:gd name="T15" fmla="*/ 27014 h 238"/>
                  <a:gd name="T16" fmla="*/ 101163 w 385"/>
                  <a:gd name="T17" fmla="*/ 27014 h 238"/>
                  <a:gd name="T18" fmla="*/ 101521 w 385"/>
                  <a:gd name="T19" fmla="*/ 27014 h 238"/>
                  <a:gd name="T20" fmla="*/ 109413 w 385"/>
                  <a:gd name="T21" fmla="*/ 57990 h 238"/>
                  <a:gd name="T22" fmla="*/ 109413 w 385"/>
                  <a:gd name="T23" fmla="*/ 57990 h 238"/>
                  <a:gd name="T24" fmla="*/ 109413 w 385"/>
                  <a:gd name="T25" fmla="*/ 58711 h 238"/>
                  <a:gd name="T26" fmla="*/ 135601 w 385"/>
                  <a:gd name="T27" fmla="*/ 51147 h 238"/>
                  <a:gd name="T28" fmla="*/ 126991 w 385"/>
                  <a:gd name="T29" fmla="*/ 20171 h 238"/>
                  <a:gd name="T30" fmla="*/ 126991 w 385"/>
                  <a:gd name="T31" fmla="*/ 20171 h 238"/>
                  <a:gd name="T32" fmla="*/ 101163 w 385"/>
                  <a:gd name="T33" fmla="*/ 0 h 238"/>
                  <a:gd name="T34" fmla="*/ 36591 w 385"/>
                  <a:gd name="T35" fmla="*/ 0 h 238"/>
                  <a:gd name="T36" fmla="*/ 36591 w 385"/>
                  <a:gd name="T37" fmla="*/ 0 h 238"/>
                  <a:gd name="T38" fmla="*/ 10762 w 385"/>
                  <a:gd name="T39" fmla="*/ 20171 h 238"/>
                  <a:gd name="T40" fmla="*/ 2511 w 385"/>
                  <a:gd name="T41" fmla="*/ 51147 h 238"/>
                  <a:gd name="T42" fmla="*/ 2511 w 385"/>
                  <a:gd name="T43" fmla="*/ 51147 h 238"/>
                  <a:gd name="T44" fmla="*/ 7175 w 385"/>
                  <a:gd name="T45" fmla="*/ 74559 h 238"/>
                  <a:gd name="T46" fmla="*/ 7175 w 385"/>
                  <a:gd name="T47" fmla="*/ 74559 h 238"/>
                  <a:gd name="T48" fmla="*/ 28340 w 385"/>
                  <a:gd name="T49" fmla="*/ 85365 h 238"/>
                  <a:gd name="T50" fmla="*/ 109413 w 385"/>
                  <a:gd name="T51" fmla="*/ 85365 h 238"/>
                  <a:gd name="T52" fmla="*/ 109413 w 385"/>
                  <a:gd name="T53" fmla="*/ 85365 h 238"/>
                  <a:gd name="T54" fmla="*/ 130937 w 385"/>
                  <a:gd name="T55" fmla="*/ 74559 h 238"/>
                  <a:gd name="T56" fmla="*/ 130937 w 385"/>
                  <a:gd name="T57" fmla="*/ 74559 h 238"/>
                  <a:gd name="T58" fmla="*/ 135601 w 385"/>
                  <a:gd name="T59" fmla="*/ 51147 h 23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385" h="238">
                    <a:moveTo>
                      <a:pt x="305" y="163"/>
                    </a:moveTo>
                    <a:lnTo>
                      <a:pt x="79" y="163"/>
                    </a:lnTo>
                    <a:cubicBezTo>
                      <a:pt x="79" y="163"/>
                      <a:pt x="77" y="163"/>
                      <a:pt x="79" y="161"/>
                    </a:cubicBezTo>
                    <a:lnTo>
                      <a:pt x="101" y="75"/>
                    </a:lnTo>
                    <a:cubicBezTo>
                      <a:pt x="102" y="75"/>
                      <a:pt x="102" y="75"/>
                      <a:pt x="102" y="75"/>
                    </a:cubicBezTo>
                    <a:lnTo>
                      <a:pt x="282" y="75"/>
                    </a:lnTo>
                    <a:lnTo>
                      <a:pt x="283" y="75"/>
                    </a:lnTo>
                    <a:lnTo>
                      <a:pt x="305" y="161"/>
                    </a:lnTo>
                    <a:cubicBezTo>
                      <a:pt x="307" y="163"/>
                      <a:pt x="305" y="163"/>
                      <a:pt x="305" y="163"/>
                    </a:cubicBezTo>
                    <a:close/>
                    <a:moveTo>
                      <a:pt x="378" y="142"/>
                    </a:moveTo>
                    <a:lnTo>
                      <a:pt x="354" y="56"/>
                    </a:lnTo>
                    <a:cubicBezTo>
                      <a:pt x="345" y="23"/>
                      <a:pt x="316" y="0"/>
                      <a:pt x="282" y="0"/>
                    </a:cubicBezTo>
                    <a:lnTo>
                      <a:pt x="102" y="0"/>
                    </a:lnTo>
                    <a:cubicBezTo>
                      <a:pt x="68" y="0"/>
                      <a:pt x="39" y="23"/>
                      <a:pt x="30" y="56"/>
                    </a:cubicBezTo>
                    <a:lnTo>
                      <a:pt x="7" y="142"/>
                    </a:lnTo>
                    <a:cubicBezTo>
                      <a:pt x="0" y="164"/>
                      <a:pt x="5" y="189"/>
                      <a:pt x="20" y="207"/>
                    </a:cubicBezTo>
                    <a:cubicBezTo>
                      <a:pt x="35" y="226"/>
                      <a:pt x="55" y="237"/>
                      <a:pt x="79" y="237"/>
                    </a:cubicBezTo>
                    <a:lnTo>
                      <a:pt x="305" y="237"/>
                    </a:lnTo>
                    <a:cubicBezTo>
                      <a:pt x="329" y="237"/>
                      <a:pt x="350" y="226"/>
                      <a:pt x="365" y="207"/>
                    </a:cubicBezTo>
                    <a:cubicBezTo>
                      <a:pt x="380" y="189"/>
                      <a:pt x="384" y="164"/>
                      <a:pt x="37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Freeform 22">
                <a:extLst>
                  <a:ext uri="{FF2B5EF4-FFF2-40B4-BE49-F238E27FC236}">
                    <a16:creationId xmlns:a16="http://schemas.microsoft.com/office/drawing/2014/main" id="{A8579362-FC95-E64C-BFB9-C51993E1C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44565" y="2386671"/>
                <a:ext cx="763660" cy="288246"/>
              </a:xfrm>
              <a:custGeom>
                <a:avLst/>
                <a:gdLst>
                  <a:gd name="T0" fmla="*/ 9366 w 899"/>
                  <a:gd name="T1" fmla="*/ 118653 h 341"/>
                  <a:gd name="T2" fmla="*/ 9366 w 899"/>
                  <a:gd name="T3" fmla="*/ 118653 h 341"/>
                  <a:gd name="T4" fmla="*/ 27018 w 899"/>
                  <a:gd name="T5" fmla="*/ 112201 h 341"/>
                  <a:gd name="T6" fmla="*/ 27018 w 899"/>
                  <a:gd name="T7" fmla="*/ 112201 h 341"/>
                  <a:gd name="T8" fmla="*/ 80692 w 899"/>
                  <a:gd name="T9" fmla="*/ 50186 h 341"/>
                  <a:gd name="T10" fmla="*/ 80692 w 899"/>
                  <a:gd name="T11" fmla="*/ 50186 h 341"/>
                  <a:gd name="T12" fmla="*/ 162105 w 899"/>
                  <a:gd name="T13" fmla="*/ 26527 h 341"/>
                  <a:gd name="T14" fmla="*/ 162105 w 899"/>
                  <a:gd name="T15" fmla="*/ 26527 h 341"/>
                  <a:gd name="T16" fmla="*/ 242797 w 899"/>
                  <a:gd name="T17" fmla="*/ 50186 h 341"/>
                  <a:gd name="T18" fmla="*/ 242797 w 899"/>
                  <a:gd name="T19" fmla="*/ 50186 h 341"/>
                  <a:gd name="T20" fmla="*/ 295752 w 899"/>
                  <a:gd name="T21" fmla="*/ 111125 h 341"/>
                  <a:gd name="T22" fmla="*/ 295752 w 899"/>
                  <a:gd name="T23" fmla="*/ 111125 h 341"/>
                  <a:gd name="T24" fmla="*/ 314124 w 899"/>
                  <a:gd name="T25" fmla="*/ 117936 h 341"/>
                  <a:gd name="T26" fmla="*/ 314124 w 899"/>
                  <a:gd name="T27" fmla="*/ 117936 h 341"/>
                  <a:gd name="T28" fmla="*/ 320608 w 899"/>
                  <a:gd name="T29" fmla="*/ 99654 h 341"/>
                  <a:gd name="T30" fmla="*/ 320608 w 899"/>
                  <a:gd name="T31" fmla="*/ 99654 h 341"/>
                  <a:gd name="T32" fmla="*/ 256847 w 899"/>
                  <a:gd name="T33" fmla="*/ 27961 h 341"/>
                  <a:gd name="T34" fmla="*/ 256847 w 899"/>
                  <a:gd name="T35" fmla="*/ 27961 h 341"/>
                  <a:gd name="T36" fmla="*/ 162105 w 899"/>
                  <a:gd name="T37" fmla="*/ 0 h 341"/>
                  <a:gd name="T38" fmla="*/ 162105 w 899"/>
                  <a:gd name="T39" fmla="*/ 0 h 341"/>
                  <a:gd name="T40" fmla="*/ 65923 w 899"/>
                  <a:gd name="T41" fmla="*/ 27961 h 341"/>
                  <a:gd name="T42" fmla="*/ 65923 w 899"/>
                  <a:gd name="T43" fmla="*/ 27961 h 341"/>
                  <a:gd name="T44" fmla="*/ 2522 w 899"/>
                  <a:gd name="T45" fmla="*/ 101088 h 341"/>
                  <a:gd name="T46" fmla="*/ 2522 w 899"/>
                  <a:gd name="T47" fmla="*/ 101088 h 341"/>
                  <a:gd name="T48" fmla="*/ 9366 w 899"/>
                  <a:gd name="T49" fmla="*/ 118653 h 34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99" h="341">
                    <a:moveTo>
                      <a:pt x="26" y="331"/>
                    </a:moveTo>
                    <a:lnTo>
                      <a:pt x="26" y="331"/>
                    </a:lnTo>
                    <a:cubicBezTo>
                      <a:pt x="45" y="340"/>
                      <a:pt x="69" y="326"/>
                      <a:pt x="75" y="313"/>
                    </a:cubicBezTo>
                    <a:cubicBezTo>
                      <a:pt x="108" y="242"/>
                      <a:pt x="159" y="183"/>
                      <a:pt x="224" y="140"/>
                    </a:cubicBezTo>
                    <a:cubicBezTo>
                      <a:pt x="292" y="97"/>
                      <a:pt x="369" y="74"/>
                      <a:pt x="450" y="74"/>
                    </a:cubicBezTo>
                    <a:cubicBezTo>
                      <a:pt x="528" y="74"/>
                      <a:pt x="606" y="97"/>
                      <a:pt x="674" y="140"/>
                    </a:cubicBezTo>
                    <a:cubicBezTo>
                      <a:pt x="737" y="182"/>
                      <a:pt x="789" y="241"/>
                      <a:pt x="821" y="310"/>
                    </a:cubicBezTo>
                    <a:cubicBezTo>
                      <a:pt x="830" y="329"/>
                      <a:pt x="853" y="337"/>
                      <a:pt x="872" y="329"/>
                    </a:cubicBezTo>
                    <a:cubicBezTo>
                      <a:pt x="890" y="319"/>
                      <a:pt x="898" y="297"/>
                      <a:pt x="890" y="278"/>
                    </a:cubicBezTo>
                    <a:cubicBezTo>
                      <a:pt x="851" y="196"/>
                      <a:pt x="789" y="127"/>
                      <a:pt x="713" y="78"/>
                    </a:cubicBezTo>
                    <a:cubicBezTo>
                      <a:pt x="635" y="26"/>
                      <a:pt x="543" y="0"/>
                      <a:pt x="450" y="0"/>
                    </a:cubicBezTo>
                    <a:cubicBezTo>
                      <a:pt x="355" y="0"/>
                      <a:pt x="263" y="28"/>
                      <a:pt x="183" y="78"/>
                    </a:cubicBezTo>
                    <a:cubicBezTo>
                      <a:pt x="106" y="128"/>
                      <a:pt x="45" y="199"/>
                      <a:pt x="7" y="282"/>
                    </a:cubicBezTo>
                    <a:cubicBezTo>
                      <a:pt x="0" y="300"/>
                      <a:pt x="7" y="322"/>
                      <a:pt x="26" y="33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437C48B-298C-3248-BE6A-313AC67CFD21}"/>
                </a:ext>
              </a:extLst>
            </p:cNvPr>
            <p:cNvGrpSpPr/>
            <p:nvPr/>
          </p:nvGrpSpPr>
          <p:grpSpPr>
            <a:xfrm>
              <a:off x="3514313" y="6582140"/>
              <a:ext cx="725479" cy="711528"/>
              <a:chOff x="5220658" y="6646697"/>
              <a:chExt cx="973293" cy="954577"/>
            </a:xfrm>
            <a:solidFill>
              <a:schemeClr val="bg1"/>
            </a:solidFill>
          </p:grpSpPr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14DE79B0-7A34-5846-8F42-C437A59DF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0892" y="6886277"/>
                <a:ext cx="393059" cy="714997"/>
              </a:xfrm>
              <a:custGeom>
                <a:avLst/>
                <a:gdLst>
                  <a:gd name="T0" fmla="*/ 142311 w 465"/>
                  <a:gd name="T1" fmla="*/ 144952 h 843"/>
                  <a:gd name="T2" fmla="*/ 112559 w 465"/>
                  <a:gd name="T3" fmla="*/ 187755 h 843"/>
                  <a:gd name="T4" fmla="*/ 112559 w 465"/>
                  <a:gd name="T5" fmla="*/ 278035 h 843"/>
                  <a:gd name="T6" fmla="*/ 53770 w 465"/>
                  <a:gd name="T7" fmla="*/ 278035 h 843"/>
                  <a:gd name="T8" fmla="*/ 53770 w 465"/>
                  <a:gd name="T9" fmla="*/ 187755 h 843"/>
                  <a:gd name="T10" fmla="*/ 24376 w 465"/>
                  <a:gd name="T11" fmla="*/ 144952 h 843"/>
                  <a:gd name="T12" fmla="*/ 24376 w 465"/>
                  <a:gd name="T13" fmla="*/ 61506 h 843"/>
                  <a:gd name="T14" fmla="*/ 24376 w 465"/>
                  <a:gd name="T15" fmla="*/ 61506 h 843"/>
                  <a:gd name="T16" fmla="*/ 60939 w 465"/>
                  <a:gd name="T17" fmla="*/ 24458 h 843"/>
                  <a:gd name="T18" fmla="*/ 71335 w 465"/>
                  <a:gd name="T19" fmla="*/ 24458 h 843"/>
                  <a:gd name="T20" fmla="*/ 71335 w 465"/>
                  <a:gd name="T21" fmla="*/ 87043 h 843"/>
                  <a:gd name="T22" fmla="*/ 95711 w 465"/>
                  <a:gd name="T23" fmla="*/ 87043 h 843"/>
                  <a:gd name="T24" fmla="*/ 95711 w 465"/>
                  <a:gd name="T25" fmla="*/ 24458 h 843"/>
                  <a:gd name="T26" fmla="*/ 105031 w 465"/>
                  <a:gd name="T27" fmla="*/ 24458 h 843"/>
                  <a:gd name="T28" fmla="*/ 105031 w 465"/>
                  <a:gd name="T29" fmla="*/ 24458 h 843"/>
                  <a:gd name="T30" fmla="*/ 142311 w 465"/>
                  <a:gd name="T31" fmla="*/ 61506 h 843"/>
                  <a:gd name="T32" fmla="*/ 142311 w 465"/>
                  <a:gd name="T33" fmla="*/ 144952 h 843"/>
                  <a:gd name="T34" fmla="*/ 105031 w 465"/>
                  <a:gd name="T35" fmla="*/ 0 h 843"/>
                  <a:gd name="T36" fmla="*/ 60939 w 465"/>
                  <a:gd name="T37" fmla="*/ 0 h 843"/>
                  <a:gd name="T38" fmla="*/ 60939 w 465"/>
                  <a:gd name="T39" fmla="*/ 0 h 843"/>
                  <a:gd name="T40" fmla="*/ 0 w 465"/>
                  <a:gd name="T41" fmla="*/ 61506 h 843"/>
                  <a:gd name="T42" fmla="*/ 0 w 465"/>
                  <a:gd name="T43" fmla="*/ 152506 h 843"/>
                  <a:gd name="T44" fmla="*/ 29753 w 465"/>
                  <a:gd name="T45" fmla="*/ 195668 h 843"/>
                  <a:gd name="T46" fmla="*/ 29753 w 465"/>
                  <a:gd name="T47" fmla="*/ 302853 h 843"/>
                  <a:gd name="T48" fmla="*/ 136576 w 465"/>
                  <a:gd name="T49" fmla="*/ 302853 h 843"/>
                  <a:gd name="T50" fmla="*/ 136576 w 465"/>
                  <a:gd name="T51" fmla="*/ 195668 h 843"/>
                  <a:gd name="T52" fmla="*/ 166329 w 465"/>
                  <a:gd name="T53" fmla="*/ 152506 h 843"/>
                  <a:gd name="T54" fmla="*/ 166329 w 465"/>
                  <a:gd name="T55" fmla="*/ 61506 h 843"/>
                  <a:gd name="T56" fmla="*/ 166329 w 465"/>
                  <a:gd name="T57" fmla="*/ 61506 h 843"/>
                  <a:gd name="T58" fmla="*/ 105031 w 465"/>
                  <a:gd name="T59" fmla="*/ 0 h 84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65" h="843">
                    <a:moveTo>
                      <a:pt x="397" y="403"/>
                    </a:moveTo>
                    <a:lnTo>
                      <a:pt x="314" y="522"/>
                    </a:lnTo>
                    <a:lnTo>
                      <a:pt x="314" y="773"/>
                    </a:lnTo>
                    <a:lnTo>
                      <a:pt x="150" y="773"/>
                    </a:lnTo>
                    <a:lnTo>
                      <a:pt x="150" y="522"/>
                    </a:lnTo>
                    <a:lnTo>
                      <a:pt x="68" y="403"/>
                    </a:lnTo>
                    <a:lnTo>
                      <a:pt x="68" y="171"/>
                    </a:lnTo>
                    <a:cubicBezTo>
                      <a:pt x="68" y="113"/>
                      <a:pt x="114" y="68"/>
                      <a:pt x="170" y="68"/>
                    </a:cubicBezTo>
                    <a:lnTo>
                      <a:pt x="199" y="68"/>
                    </a:lnTo>
                    <a:lnTo>
                      <a:pt x="199" y="242"/>
                    </a:lnTo>
                    <a:lnTo>
                      <a:pt x="267" y="242"/>
                    </a:lnTo>
                    <a:lnTo>
                      <a:pt x="267" y="68"/>
                    </a:lnTo>
                    <a:lnTo>
                      <a:pt x="293" y="68"/>
                    </a:lnTo>
                    <a:cubicBezTo>
                      <a:pt x="351" y="68"/>
                      <a:pt x="397" y="113"/>
                      <a:pt x="397" y="171"/>
                    </a:cubicBezTo>
                    <a:lnTo>
                      <a:pt x="397" y="403"/>
                    </a:lnTo>
                    <a:close/>
                    <a:moveTo>
                      <a:pt x="293" y="0"/>
                    </a:moveTo>
                    <a:lnTo>
                      <a:pt x="170" y="0"/>
                    </a:lnTo>
                    <a:cubicBezTo>
                      <a:pt x="77" y="0"/>
                      <a:pt x="0" y="76"/>
                      <a:pt x="0" y="171"/>
                    </a:cubicBezTo>
                    <a:lnTo>
                      <a:pt x="0" y="424"/>
                    </a:lnTo>
                    <a:lnTo>
                      <a:pt x="83" y="544"/>
                    </a:lnTo>
                    <a:lnTo>
                      <a:pt x="83" y="842"/>
                    </a:lnTo>
                    <a:lnTo>
                      <a:pt x="381" y="842"/>
                    </a:lnTo>
                    <a:lnTo>
                      <a:pt x="381" y="544"/>
                    </a:lnTo>
                    <a:lnTo>
                      <a:pt x="464" y="424"/>
                    </a:lnTo>
                    <a:lnTo>
                      <a:pt x="464" y="171"/>
                    </a:lnTo>
                    <a:cubicBezTo>
                      <a:pt x="464" y="76"/>
                      <a:pt x="388" y="0"/>
                      <a:pt x="29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C7F47E83-B0C5-4940-85F0-3CCF95B7A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9502" y="6646697"/>
                <a:ext cx="239580" cy="235837"/>
              </a:xfrm>
              <a:custGeom>
                <a:avLst/>
                <a:gdLst>
                  <a:gd name="T0" fmla="*/ 50619 w 281"/>
                  <a:gd name="T1" fmla="*/ 23574 h 280"/>
                  <a:gd name="T2" fmla="*/ 50619 w 281"/>
                  <a:gd name="T3" fmla="*/ 23574 h 280"/>
                  <a:gd name="T4" fmla="*/ 77014 w 281"/>
                  <a:gd name="T5" fmla="*/ 49649 h 280"/>
                  <a:gd name="T6" fmla="*/ 77014 w 281"/>
                  <a:gd name="T7" fmla="*/ 49649 h 280"/>
                  <a:gd name="T8" fmla="*/ 50619 w 281"/>
                  <a:gd name="T9" fmla="*/ 75724 h 280"/>
                  <a:gd name="T10" fmla="*/ 50619 w 281"/>
                  <a:gd name="T11" fmla="*/ 75724 h 280"/>
                  <a:gd name="T12" fmla="*/ 24586 w 281"/>
                  <a:gd name="T13" fmla="*/ 49649 h 280"/>
                  <a:gd name="T14" fmla="*/ 24586 w 281"/>
                  <a:gd name="T15" fmla="*/ 49649 h 280"/>
                  <a:gd name="T16" fmla="*/ 50619 w 281"/>
                  <a:gd name="T17" fmla="*/ 23574 h 280"/>
                  <a:gd name="T18" fmla="*/ 50619 w 281"/>
                  <a:gd name="T19" fmla="*/ 99656 h 280"/>
                  <a:gd name="T20" fmla="*/ 50619 w 281"/>
                  <a:gd name="T21" fmla="*/ 99656 h 280"/>
                  <a:gd name="T22" fmla="*/ 101238 w 281"/>
                  <a:gd name="T23" fmla="*/ 49649 h 280"/>
                  <a:gd name="T24" fmla="*/ 101238 w 281"/>
                  <a:gd name="T25" fmla="*/ 49649 h 280"/>
                  <a:gd name="T26" fmla="*/ 50619 w 281"/>
                  <a:gd name="T27" fmla="*/ 0 h 280"/>
                  <a:gd name="T28" fmla="*/ 50619 w 281"/>
                  <a:gd name="T29" fmla="*/ 0 h 280"/>
                  <a:gd name="T30" fmla="*/ 0 w 281"/>
                  <a:gd name="T31" fmla="*/ 49649 h 280"/>
                  <a:gd name="T32" fmla="*/ 0 w 281"/>
                  <a:gd name="T33" fmla="*/ 49649 h 280"/>
                  <a:gd name="T34" fmla="*/ 50619 w 281"/>
                  <a:gd name="T35" fmla="*/ 99656 h 28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81" h="280">
                    <a:moveTo>
                      <a:pt x="140" y="66"/>
                    </a:moveTo>
                    <a:lnTo>
                      <a:pt x="140" y="66"/>
                    </a:lnTo>
                    <a:cubicBezTo>
                      <a:pt x="180" y="66"/>
                      <a:pt x="213" y="99"/>
                      <a:pt x="213" y="139"/>
                    </a:cubicBezTo>
                    <a:cubicBezTo>
                      <a:pt x="213" y="179"/>
                      <a:pt x="180" y="212"/>
                      <a:pt x="140" y="212"/>
                    </a:cubicBezTo>
                    <a:cubicBezTo>
                      <a:pt x="100" y="212"/>
                      <a:pt x="68" y="179"/>
                      <a:pt x="68" y="139"/>
                    </a:cubicBezTo>
                    <a:cubicBezTo>
                      <a:pt x="68" y="99"/>
                      <a:pt x="100" y="66"/>
                      <a:pt x="140" y="66"/>
                    </a:cubicBezTo>
                    <a:close/>
                    <a:moveTo>
                      <a:pt x="140" y="279"/>
                    </a:moveTo>
                    <a:lnTo>
                      <a:pt x="140" y="279"/>
                    </a:lnTo>
                    <a:cubicBezTo>
                      <a:pt x="217" y="279"/>
                      <a:pt x="280" y="216"/>
                      <a:pt x="280" y="139"/>
                    </a:cubicBezTo>
                    <a:cubicBezTo>
                      <a:pt x="280" y="62"/>
                      <a:pt x="217" y="0"/>
                      <a:pt x="140" y="0"/>
                    </a:cubicBezTo>
                    <a:cubicBezTo>
                      <a:pt x="63" y="0"/>
                      <a:pt x="0" y="62"/>
                      <a:pt x="0" y="139"/>
                    </a:cubicBezTo>
                    <a:cubicBezTo>
                      <a:pt x="0" y="216"/>
                      <a:pt x="63" y="279"/>
                      <a:pt x="140" y="27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3A926DAC-E6C4-C54B-98A0-5A7E45036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5159" y="6987351"/>
                <a:ext cx="224606" cy="610178"/>
              </a:xfrm>
              <a:custGeom>
                <a:avLst/>
                <a:gdLst>
                  <a:gd name="T0" fmla="*/ 0 w 264"/>
                  <a:gd name="T1" fmla="*/ 47080 h 720"/>
                  <a:gd name="T2" fmla="*/ 16957 w 264"/>
                  <a:gd name="T3" fmla="*/ 64331 h 720"/>
                  <a:gd name="T4" fmla="*/ 35358 w 264"/>
                  <a:gd name="T5" fmla="*/ 46002 h 720"/>
                  <a:gd name="T6" fmla="*/ 35358 w 264"/>
                  <a:gd name="T7" fmla="*/ 258403 h 720"/>
                  <a:gd name="T8" fmla="*/ 59892 w 264"/>
                  <a:gd name="T9" fmla="*/ 258403 h 720"/>
                  <a:gd name="T10" fmla="*/ 59892 w 264"/>
                  <a:gd name="T11" fmla="*/ 46002 h 720"/>
                  <a:gd name="T12" fmla="*/ 78293 w 264"/>
                  <a:gd name="T13" fmla="*/ 64331 h 720"/>
                  <a:gd name="T14" fmla="*/ 94889 w 264"/>
                  <a:gd name="T15" fmla="*/ 47080 h 720"/>
                  <a:gd name="T16" fmla="*/ 47625 w 264"/>
                  <a:gd name="T17" fmla="*/ 0 h 720"/>
                  <a:gd name="T18" fmla="*/ 0 w 264"/>
                  <a:gd name="T19" fmla="*/ 47080 h 7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4" h="720">
                    <a:moveTo>
                      <a:pt x="0" y="131"/>
                    </a:moveTo>
                    <a:lnTo>
                      <a:pt x="47" y="179"/>
                    </a:lnTo>
                    <a:lnTo>
                      <a:pt x="98" y="128"/>
                    </a:lnTo>
                    <a:lnTo>
                      <a:pt x="98" y="719"/>
                    </a:lnTo>
                    <a:lnTo>
                      <a:pt x="166" y="719"/>
                    </a:lnTo>
                    <a:lnTo>
                      <a:pt x="166" y="128"/>
                    </a:lnTo>
                    <a:lnTo>
                      <a:pt x="217" y="179"/>
                    </a:lnTo>
                    <a:lnTo>
                      <a:pt x="263" y="131"/>
                    </a:lnTo>
                    <a:lnTo>
                      <a:pt x="132" y="0"/>
                    </a:lnTo>
                    <a:lnTo>
                      <a:pt x="0" y="13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1DC41D44-16CF-3A4D-A851-20FC187A5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658" y="7204470"/>
                <a:ext cx="224606" cy="396804"/>
              </a:xfrm>
              <a:custGeom>
                <a:avLst/>
                <a:gdLst>
                  <a:gd name="T0" fmla="*/ 0 w 265"/>
                  <a:gd name="T1" fmla="*/ 46843 h 467"/>
                  <a:gd name="T2" fmla="*/ 16893 w 265"/>
                  <a:gd name="T3" fmla="*/ 64139 h 467"/>
                  <a:gd name="T4" fmla="*/ 35225 w 265"/>
                  <a:gd name="T5" fmla="*/ 45762 h 467"/>
                  <a:gd name="T6" fmla="*/ 35225 w 265"/>
                  <a:gd name="T7" fmla="*/ 167915 h 467"/>
                  <a:gd name="T8" fmla="*/ 59666 w 265"/>
                  <a:gd name="T9" fmla="*/ 167915 h 467"/>
                  <a:gd name="T10" fmla="*/ 59666 w 265"/>
                  <a:gd name="T11" fmla="*/ 45762 h 467"/>
                  <a:gd name="T12" fmla="*/ 77638 w 265"/>
                  <a:gd name="T13" fmla="*/ 64499 h 467"/>
                  <a:gd name="T14" fmla="*/ 94891 w 265"/>
                  <a:gd name="T15" fmla="*/ 47564 h 467"/>
                  <a:gd name="T16" fmla="*/ 47445 w 265"/>
                  <a:gd name="T17" fmla="*/ 0 h 467"/>
                  <a:gd name="T18" fmla="*/ 0 w 265"/>
                  <a:gd name="T19" fmla="*/ 46843 h 4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5" h="467">
                    <a:moveTo>
                      <a:pt x="0" y="130"/>
                    </a:moveTo>
                    <a:lnTo>
                      <a:pt x="47" y="178"/>
                    </a:lnTo>
                    <a:lnTo>
                      <a:pt x="98" y="127"/>
                    </a:lnTo>
                    <a:lnTo>
                      <a:pt x="98" y="466"/>
                    </a:lnTo>
                    <a:lnTo>
                      <a:pt x="166" y="466"/>
                    </a:lnTo>
                    <a:lnTo>
                      <a:pt x="166" y="127"/>
                    </a:lnTo>
                    <a:lnTo>
                      <a:pt x="216" y="179"/>
                    </a:lnTo>
                    <a:lnTo>
                      <a:pt x="264" y="132"/>
                    </a:lnTo>
                    <a:lnTo>
                      <a:pt x="132" y="0"/>
                    </a:lnTo>
                    <a:lnTo>
                      <a:pt x="0" y="13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76B5F41-1A6D-EB43-9402-03A12E367B06}"/>
                </a:ext>
              </a:extLst>
            </p:cNvPr>
            <p:cNvGrpSpPr/>
            <p:nvPr/>
          </p:nvGrpSpPr>
          <p:grpSpPr>
            <a:xfrm>
              <a:off x="13069036" y="6704914"/>
              <a:ext cx="901267" cy="585964"/>
              <a:chOff x="15384080" y="4524172"/>
              <a:chExt cx="1209128" cy="786121"/>
            </a:xfrm>
            <a:solidFill>
              <a:schemeClr val="bg1"/>
            </a:solidFill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876CFDC9-E551-2047-B90C-034600969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4080" y="4524172"/>
                <a:ext cx="1209128" cy="786121"/>
              </a:xfrm>
              <a:custGeom>
                <a:avLst/>
                <a:gdLst>
                  <a:gd name="T0" fmla="*/ 482155 w 1424"/>
                  <a:gd name="T1" fmla="*/ 189573 h 925"/>
                  <a:gd name="T2" fmla="*/ 415179 w 1424"/>
                  <a:gd name="T3" fmla="*/ 212639 h 925"/>
                  <a:gd name="T4" fmla="*/ 342802 w 1424"/>
                  <a:gd name="T5" fmla="*/ 212639 h 925"/>
                  <a:gd name="T6" fmla="*/ 244138 w 1424"/>
                  <a:gd name="T7" fmla="*/ 212639 h 925"/>
                  <a:gd name="T8" fmla="*/ 221453 w 1424"/>
                  <a:gd name="T9" fmla="*/ 52619 h 925"/>
                  <a:gd name="T10" fmla="*/ 244138 w 1424"/>
                  <a:gd name="T11" fmla="*/ 29553 h 925"/>
                  <a:gd name="T12" fmla="*/ 459109 w 1424"/>
                  <a:gd name="T13" fmla="*/ 29553 h 925"/>
                  <a:gd name="T14" fmla="*/ 482155 w 1424"/>
                  <a:gd name="T15" fmla="*/ 189573 h 925"/>
                  <a:gd name="T16" fmla="*/ 113067 w 1424"/>
                  <a:gd name="T17" fmla="*/ 282918 h 925"/>
                  <a:gd name="T18" fmla="*/ 46451 w 1424"/>
                  <a:gd name="T19" fmla="*/ 244355 h 925"/>
                  <a:gd name="T20" fmla="*/ 29887 w 1424"/>
                  <a:gd name="T21" fmla="*/ 227776 h 925"/>
                  <a:gd name="T22" fmla="*/ 29887 w 1424"/>
                  <a:gd name="T23" fmla="*/ 114249 h 925"/>
                  <a:gd name="T24" fmla="*/ 191566 w 1424"/>
                  <a:gd name="T25" fmla="*/ 98030 h 925"/>
                  <a:gd name="T26" fmla="*/ 64095 w 1424"/>
                  <a:gd name="T27" fmla="*/ 125781 h 925"/>
                  <a:gd name="T28" fmla="*/ 191566 w 1424"/>
                  <a:gd name="T29" fmla="*/ 156056 h 925"/>
                  <a:gd name="T30" fmla="*/ 64095 w 1424"/>
                  <a:gd name="T31" fmla="*/ 185609 h 925"/>
                  <a:gd name="T32" fmla="*/ 198407 w 1424"/>
                  <a:gd name="T33" fmla="*/ 215522 h 925"/>
                  <a:gd name="T34" fmla="*/ 232975 w 1424"/>
                  <a:gd name="T35" fmla="*/ 241832 h 925"/>
                  <a:gd name="T36" fmla="*/ 224693 w 1424"/>
                  <a:gd name="T37" fmla="*/ 244355 h 925"/>
                  <a:gd name="T38" fmla="*/ 459109 w 1424"/>
                  <a:gd name="T39" fmla="*/ 0 h 925"/>
                  <a:gd name="T40" fmla="*/ 244138 w 1424"/>
                  <a:gd name="T41" fmla="*/ 0 h 925"/>
                  <a:gd name="T42" fmla="*/ 191566 w 1424"/>
                  <a:gd name="T43" fmla="*/ 67756 h 925"/>
                  <a:gd name="T44" fmla="*/ 46451 w 1424"/>
                  <a:gd name="T45" fmla="*/ 67756 h 925"/>
                  <a:gd name="T46" fmla="*/ 0 w 1424"/>
                  <a:gd name="T47" fmla="*/ 227776 h 925"/>
                  <a:gd name="T48" fmla="*/ 46451 w 1424"/>
                  <a:gd name="T49" fmla="*/ 274269 h 925"/>
                  <a:gd name="T50" fmla="*/ 113067 w 1424"/>
                  <a:gd name="T51" fmla="*/ 333015 h 925"/>
                  <a:gd name="T52" fmla="*/ 224693 w 1424"/>
                  <a:gd name="T53" fmla="*/ 274269 h 925"/>
                  <a:gd name="T54" fmla="*/ 268264 w 1424"/>
                  <a:gd name="T55" fmla="*/ 242553 h 925"/>
                  <a:gd name="T56" fmla="*/ 379170 w 1424"/>
                  <a:gd name="T57" fmla="*/ 312111 h 925"/>
                  <a:gd name="T58" fmla="*/ 459109 w 1424"/>
                  <a:gd name="T59" fmla="*/ 242553 h 925"/>
                  <a:gd name="T60" fmla="*/ 512402 w 1424"/>
                  <a:gd name="T61" fmla="*/ 189573 h 925"/>
                  <a:gd name="T62" fmla="*/ 512402 w 1424"/>
                  <a:gd name="T63" fmla="*/ 52619 h 92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424" h="925">
                    <a:moveTo>
                      <a:pt x="1339" y="526"/>
                    </a:moveTo>
                    <a:lnTo>
                      <a:pt x="1339" y="526"/>
                    </a:lnTo>
                    <a:cubicBezTo>
                      <a:pt x="1339" y="562"/>
                      <a:pt x="1311" y="590"/>
                      <a:pt x="1275" y="590"/>
                    </a:cubicBezTo>
                    <a:lnTo>
                      <a:pt x="1153" y="590"/>
                    </a:lnTo>
                    <a:lnTo>
                      <a:pt x="1053" y="725"/>
                    </a:lnTo>
                    <a:lnTo>
                      <a:pt x="952" y="590"/>
                    </a:lnTo>
                    <a:lnTo>
                      <a:pt x="678" y="590"/>
                    </a:lnTo>
                    <a:cubicBezTo>
                      <a:pt x="645" y="590"/>
                      <a:pt x="615" y="562"/>
                      <a:pt x="615" y="526"/>
                    </a:cubicBezTo>
                    <a:lnTo>
                      <a:pt x="615" y="146"/>
                    </a:lnTo>
                    <a:cubicBezTo>
                      <a:pt x="615" y="111"/>
                      <a:pt x="645" y="82"/>
                      <a:pt x="678" y="82"/>
                    </a:cubicBezTo>
                    <a:lnTo>
                      <a:pt x="1275" y="82"/>
                    </a:lnTo>
                    <a:cubicBezTo>
                      <a:pt x="1311" y="82"/>
                      <a:pt x="1339" y="111"/>
                      <a:pt x="1339" y="146"/>
                    </a:cubicBezTo>
                    <a:lnTo>
                      <a:pt x="1339" y="526"/>
                    </a:lnTo>
                    <a:close/>
                    <a:moveTo>
                      <a:pt x="393" y="678"/>
                    </a:moveTo>
                    <a:lnTo>
                      <a:pt x="314" y="785"/>
                    </a:lnTo>
                    <a:lnTo>
                      <a:pt x="234" y="678"/>
                    </a:lnTo>
                    <a:lnTo>
                      <a:pt x="129" y="678"/>
                    </a:lnTo>
                    <a:cubicBezTo>
                      <a:pt x="104" y="678"/>
                      <a:pt x="83" y="657"/>
                      <a:pt x="83" y="632"/>
                    </a:cubicBezTo>
                    <a:lnTo>
                      <a:pt x="83" y="317"/>
                    </a:lnTo>
                    <a:cubicBezTo>
                      <a:pt x="83" y="291"/>
                      <a:pt x="104" y="272"/>
                      <a:pt x="129" y="272"/>
                    </a:cubicBezTo>
                    <a:lnTo>
                      <a:pt x="532" y="272"/>
                    </a:lnTo>
                    <a:lnTo>
                      <a:pt x="532" y="349"/>
                    </a:lnTo>
                    <a:lnTo>
                      <a:pt x="178" y="349"/>
                    </a:lnTo>
                    <a:lnTo>
                      <a:pt x="178" y="433"/>
                    </a:lnTo>
                    <a:lnTo>
                      <a:pt x="532" y="433"/>
                    </a:lnTo>
                    <a:lnTo>
                      <a:pt x="532" y="515"/>
                    </a:lnTo>
                    <a:lnTo>
                      <a:pt x="178" y="515"/>
                    </a:lnTo>
                    <a:lnTo>
                      <a:pt x="178" y="598"/>
                    </a:lnTo>
                    <a:lnTo>
                      <a:pt x="551" y="598"/>
                    </a:lnTo>
                    <a:cubicBezTo>
                      <a:pt x="570" y="635"/>
                      <a:pt x="606" y="661"/>
                      <a:pt x="647" y="671"/>
                    </a:cubicBezTo>
                    <a:cubicBezTo>
                      <a:pt x="640" y="675"/>
                      <a:pt x="633" y="678"/>
                      <a:pt x="624" y="678"/>
                    </a:cubicBezTo>
                    <a:lnTo>
                      <a:pt x="393" y="678"/>
                    </a:lnTo>
                    <a:close/>
                    <a:moveTo>
                      <a:pt x="1275" y="0"/>
                    </a:moveTo>
                    <a:lnTo>
                      <a:pt x="678" y="0"/>
                    </a:lnTo>
                    <a:cubicBezTo>
                      <a:pt x="597" y="0"/>
                      <a:pt x="532" y="65"/>
                      <a:pt x="532" y="146"/>
                    </a:cubicBezTo>
                    <a:lnTo>
                      <a:pt x="532" y="188"/>
                    </a:lnTo>
                    <a:lnTo>
                      <a:pt x="129" y="188"/>
                    </a:lnTo>
                    <a:cubicBezTo>
                      <a:pt x="58" y="188"/>
                      <a:pt x="0" y="245"/>
                      <a:pt x="0" y="317"/>
                    </a:cubicBezTo>
                    <a:lnTo>
                      <a:pt x="0" y="632"/>
                    </a:lnTo>
                    <a:cubicBezTo>
                      <a:pt x="0" y="703"/>
                      <a:pt x="58" y="761"/>
                      <a:pt x="129" y="761"/>
                    </a:cubicBezTo>
                    <a:lnTo>
                      <a:pt x="193" y="761"/>
                    </a:lnTo>
                    <a:lnTo>
                      <a:pt x="314" y="924"/>
                    </a:lnTo>
                    <a:lnTo>
                      <a:pt x="434" y="761"/>
                    </a:lnTo>
                    <a:lnTo>
                      <a:pt x="624" y="761"/>
                    </a:lnTo>
                    <a:cubicBezTo>
                      <a:pt x="680" y="761"/>
                      <a:pt x="727" y="724"/>
                      <a:pt x="745" y="673"/>
                    </a:cubicBezTo>
                    <a:lnTo>
                      <a:pt x="911" y="673"/>
                    </a:lnTo>
                    <a:lnTo>
                      <a:pt x="1053" y="866"/>
                    </a:lnTo>
                    <a:lnTo>
                      <a:pt x="1194" y="673"/>
                    </a:lnTo>
                    <a:lnTo>
                      <a:pt x="1275" y="673"/>
                    </a:lnTo>
                    <a:cubicBezTo>
                      <a:pt x="1357" y="673"/>
                      <a:pt x="1423" y="608"/>
                      <a:pt x="1423" y="526"/>
                    </a:cubicBezTo>
                    <a:lnTo>
                      <a:pt x="1423" y="146"/>
                    </a:lnTo>
                    <a:cubicBezTo>
                      <a:pt x="1423" y="65"/>
                      <a:pt x="1357" y="0"/>
                      <a:pt x="12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32FD5E9A-48F2-1D43-9623-41B9546B9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12977" y="4692626"/>
                <a:ext cx="404291" cy="71126"/>
              </a:xfrm>
              <a:custGeom>
                <a:avLst/>
                <a:gdLst>
                  <a:gd name="T0" fmla="*/ 0 w 478"/>
                  <a:gd name="T1" fmla="*/ 0 h 84"/>
                  <a:gd name="T2" fmla="*/ 171091 w 478"/>
                  <a:gd name="T3" fmla="*/ 0 h 84"/>
                  <a:gd name="T4" fmla="*/ 171091 w 478"/>
                  <a:gd name="T5" fmla="*/ 29804 h 84"/>
                  <a:gd name="T6" fmla="*/ 0 w 478"/>
                  <a:gd name="T7" fmla="*/ 29804 h 84"/>
                  <a:gd name="T8" fmla="*/ 0 w 478"/>
                  <a:gd name="T9" fmla="*/ 0 h 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8" h="84">
                    <a:moveTo>
                      <a:pt x="0" y="0"/>
                    </a:moveTo>
                    <a:lnTo>
                      <a:pt x="477" y="0"/>
                    </a:lnTo>
                    <a:lnTo>
                      <a:pt x="477" y="83"/>
                    </a:lnTo>
                    <a:lnTo>
                      <a:pt x="0" y="8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2D2A26D3-4DAD-1C41-BFB0-04B4D807F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12977" y="4834876"/>
                <a:ext cx="404291" cy="74869"/>
              </a:xfrm>
              <a:custGeom>
                <a:avLst/>
                <a:gdLst>
                  <a:gd name="T0" fmla="*/ 0 w 478"/>
                  <a:gd name="T1" fmla="*/ 0 h 86"/>
                  <a:gd name="T2" fmla="*/ 171091 w 478"/>
                  <a:gd name="T3" fmla="*/ 0 h 86"/>
                  <a:gd name="T4" fmla="*/ 171091 w 478"/>
                  <a:gd name="T5" fmla="*/ 31381 h 86"/>
                  <a:gd name="T6" fmla="*/ 0 w 478"/>
                  <a:gd name="T7" fmla="*/ 31381 h 86"/>
                  <a:gd name="T8" fmla="*/ 0 w 478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8" h="86">
                    <a:moveTo>
                      <a:pt x="0" y="0"/>
                    </a:moveTo>
                    <a:lnTo>
                      <a:pt x="477" y="0"/>
                    </a:lnTo>
                    <a:lnTo>
                      <a:pt x="477" y="85"/>
                    </a:lnTo>
                    <a:lnTo>
                      <a:pt x="0" y="8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38D3183B-DB24-F74E-88C3-0D012F7C0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6693" y="4746050"/>
              <a:ext cx="728270" cy="638980"/>
            </a:xfrm>
            <a:custGeom>
              <a:avLst/>
              <a:gdLst>
                <a:gd name="T0" fmla="*/ 365741 w 1151"/>
                <a:gd name="T1" fmla="*/ 205119 h 1012"/>
                <a:gd name="T2" fmla="*/ 375460 w 1151"/>
                <a:gd name="T3" fmla="*/ 161293 h 1012"/>
                <a:gd name="T4" fmla="*/ 390219 w 1151"/>
                <a:gd name="T5" fmla="*/ 181769 h 1012"/>
                <a:gd name="T6" fmla="*/ 375460 w 1151"/>
                <a:gd name="T7" fmla="*/ 202245 h 1012"/>
                <a:gd name="T8" fmla="*/ 122394 w 1151"/>
                <a:gd name="T9" fmla="*/ 142254 h 1012"/>
                <a:gd name="T10" fmla="*/ 341982 w 1151"/>
                <a:gd name="T11" fmla="*/ 286663 h 1012"/>
                <a:gd name="T12" fmla="*/ 201589 w 1151"/>
                <a:gd name="T13" fmla="*/ 308576 h 1012"/>
                <a:gd name="T14" fmla="*/ 161991 w 1151"/>
                <a:gd name="T15" fmla="*/ 317198 h 1012"/>
                <a:gd name="T16" fmla="*/ 156592 w 1151"/>
                <a:gd name="T17" fmla="*/ 316120 h 1012"/>
                <a:gd name="T18" fmla="*/ 122394 w 1151"/>
                <a:gd name="T19" fmla="*/ 246071 h 1012"/>
                <a:gd name="T20" fmla="*/ 219228 w 1151"/>
                <a:gd name="T21" fmla="*/ 275527 h 1012"/>
                <a:gd name="T22" fmla="*/ 24119 w 1151"/>
                <a:gd name="T23" fmla="*/ 205837 h 1012"/>
                <a:gd name="T24" fmla="*/ 24119 w 1151"/>
                <a:gd name="T25" fmla="*/ 157342 h 1012"/>
                <a:gd name="T26" fmla="*/ 97915 w 1151"/>
                <a:gd name="T27" fmla="*/ 145128 h 1012"/>
                <a:gd name="T28" fmla="*/ 36358 w 1151"/>
                <a:gd name="T29" fmla="*/ 218051 h 1012"/>
                <a:gd name="T30" fmla="*/ 24119 w 1151"/>
                <a:gd name="T31" fmla="*/ 205837 h 1012"/>
                <a:gd name="T32" fmla="*/ 365741 w 1151"/>
                <a:gd name="T33" fmla="*/ 132196 h 1012"/>
                <a:gd name="T34" fmla="*/ 365741 w 1151"/>
                <a:gd name="T35" fmla="*/ 12214 h 1012"/>
                <a:gd name="T36" fmla="*/ 353501 w 1151"/>
                <a:gd name="T37" fmla="*/ 0 h 1012"/>
                <a:gd name="T38" fmla="*/ 341982 w 1151"/>
                <a:gd name="T39" fmla="*/ 51729 h 1012"/>
                <a:gd name="T40" fmla="*/ 36358 w 1151"/>
                <a:gd name="T41" fmla="*/ 121419 h 1012"/>
                <a:gd name="T42" fmla="*/ 0 w 1151"/>
                <a:gd name="T43" fmla="*/ 157342 h 1012"/>
                <a:gd name="T44" fmla="*/ 0 w 1151"/>
                <a:gd name="T45" fmla="*/ 205837 h 1012"/>
                <a:gd name="T46" fmla="*/ 97915 w 1151"/>
                <a:gd name="T47" fmla="*/ 242478 h 1012"/>
                <a:gd name="T48" fmla="*/ 97915 w 1151"/>
                <a:gd name="T49" fmla="*/ 271217 h 1012"/>
                <a:gd name="T50" fmla="*/ 150832 w 1151"/>
                <a:gd name="T51" fmla="*/ 339470 h 1012"/>
                <a:gd name="T52" fmla="*/ 173871 w 1151"/>
                <a:gd name="T53" fmla="*/ 342344 h 1012"/>
                <a:gd name="T54" fmla="*/ 216349 w 1151"/>
                <a:gd name="T55" fmla="*/ 327615 h 1012"/>
                <a:gd name="T56" fmla="*/ 341982 w 1151"/>
                <a:gd name="T57" fmla="*/ 311809 h 1012"/>
                <a:gd name="T58" fmla="*/ 341982 w 1151"/>
                <a:gd name="T59" fmla="*/ 351684 h 1012"/>
                <a:gd name="T60" fmla="*/ 353501 w 1151"/>
                <a:gd name="T61" fmla="*/ 363179 h 1012"/>
                <a:gd name="T62" fmla="*/ 365741 w 1151"/>
                <a:gd name="T63" fmla="*/ 230983 h 1012"/>
                <a:gd name="T64" fmla="*/ 383020 w 1151"/>
                <a:gd name="T65" fmla="*/ 225236 h 1012"/>
                <a:gd name="T66" fmla="*/ 413978 w 1151"/>
                <a:gd name="T67" fmla="*/ 181769 h 101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151" h="1012">
                  <a:moveTo>
                    <a:pt x="1043" y="563"/>
                  </a:moveTo>
                  <a:lnTo>
                    <a:pt x="1016" y="571"/>
                  </a:lnTo>
                  <a:lnTo>
                    <a:pt x="1016" y="440"/>
                  </a:lnTo>
                  <a:lnTo>
                    <a:pt x="1043" y="449"/>
                  </a:lnTo>
                  <a:cubicBezTo>
                    <a:pt x="1068" y="457"/>
                    <a:pt x="1084" y="480"/>
                    <a:pt x="1084" y="506"/>
                  </a:cubicBezTo>
                  <a:cubicBezTo>
                    <a:pt x="1084" y="531"/>
                    <a:pt x="1068" y="555"/>
                    <a:pt x="1043" y="563"/>
                  </a:cubicBezTo>
                  <a:close/>
                  <a:moveTo>
                    <a:pt x="340" y="616"/>
                  </a:moveTo>
                  <a:lnTo>
                    <a:pt x="340" y="396"/>
                  </a:lnTo>
                  <a:lnTo>
                    <a:pt x="950" y="215"/>
                  </a:lnTo>
                  <a:lnTo>
                    <a:pt x="950" y="798"/>
                  </a:lnTo>
                  <a:lnTo>
                    <a:pt x="340" y="616"/>
                  </a:lnTo>
                  <a:close/>
                  <a:moveTo>
                    <a:pt x="560" y="859"/>
                  </a:moveTo>
                  <a:lnTo>
                    <a:pt x="560" y="859"/>
                  </a:lnTo>
                  <a:cubicBezTo>
                    <a:pt x="529" y="884"/>
                    <a:pt x="489" y="893"/>
                    <a:pt x="450" y="883"/>
                  </a:cubicBezTo>
                  <a:lnTo>
                    <a:pt x="435" y="880"/>
                  </a:lnTo>
                  <a:cubicBezTo>
                    <a:pt x="379" y="864"/>
                    <a:pt x="340" y="814"/>
                    <a:pt x="340" y="755"/>
                  </a:cubicBezTo>
                  <a:lnTo>
                    <a:pt x="340" y="685"/>
                  </a:lnTo>
                  <a:lnTo>
                    <a:pt x="609" y="767"/>
                  </a:lnTo>
                  <a:cubicBezTo>
                    <a:pt x="608" y="804"/>
                    <a:pt x="589" y="836"/>
                    <a:pt x="560" y="859"/>
                  </a:cubicBezTo>
                  <a:close/>
                  <a:moveTo>
                    <a:pt x="67" y="573"/>
                  </a:moveTo>
                  <a:lnTo>
                    <a:pt x="67" y="438"/>
                  </a:lnTo>
                  <a:cubicBezTo>
                    <a:pt x="67" y="420"/>
                    <a:pt x="83" y="404"/>
                    <a:pt x="101" y="404"/>
                  </a:cubicBezTo>
                  <a:lnTo>
                    <a:pt x="272" y="404"/>
                  </a:lnTo>
                  <a:lnTo>
                    <a:pt x="272" y="607"/>
                  </a:lnTo>
                  <a:lnTo>
                    <a:pt x="101" y="607"/>
                  </a:lnTo>
                  <a:cubicBezTo>
                    <a:pt x="83" y="607"/>
                    <a:pt x="67" y="592"/>
                    <a:pt x="67" y="573"/>
                  </a:cubicBezTo>
                  <a:close/>
                  <a:moveTo>
                    <a:pt x="1064" y="385"/>
                  </a:moveTo>
                  <a:lnTo>
                    <a:pt x="1016" y="368"/>
                  </a:lnTo>
                  <a:lnTo>
                    <a:pt x="1016" y="34"/>
                  </a:lnTo>
                  <a:cubicBezTo>
                    <a:pt x="1016" y="14"/>
                    <a:pt x="1001" y="0"/>
                    <a:pt x="982" y="0"/>
                  </a:cubicBezTo>
                  <a:cubicBezTo>
                    <a:pt x="964" y="0"/>
                    <a:pt x="950" y="14"/>
                    <a:pt x="950" y="34"/>
                  </a:cubicBezTo>
                  <a:lnTo>
                    <a:pt x="950" y="144"/>
                  </a:lnTo>
                  <a:lnTo>
                    <a:pt x="301" y="338"/>
                  </a:lnTo>
                  <a:lnTo>
                    <a:pt x="101" y="338"/>
                  </a:lnTo>
                  <a:cubicBezTo>
                    <a:pt x="46" y="338"/>
                    <a:pt x="0" y="383"/>
                    <a:pt x="0" y="438"/>
                  </a:cubicBezTo>
                  <a:lnTo>
                    <a:pt x="0" y="573"/>
                  </a:lnTo>
                  <a:cubicBezTo>
                    <a:pt x="0" y="629"/>
                    <a:pt x="46" y="675"/>
                    <a:pt x="101" y="675"/>
                  </a:cubicBezTo>
                  <a:lnTo>
                    <a:pt x="272" y="675"/>
                  </a:lnTo>
                  <a:lnTo>
                    <a:pt x="272" y="755"/>
                  </a:lnTo>
                  <a:cubicBezTo>
                    <a:pt x="272" y="846"/>
                    <a:pt x="333" y="923"/>
                    <a:pt x="419" y="945"/>
                  </a:cubicBezTo>
                  <a:cubicBezTo>
                    <a:pt x="437" y="949"/>
                    <a:pt x="455" y="953"/>
                    <a:pt x="483" y="953"/>
                  </a:cubicBezTo>
                  <a:cubicBezTo>
                    <a:pt x="526" y="953"/>
                    <a:pt x="568" y="940"/>
                    <a:pt x="601" y="912"/>
                  </a:cubicBezTo>
                  <a:cubicBezTo>
                    <a:pt x="643" y="881"/>
                    <a:pt x="668" y="836"/>
                    <a:pt x="675" y="786"/>
                  </a:cubicBezTo>
                  <a:lnTo>
                    <a:pt x="950" y="868"/>
                  </a:lnTo>
                  <a:lnTo>
                    <a:pt x="950" y="979"/>
                  </a:lnTo>
                  <a:cubicBezTo>
                    <a:pt x="950" y="997"/>
                    <a:pt x="964" y="1011"/>
                    <a:pt x="982" y="1011"/>
                  </a:cubicBezTo>
                  <a:cubicBezTo>
                    <a:pt x="1001" y="1011"/>
                    <a:pt x="1016" y="997"/>
                    <a:pt x="1016" y="979"/>
                  </a:cubicBezTo>
                  <a:lnTo>
                    <a:pt x="1016" y="643"/>
                  </a:lnTo>
                  <a:lnTo>
                    <a:pt x="1064" y="627"/>
                  </a:lnTo>
                  <a:cubicBezTo>
                    <a:pt x="1117" y="610"/>
                    <a:pt x="1150" y="561"/>
                    <a:pt x="1150" y="506"/>
                  </a:cubicBezTo>
                  <a:cubicBezTo>
                    <a:pt x="1150" y="452"/>
                    <a:pt x="1117" y="403"/>
                    <a:pt x="1064" y="3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Subtitle 2">
              <a:extLst>
                <a:ext uri="{FF2B5EF4-FFF2-40B4-BE49-F238E27FC236}">
                  <a16:creationId xmlns:a16="http://schemas.microsoft.com/office/drawing/2014/main" id="{245C86EE-DD02-5A4E-832F-4542A91285C5}"/>
                </a:ext>
              </a:extLst>
            </p:cNvPr>
            <p:cNvSpPr txBox="1">
              <a:spLocks/>
            </p:cNvSpPr>
            <p:nvPr/>
          </p:nvSpPr>
          <p:spPr>
            <a:xfrm>
              <a:off x="2866382" y="4095188"/>
              <a:ext cx="4612862" cy="1822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04" name="Subtitle 2">
              <a:extLst>
                <a:ext uri="{FF2B5EF4-FFF2-40B4-BE49-F238E27FC236}">
                  <a16:creationId xmlns:a16="http://schemas.microsoft.com/office/drawing/2014/main" id="{4C274977-93C8-D04A-9962-932CC88C86BF}"/>
                </a:ext>
              </a:extLst>
            </p:cNvPr>
            <p:cNvSpPr txBox="1">
              <a:spLocks/>
            </p:cNvSpPr>
            <p:nvPr/>
          </p:nvSpPr>
          <p:spPr>
            <a:xfrm>
              <a:off x="12329779" y="4095188"/>
              <a:ext cx="4612862" cy="1822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05" name="Subtitle 2">
              <a:extLst>
                <a:ext uri="{FF2B5EF4-FFF2-40B4-BE49-F238E27FC236}">
                  <a16:creationId xmlns:a16="http://schemas.microsoft.com/office/drawing/2014/main" id="{6EC20B42-1B7E-9A4A-A58B-EAFC64D4FFD8}"/>
                </a:ext>
              </a:extLst>
            </p:cNvPr>
            <p:cNvSpPr txBox="1">
              <a:spLocks/>
            </p:cNvSpPr>
            <p:nvPr/>
          </p:nvSpPr>
          <p:spPr>
            <a:xfrm>
              <a:off x="7600108" y="8722334"/>
              <a:ext cx="4612862" cy="1822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06" name="Subtitle 2">
              <a:extLst>
                <a:ext uri="{FF2B5EF4-FFF2-40B4-BE49-F238E27FC236}">
                  <a16:creationId xmlns:a16="http://schemas.microsoft.com/office/drawing/2014/main" id="{94DD0013-288F-A742-BE0E-0C5F6F1DD8AC}"/>
                </a:ext>
              </a:extLst>
            </p:cNvPr>
            <p:cNvSpPr txBox="1">
              <a:spLocks/>
            </p:cNvSpPr>
            <p:nvPr/>
          </p:nvSpPr>
          <p:spPr>
            <a:xfrm>
              <a:off x="16966840" y="8722334"/>
              <a:ext cx="4612862" cy="182211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9622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015529F-8BE6-094A-86F7-C7323D6B28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BB8280-E03D-2245-9E1D-C88C8F3D4336}"/>
              </a:ext>
            </a:extLst>
          </p:cNvPr>
          <p:cNvSpPr/>
          <p:nvPr/>
        </p:nvSpPr>
        <p:spPr>
          <a:xfrm flipH="1">
            <a:off x="17113252" y="-1"/>
            <a:ext cx="7264398" cy="13863197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EB6B73-D777-544F-A895-0131CBF0E324}"/>
              </a:ext>
            </a:extLst>
          </p:cNvPr>
          <p:cNvGrpSpPr/>
          <p:nvPr/>
        </p:nvGrpSpPr>
        <p:grpSpPr>
          <a:xfrm>
            <a:off x="2460665" y="5270754"/>
            <a:ext cx="9728160" cy="3174490"/>
            <a:chOff x="2419430" y="2151726"/>
            <a:chExt cx="9728160" cy="3174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BA267F-589E-F64E-A1DF-E3B1B7356BAB}"/>
                </a:ext>
              </a:extLst>
            </p:cNvPr>
            <p:cNvSpPr txBox="1"/>
            <p:nvPr/>
          </p:nvSpPr>
          <p:spPr>
            <a:xfrm>
              <a:off x="2419430" y="2151726"/>
              <a:ext cx="972816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MAPS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BBA8B2-4EB2-F843-B45F-B9756B199F56}"/>
                </a:ext>
              </a:extLst>
            </p:cNvPr>
            <p:cNvSpPr txBox="1"/>
            <p:nvPr/>
          </p:nvSpPr>
          <p:spPr>
            <a:xfrm>
              <a:off x="2419430" y="3681342"/>
              <a:ext cx="8581945" cy="164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9642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3216158" cy="1514912"/>
            <a:chOff x="4846062" y="633855"/>
            <a:chExt cx="13216158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321615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UNITED ESTATES MAP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F8AA051-FE16-DC45-B8DD-974C126E9FBE}"/>
              </a:ext>
            </a:extLst>
          </p:cNvPr>
          <p:cNvGrpSpPr/>
          <p:nvPr/>
        </p:nvGrpSpPr>
        <p:grpSpPr>
          <a:xfrm>
            <a:off x="10764177" y="3212940"/>
            <a:ext cx="11949059" cy="7811772"/>
            <a:chOff x="10446454" y="4848106"/>
            <a:chExt cx="11621078" cy="7597353"/>
          </a:xfrm>
          <a:solidFill>
            <a:srgbClr val="EFF1F7"/>
          </a:solidFill>
        </p:grpSpPr>
        <p:sp>
          <p:nvSpPr>
            <p:cNvPr id="146" name="Freeform 5">
              <a:extLst>
                <a:ext uri="{FF2B5EF4-FFF2-40B4-BE49-F238E27FC236}">
                  <a16:creationId xmlns:a16="http://schemas.microsoft.com/office/drawing/2014/main" id="{48DACE90-7E8C-E44F-8EDD-D096FC714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868" y="4848106"/>
              <a:ext cx="1448329" cy="1074849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47" name="Freeform 6">
              <a:extLst>
                <a:ext uri="{FF2B5EF4-FFF2-40B4-BE49-F238E27FC236}">
                  <a16:creationId xmlns:a16="http://schemas.microsoft.com/office/drawing/2014/main" id="{B0C4A888-755B-3D49-989D-3107684FF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4349" y="8633428"/>
              <a:ext cx="1521747" cy="1562196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48" name="Freeform 7">
              <a:extLst>
                <a:ext uri="{FF2B5EF4-FFF2-40B4-BE49-F238E27FC236}">
                  <a16:creationId xmlns:a16="http://schemas.microsoft.com/office/drawing/2014/main" id="{E65816D3-3351-A346-B982-35F699791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1660" y="8927177"/>
              <a:ext cx="3016797" cy="2977521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49" name="Freeform 8">
              <a:extLst>
                <a:ext uri="{FF2B5EF4-FFF2-40B4-BE49-F238E27FC236}">
                  <a16:creationId xmlns:a16="http://schemas.microsoft.com/office/drawing/2014/main" id="{F21B98F7-8158-604D-832B-D2406033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9594" y="8446496"/>
              <a:ext cx="1461674" cy="1722423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50" name="Freeform 9">
              <a:extLst>
                <a:ext uri="{FF2B5EF4-FFF2-40B4-BE49-F238E27FC236}">
                  <a16:creationId xmlns:a16="http://schemas.microsoft.com/office/drawing/2014/main" id="{8B3AD1C1-F691-1240-BA45-53D8C1F99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7893" y="6590555"/>
              <a:ext cx="1715300" cy="2970847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51" name="Freeform 10">
              <a:extLst>
                <a:ext uri="{FF2B5EF4-FFF2-40B4-BE49-F238E27FC236}">
                  <a16:creationId xmlns:a16="http://schemas.microsoft.com/office/drawing/2014/main" id="{5B9BAE78-8765-AB4E-8D6A-01A06FAE6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9398" y="8786981"/>
              <a:ext cx="1875485" cy="1008090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91DA4406-7A53-F04F-A6D3-3C3D00FD7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19674" y="7972501"/>
              <a:ext cx="1588489" cy="881242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8AD1B5BC-36AC-E44E-A31B-66DDE8613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5958" y="7131317"/>
              <a:ext cx="1768696" cy="894595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54" name="Freeform 13">
              <a:extLst>
                <a:ext uri="{FF2B5EF4-FFF2-40B4-BE49-F238E27FC236}">
                  <a16:creationId xmlns:a16="http://schemas.microsoft.com/office/drawing/2014/main" id="{470A60A0-7FE8-1D41-B064-4ACA14B34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39351" y="6330190"/>
              <a:ext cx="1521747" cy="1014764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758FF68F-BA0B-5647-8AD5-5C1AFD18C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71000" y="6403623"/>
              <a:ext cx="1528420" cy="1261777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C7898769-24EF-4D47-9EA7-00B542BBD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19445" y="5495680"/>
              <a:ext cx="1421631" cy="914626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57" name="Freeform 16">
              <a:extLst>
                <a:ext uri="{FF2B5EF4-FFF2-40B4-BE49-F238E27FC236}">
                  <a16:creationId xmlns:a16="http://schemas.microsoft.com/office/drawing/2014/main" id="{39C3F04F-66BC-5A4C-9637-D4D576501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1276" y="7551909"/>
              <a:ext cx="1588489" cy="1248424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70C928C2-9E9F-0A45-A3F9-1B4196461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6732" y="7104612"/>
              <a:ext cx="1221402" cy="1528820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2A037410-397D-8E42-8255-1E29CE9A0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5420" y="6824220"/>
              <a:ext cx="1401609" cy="2122984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2756BC62-098D-3248-B8C3-61A9866FA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1406" y="5502358"/>
              <a:ext cx="1741998" cy="1475410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61" name="Freeform 20">
              <a:extLst>
                <a:ext uri="{FF2B5EF4-FFF2-40B4-BE49-F238E27FC236}">
                  <a16:creationId xmlns:a16="http://schemas.microsoft.com/office/drawing/2014/main" id="{A7EE7AAA-0257-EB43-8425-09706F5E7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43033" y="5108471"/>
              <a:ext cx="1288144" cy="2109631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62" name="Freeform 21">
              <a:extLst>
                <a:ext uri="{FF2B5EF4-FFF2-40B4-BE49-F238E27FC236}">
                  <a16:creationId xmlns:a16="http://schemas.microsoft.com/office/drawing/2014/main" id="{075EDB58-BF95-5C4A-9E94-214F3AC4B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0331" y="5155203"/>
              <a:ext cx="2209201" cy="1428678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63" name="Freeform 22">
              <a:extLst>
                <a:ext uri="{FF2B5EF4-FFF2-40B4-BE49-F238E27FC236}">
                  <a16:creationId xmlns:a16="http://schemas.microsoft.com/office/drawing/2014/main" id="{B122E5F8-754C-4440-AA66-93563749C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6635" y="5328783"/>
              <a:ext cx="780897" cy="1248424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64" name="Freeform 23">
              <a:extLst>
                <a:ext uri="{FF2B5EF4-FFF2-40B4-BE49-F238E27FC236}">
                  <a16:creationId xmlns:a16="http://schemas.microsoft.com/office/drawing/2014/main" id="{18CFEA5B-0F0B-D04D-B754-5B3D59B5B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84913" y="6183320"/>
              <a:ext cx="1615187" cy="1188339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65" name="Freeform 24">
              <a:extLst>
                <a:ext uri="{FF2B5EF4-FFF2-40B4-BE49-F238E27FC236}">
                  <a16:creationId xmlns:a16="http://schemas.microsoft.com/office/drawing/2014/main" id="{7E3EEABC-F3FA-1C41-AF31-75D99FFE3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72828" y="6103204"/>
              <a:ext cx="373763" cy="674283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66" name="Freeform 25">
              <a:extLst>
                <a:ext uri="{FF2B5EF4-FFF2-40B4-BE49-F238E27FC236}">
                  <a16:creationId xmlns:a16="http://schemas.microsoft.com/office/drawing/2014/main" id="{5D8EE9B6-1BB5-3D42-B19C-6EB9AEC45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6497" y="6016415"/>
              <a:ext cx="333716" cy="741042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67" name="Freeform 26">
              <a:extLst>
                <a:ext uri="{FF2B5EF4-FFF2-40B4-BE49-F238E27FC236}">
                  <a16:creationId xmlns:a16="http://schemas.microsoft.com/office/drawing/2014/main" id="{21BE84E8-FDD3-BB46-91AD-0908DF610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9690" y="6917684"/>
              <a:ext cx="373763" cy="340481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68" name="Freeform 27">
              <a:extLst>
                <a:ext uri="{FF2B5EF4-FFF2-40B4-BE49-F238E27FC236}">
                  <a16:creationId xmlns:a16="http://schemas.microsoft.com/office/drawing/2014/main" id="{5143978E-A23B-8140-98D9-F46BBA693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73406" y="6884300"/>
              <a:ext cx="160185" cy="206959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69" name="Freeform 28">
              <a:extLst>
                <a:ext uri="{FF2B5EF4-FFF2-40B4-BE49-F238E27FC236}">
                  <a16:creationId xmlns:a16="http://schemas.microsoft.com/office/drawing/2014/main" id="{F9BFC1BA-7675-3B42-8A72-06FE0CC1D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9690" y="6643962"/>
              <a:ext cx="727501" cy="367186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70" name="Freeform 29">
              <a:extLst>
                <a:ext uri="{FF2B5EF4-FFF2-40B4-BE49-F238E27FC236}">
                  <a16:creationId xmlns:a16="http://schemas.microsoft.com/office/drawing/2014/main" id="{44B43888-6D5D-7D4A-B15E-4AF37A00D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0333" y="6984443"/>
              <a:ext cx="66742" cy="4673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71" name="Freeform 30">
              <a:extLst>
                <a:ext uri="{FF2B5EF4-FFF2-40B4-BE49-F238E27FC236}">
                  <a16:creationId xmlns:a16="http://schemas.microsoft.com/office/drawing/2014/main" id="{C8C69B3E-FA31-F948-949A-A4F3BF7AF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59366" y="7238137"/>
              <a:ext cx="280320" cy="627547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72" name="Freeform 31">
              <a:extLst>
                <a:ext uri="{FF2B5EF4-FFF2-40B4-BE49-F238E27FC236}">
                  <a16:creationId xmlns:a16="http://schemas.microsoft.com/office/drawing/2014/main" id="{3219EC93-5723-7A4C-8D13-00D4EF197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05974" y="7672078"/>
              <a:ext cx="220250" cy="36050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B6A70992-EED9-EE4B-B74F-FED68F72C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8080" y="7071228"/>
              <a:ext cx="1254773" cy="814479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74" name="Freeform 33">
              <a:extLst>
                <a:ext uri="{FF2B5EF4-FFF2-40B4-BE49-F238E27FC236}">
                  <a16:creationId xmlns:a16="http://schemas.microsoft.com/office/drawing/2014/main" id="{89E11D80-0E29-0849-AC2E-C849A5611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3398" y="10335828"/>
              <a:ext cx="1942227" cy="1522142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EFF1F7"/>
            </a:solidFill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1BEFC8EF-FB50-7243-B28F-B373ADEBE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5000" y="9935258"/>
              <a:ext cx="1214730" cy="1074849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094BF2F4-0F3B-C141-B69C-3A663804F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8163" y="8973909"/>
              <a:ext cx="1087915" cy="981384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19391AE3-E732-A548-92B7-F4E07B40F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2617" y="8773628"/>
              <a:ext cx="1842114" cy="600842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73AB756B-8148-5C49-90B2-44DAA02A0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0787" y="8573343"/>
              <a:ext cx="1842114" cy="814479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CBAAC0ED-E66B-054C-84CE-F041A54C5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23812" y="9240952"/>
              <a:ext cx="1134635" cy="1221723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Lato Light" charset="0"/>
              </a:endParaRPr>
            </a:p>
          </p:txBody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AB837B40-C5A4-1748-8C05-3CA229130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97576" y="7885712"/>
              <a:ext cx="1655235" cy="927974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74945B7D-2DA8-DC46-BE78-018EB6988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44408" y="9140810"/>
              <a:ext cx="1067893" cy="827832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82" name="Freeform 41">
              <a:extLst>
                <a:ext uri="{FF2B5EF4-FFF2-40B4-BE49-F238E27FC236}">
                  <a16:creationId xmlns:a16="http://schemas.microsoft.com/office/drawing/2014/main" id="{94541C35-4CAD-1A49-8024-44E68CC69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3144" y="9294359"/>
              <a:ext cx="840966" cy="1348562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83" name="Freeform 42">
              <a:extLst>
                <a:ext uri="{FF2B5EF4-FFF2-40B4-BE49-F238E27FC236}">
                  <a16:creationId xmlns:a16="http://schemas.microsoft.com/office/drawing/2014/main" id="{D757871B-A0AB-2643-B353-4905B0478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8966" y="9341091"/>
              <a:ext cx="774225" cy="1355241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84" name="Freeform 43">
              <a:extLst>
                <a:ext uri="{FF2B5EF4-FFF2-40B4-BE49-F238E27FC236}">
                  <a16:creationId xmlns:a16="http://schemas.microsoft.com/office/drawing/2014/main" id="{650D3CF6-3C5C-9E48-9DAF-7514B585B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1775" y="7705458"/>
              <a:ext cx="961105" cy="700988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85" name="Freeform 44">
              <a:extLst>
                <a:ext uri="{FF2B5EF4-FFF2-40B4-BE49-F238E27FC236}">
                  <a16:creationId xmlns:a16="http://schemas.microsoft.com/office/drawing/2014/main" id="{C308DF73-39D5-064E-9F24-251C88E9B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4430" y="7625346"/>
              <a:ext cx="987803" cy="974706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86" name="Freeform 45">
              <a:extLst>
                <a:ext uri="{FF2B5EF4-FFF2-40B4-BE49-F238E27FC236}">
                  <a16:creationId xmlns:a16="http://schemas.microsoft.com/office/drawing/2014/main" id="{B2EC1BD2-FF5C-3D4A-806D-8262A6B90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6104" y="8146077"/>
              <a:ext cx="1575140" cy="814479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87" name="Freeform 46">
              <a:extLst>
                <a:ext uri="{FF2B5EF4-FFF2-40B4-BE49-F238E27FC236}">
                  <a16:creationId xmlns:a16="http://schemas.microsoft.com/office/drawing/2014/main" id="{0DB70A1B-5B60-2E49-9703-FD712BFCB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4560" y="7859006"/>
              <a:ext cx="1434980" cy="1248424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88" name="Freeform 47">
              <a:extLst>
                <a:ext uri="{FF2B5EF4-FFF2-40B4-BE49-F238E27FC236}">
                  <a16:creationId xmlns:a16="http://schemas.microsoft.com/office/drawing/2014/main" id="{99927DCC-959C-024F-A20F-AA0D773F7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0935" y="5462301"/>
              <a:ext cx="1388260" cy="1615606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89" name="Line 48">
              <a:extLst>
                <a:ext uri="{FF2B5EF4-FFF2-40B4-BE49-F238E27FC236}">
                  <a16:creationId xmlns:a16="http://schemas.microsoft.com/office/drawing/2014/main" id="{BC23AB7D-5A10-2E44-A66D-D7CB71134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68694" y="6230048"/>
              <a:ext cx="0" cy="0"/>
            </a:xfrm>
            <a:prstGeom prst="line">
              <a:avLst/>
            </a:prstGeom>
            <a:grpFill/>
            <a:ln w="6350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90" name="Line 49">
              <a:extLst>
                <a:ext uri="{FF2B5EF4-FFF2-40B4-BE49-F238E27FC236}">
                  <a16:creationId xmlns:a16="http://schemas.microsoft.com/office/drawing/2014/main" id="{28D90E15-6C48-E544-BA74-78FA38ADA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68694" y="6230048"/>
              <a:ext cx="0" cy="0"/>
            </a:xfrm>
            <a:prstGeom prst="line">
              <a:avLst/>
            </a:pr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91" name="Freeform 50">
              <a:extLst>
                <a:ext uri="{FF2B5EF4-FFF2-40B4-BE49-F238E27FC236}">
                  <a16:creationId xmlns:a16="http://schemas.microsoft.com/office/drawing/2014/main" id="{49876CEC-EA85-954B-8806-A91212CCA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5737" y="5936303"/>
              <a:ext cx="1621860" cy="1528820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92" name="Freeform 51">
              <a:extLst>
                <a:ext uri="{FF2B5EF4-FFF2-40B4-BE49-F238E27FC236}">
                  <a16:creationId xmlns:a16="http://schemas.microsoft.com/office/drawing/2014/main" id="{BB1506B2-3F0B-A847-ADF1-E2726A47F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5207" y="6116557"/>
              <a:ext cx="1134635" cy="1208370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93" name="Freeform 52">
              <a:extLst>
                <a:ext uri="{FF2B5EF4-FFF2-40B4-BE49-F238E27FC236}">
                  <a16:creationId xmlns:a16="http://schemas.microsoft.com/office/drawing/2014/main" id="{2082FA18-2528-9941-80E9-F714CF9A1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97114" y="7258160"/>
              <a:ext cx="907712" cy="104146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94" name="Freeform 53">
              <a:extLst>
                <a:ext uri="{FF2B5EF4-FFF2-40B4-BE49-F238E27FC236}">
                  <a16:creationId xmlns:a16="http://schemas.microsoft.com/office/drawing/2014/main" id="{776D9CB3-5362-A74A-9DE8-B77AF47E9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9773" y="7438418"/>
              <a:ext cx="667432" cy="1148282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95" name="Freeform 54">
              <a:extLst>
                <a:ext uri="{FF2B5EF4-FFF2-40B4-BE49-F238E27FC236}">
                  <a16:creationId xmlns:a16="http://schemas.microsoft.com/office/drawing/2014/main" id="{EFAB9B4F-B18F-CB42-9D0E-C2168DAF2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5574" y="7291544"/>
              <a:ext cx="860988" cy="1508789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solidFill>
              <a:srgbClr val="EFF1F7"/>
            </a:solidFill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96" name="Freeform 55">
              <a:extLst>
                <a:ext uri="{FF2B5EF4-FFF2-40B4-BE49-F238E27FC236}">
                  <a16:creationId xmlns:a16="http://schemas.microsoft.com/office/drawing/2014/main" id="{F4B98F11-DA2A-5549-9B26-CD8907ECD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1029" y="6957737"/>
              <a:ext cx="1308170" cy="961354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9D5F85B8-3E08-0748-87C0-F19678D15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6454" y="10182275"/>
              <a:ext cx="2911080" cy="226318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CA39A4BD-4F47-1440-A36D-23AD386AA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11160" y="11250441"/>
              <a:ext cx="1775369" cy="1128259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EC44648-2CED-314A-AE01-895F8F61660C}"/>
              </a:ext>
            </a:extLst>
          </p:cNvPr>
          <p:cNvGrpSpPr/>
          <p:nvPr/>
        </p:nvGrpSpPr>
        <p:grpSpPr>
          <a:xfrm>
            <a:off x="1825281" y="7724648"/>
            <a:ext cx="7205536" cy="4108309"/>
            <a:chOff x="16161705" y="9257180"/>
            <a:chExt cx="5389781" cy="3222095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EA46C570-033B-2544-85FA-51F76D5314F7}"/>
                </a:ext>
              </a:extLst>
            </p:cNvPr>
            <p:cNvGrpSpPr/>
            <p:nvPr/>
          </p:nvGrpSpPr>
          <p:grpSpPr>
            <a:xfrm>
              <a:off x="16328599" y="9958218"/>
              <a:ext cx="5184849" cy="349469"/>
              <a:chOff x="15864545" y="8322891"/>
              <a:chExt cx="5712522" cy="349469"/>
            </a:xfrm>
          </p:grpSpPr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2BB1354-276E-0046-B493-148B51BDFFAD}"/>
                  </a:ext>
                </a:extLst>
              </p:cNvPr>
              <p:cNvCxnSpPr/>
              <p:nvPr/>
            </p:nvCxnSpPr>
            <p:spPr>
              <a:xfrm rot="5400000" flipH="1" flipV="1">
                <a:off x="20761181" y="7690175"/>
                <a:ext cx="3685" cy="1628086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B87E96D9-8287-1240-B233-D22FB9C18B40}"/>
                  </a:ext>
                </a:extLst>
              </p:cNvPr>
              <p:cNvSpPr/>
              <p:nvPr/>
            </p:nvSpPr>
            <p:spPr>
              <a:xfrm rot="5400000">
                <a:off x="17740936" y="6446500"/>
                <a:ext cx="349469" cy="410225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endParaRPr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8EA6B37F-E54F-0141-875A-80E5F1A60FA7}"/>
                </a:ext>
              </a:extLst>
            </p:cNvPr>
            <p:cNvGrpSpPr/>
            <p:nvPr/>
          </p:nvGrpSpPr>
          <p:grpSpPr>
            <a:xfrm>
              <a:off x="16342865" y="11073052"/>
              <a:ext cx="5170582" cy="349469"/>
              <a:chOff x="15880263" y="9386296"/>
              <a:chExt cx="5696803" cy="349469"/>
            </a:xfrm>
          </p:grpSpPr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30D2ACF-3614-524C-9E3E-081CC9055C35}"/>
                  </a:ext>
                </a:extLst>
              </p:cNvPr>
              <p:cNvCxnSpPr/>
              <p:nvPr/>
            </p:nvCxnSpPr>
            <p:spPr>
              <a:xfrm rot="5400000" flipH="1" flipV="1">
                <a:off x="19923222" y="7881882"/>
                <a:ext cx="7470" cy="3300218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1A19C99-600A-6547-B1A2-410EDA484BA0}"/>
                  </a:ext>
                </a:extLst>
              </p:cNvPr>
              <p:cNvSpPr/>
              <p:nvPr/>
            </p:nvSpPr>
            <p:spPr>
              <a:xfrm rot="5400000">
                <a:off x="16914833" y="8351726"/>
                <a:ext cx="349469" cy="24186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endParaRPr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2866CE33-9B58-3E46-A2CE-B237D708F15C}"/>
                </a:ext>
              </a:extLst>
            </p:cNvPr>
            <p:cNvGrpSpPr/>
            <p:nvPr/>
          </p:nvGrpSpPr>
          <p:grpSpPr>
            <a:xfrm>
              <a:off x="16342864" y="12129806"/>
              <a:ext cx="5208622" cy="349469"/>
              <a:chOff x="15880262" y="10447742"/>
              <a:chExt cx="5738714" cy="349469"/>
            </a:xfrm>
          </p:grpSpPr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F162159-441B-E546-AA23-27A94088461A}"/>
                  </a:ext>
                </a:extLst>
              </p:cNvPr>
              <p:cNvCxnSpPr/>
              <p:nvPr/>
            </p:nvCxnSpPr>
            <p:spPr>
              <a:xfrm rot="5400000" flipV="1">
                <a:off x="20444213" y="9432894"/>
                <a:ext cx="1" cy="234952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7BDB8FCB-1777-7E4E-8558-89484B09B6F1}"/>
                  </a:ext>
                </a:extLst>
              </p:cNvPr>
              <p:cNvSpPr/>
              <p:nvPr/>
            </p:nvSpPr>
            <p:spPr>
              <a:xfrm rot="5400000">
                <a:off x="17400122" y="8927882"/>
                <a:ext cx="349469" cy="338918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endParaRPr>
              </a:p>
            </p:txBody>
          </p:sp>
        </p:grpSp>
        <p:sp>
          <p:nvSpPr>
            <p:cNvPr id="203" name="Subtitle 2">
              <a:extLst>
                <a:ext uri="{FF2B5EF4-FFF2-40B4-BE49-F238E27FC236}">
                  <a16:creationId xmlns:a16="http://schemas.microsoft.com/office/drawing/2014/main" id="{73C198B3-E215-404C-B603-F31E4A348754}"/>
                </a:ext>
              </a:extLst>
            </p:cNvPr>
            <p:cNvSpPr txBox="1">
              <a:spLocks/>
            </p:cNvSpPr>
            <p:nvPr/>
          </p:nvSpPr>
          <p:spPr>
            <a:xfrm>
              <a:off x="16161705" y="9257180"/>
              <a:ext cx="2510682" cy="55650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One</a:t>
              </a:r>
            </a:p>
          </p:txBody>
        </p:sp>
        <p:sp>
          <p:nvSpPr>
            <p:cNvPr id="204" name="Subtitle 2">
              <a:extLst>
                <a:ext uri="{FF2B5EF4-FFF2-40B4-BE49-F238E27FC236}">
                  <a16:creationId xmlns:a16="http://schemas.microsoft.com/office/drawing/2014/main" id="{1111CB57-E5AE-0C4B-9396-5F8C133800C5}"/>
                </a:ext>
              </a:extLst>
            </p:cNvPr>
            <p:cNvSpPr txBox="1">
              <a:spLocks/>
            </p:cNvSpPr>
            <p:nvPr/>
          </p:nvSpPr>
          <p:spPr>
            <a:xfrm>
              <a:off x="16161705" y="10376364"/>
              <a:ext cx="2510682" cy="55650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Two</a:t>
              </a:r>
            </a:p>
          </p:txBody>
        </p:sp>
        <p:sp>
          <p:nvSpPr>
            <p:cNvPr id="205" name="Subtitle 2">
              <a:extLst>
                <a:ext uri="{FF2B5EF4-FFF2-40B4-BE49-F238E27FC236}">
                  <a16:creationId xmlns:a16="http://schemas.microsoft.com/office/drawing/2014/main" id="{932AD9E8-2220-944B-904E-A4FE887FB6A5}"/>
                </a:ext>
              </a:extLst>
            </p:cNvPr>
            <p:cNvSpPr txBox="1">
              <a:spLocks/>
            </p:cNvSpPr>
            <p:nvPr/>
          </p:nvSpPr>
          <p:spPr>
            <a:xfrm>
              <a:off x="16161705" y="11474941"/>
              <a:ext cx="2510682" cy="55650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Three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C9419CC-C50C-EF43-B492-AEF37513099D}"/>
              </a:ext>
            </a:extLst>
          </p:cNvPr>
          <p:cNvGrpSpPr/>
          <p:nvPr/>
        </p:nvGrpSpPr>
        <p:grpSpPr>
          <a:xfrm>
            <a:off x="1956245" y="3680271"/>
            <a:ext cx="7896714" cy="2786789"/>
            <a:chOff x="1307732" y="4875754"/>
            <a:chExt cx="7896714" cy="2786789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0F214D7-668C-314A-A0EA-789C7E3B683F}"/>
                </a:ext>
              </a:extLst>
            </p:cNvPr>
            <p:cNvSpPr txBox="1"/>
            <p:nvPr/>
          </p:nvSpPr>
          <p:spPr>
            <a:xfrm>
              <a:off x="1307732" y="5522085"/>
              <a:ext cx="7896714" cy="214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budget! Our search engine optimization strategies have proven successful at helping small businesses.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3E45E69-017D-D64B-B9D9-5603D7038DC1}"/>
                </a:ext>
              </a:extLst>
            </p:cNvPr>
            <p:cNvSpPr txBox="1"/>
            <p:nvPr/>
          </p:nvSpPr>
          <p:spPr>
            <a:xfrm>
              <a:off x="1307732" y="4875754"/>
              <a:ext cx="4054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Current Strategy</a:t>
              </a:r>
              <a:endPara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9052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3216158" cy="1514912"/>
            <a:chOff x="4846062" y="633855"/>
            <a:chExt cx="13216158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321615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GERMANY MAP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9F8DB0CD-6F33-174E-8980-97F86DFBE7C1}"/>
              </a:ext>
            </a:extLst>
          </p:cNvPr>
          <p:cNvSpPr txBox="1">
            <a:spLocks/>
          </p:cNvSpPr>
          <p:nvPr/>
        </p:nvSpPr>
        <p:spPr>
          <a:xfrm>
            <a:off x="2566201" y="7565451"/>
            <a:ext cx="3979124" cy="237598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Consumer demand refers to a good service being offered by a company.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8BD137C-061A-AB4D-A8F5-62CC9F01B0C9}"/>
              </a:ext>
            </a:extLst>
          </p:cNvPr>
          <p:cNvSpPr/>
          <p:nvPr/>
        </p:nvSpPr>
        <p:spPr>
          <a:xfrm>
            <a:off x="2470834" y="6891143"/>
            <a:ext cx="3979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Title One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C93E985-A720-ED40-9579-221273E88AC5}"/>
              </a:ext>
            </a:extLst>
          </p:cNvPr>
          <p:cNvGrpSpPr/>
          <p:nvPr/>
        </p:nvGrpSpPr>
        <p:grpSpPr>
          <a:xfrm>
            <a:off x="9099068" y="3568145"/>
            <a:ext cx="6179514" cy="8273042"/>
            <a:chOff x="3366645" y="2581680"/>
            <a:chExt cx="7359460" cy="9852739"/>
          </a:xfrm>
          <a:solidFill>
            <a:srgbClr val="EFF1F7"/>
          </a:solidFill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F1C06005-2CC1-0546-B753-091E71F1F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453" y="3772691"/>
              <a:ext cx="1824" cy="182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638EC77-74C6-9C4C-BA5B-60829EB93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453" y="3772691"/>
              <a:ext cx="3648" cy="5471"/>
            </a:xfrm>
            <a:custGeom>
              <a:avLst/>
              <a:gdLst>
                <a:gd name="T0" fmla="*/ 0 w 9"/>
                <a:gd name="T1" fmla="*/ 0 h 16"/>
                <a:gd name="T2" fmla="*/ 0 w 9"/>
                <a:gd name="T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6">
                  <a:moveTo>
                    <a:pt x="0" y="0"/>
                  </a:moveTo>
                  <a:cubicBezTo>
                    <a:pt x="0" y="0"/>
                    <a:pt x="8" y="15"/>
                    <a:pt x="0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F0807940-09AB-5F46-93E7-2D4915DDB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1630" y="3754452"/>
              <a:ext cx="3648" cy="18239"/>
            </a:xfrm>
            <a:custGeom>
              <a:avLst/>
              <a:gdLst>
                <a:gd name="T0" fmla="*/ 7 w 8"/>
                <a:gd name="T1" fmla="*/ 44 h 45"/>
                <a:gd name="T2" fmla="*/ 7 w 8"/>
                <a:gd name="T3" fmla="*/ 44 h 45"/>
                <a:gd name="T4" fmla="*/ 7 w 8"/>
                <a:gd name="T5" fmla="*/ 22 h 45"/>
                <a:gd name="T6" fmla="*/ 0 w 8"/>
                <a:gd name="T7" fmla="*/ 0 h 45"/>
                <a:gd name="T8" fmla="*/ 7 w 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5">
                  <a:moveTo>
                    <a:pt x="7" y="44"/>
                  </a:moveTo>
                  <a:lnTo>
                    <a:pt x="7" y="44"/>
                  </a:lnTo>
                  <a:cubicBezTo>
                    <a:pt x="7" y="37"/>
                    <a:pt x="7" y="30"/>
                    <a:pt x="7" y="22"/>
                  </a:cubicBezTo>
                  <a:cubicBezTo>
                    <a:pt x="7" y="8"/>
                    <a:pt x="0" y="0"/>
                    <a:pt x="0" y="0"/>
                  </a:cubicBezTo>
                  <a:cubicBezTo>
                    <a:pt x="0" y="0"/>
                    <a:pt x="7" y="22"/>
                    <a:pt x="7" y="4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A52D6CA4-C8F9-CD4D-93AA-E80E98ADD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125" y="9424974"/>
              <a:ext cx="871827" cy="673022"/>
            </a:xfrm>
            <a:custGeom>
              <a:avLst/>
              <a:gdLst>
                <a:gd name="T0" fmla="*/ 2169 w 2266"/>
                <a:gd name="T1" fmla="*/ 923 h 1767"/>
                <a:gd name="T2" fmla="*/ 2169 w 2266"/>
                <a:gd name="T3" fmla="*/ 923 h 1767"/>
                <a:gd name="T4" fmla="*/ 2045 w 2266"/>
                <a:gd name="T5" fmla="*/ 842 h 1767"/>
                <a:gd name="T6" fmla="*/ 1971 w 2266"/>
                <a:gd name="T7" fmla="*/ 725 h 1767"/>
                <a:gd name="T8" fmla="*/ 2023 w 2266"/>
                <a:gd name="T9" fmla="*/ 622 h 1767"/>
                <a:gd name="T10" fmla="*/ 2008 w 2266"/>
                <a:gd name="T11" fmla="*/ 461 h 1767"/>
                <a:gd name="T12" fmla="*/ 2037 w 2266"/>
                <a:gd name="T13" fmla="*/ 337 h 1767"/>
                <a:gd name="T14" fmla="*/ 1935 w 2266"/>
                <a:gd name="T15" fmla="*/ 263 h 1767"/>
                <a:gd name="T16" fmla="*/ 1796 w 2266"/>
                <a:gd name="T17" fmla="*/ 205 h 1767"/>
                <a:gd name="T18" fmla="*/ 1715 w 2266"/>
                <a:gd name="T19" fmla="*/ 183 h 1767"/>
                <a:gd name="T20" fmla="*/ 1583 w 2266"/>
                <a:gd name="T21" fmla="*/ 110 h 1767"/>
                <a:gd name="T22" fmla="*/ 1459 w 2266"/>
                <a:gd name="T23" fmla="*/ 14 h 1767"/>
                <a:gd name="T24" fmla="*/ 1231 w 2266"/>
                <a:gd name="T25" fmla="*/ 66 h 1767"/>
                <a:gd name="T26" fmla="*/ 1034 w 2266"/>
                <a:gd name="T27" fmla="*/ 161 h 1767"/>
                <a:gd name="T28" fmla="*/ 880 w 2266"/>
                <a:gd name="T29" fmla="*/ 241 h 1767"/>
                <a:gd name="T30" fmla="*/ 755 w 2266"/>
                <a:gd name="T31" fmla="*/ 300 h 1767"/>
                <a:gd name="T32" fmla="*/ 609 w 2266"/>
                <a:gd name="T33" fmla="*/ 315 h 1767"/>
                <a:gd name="T34" fmla="*/ 499 w 2266"/>
                <a:gd name="T35" fmla="*/ 373 h 1767"/>
                <a:gd name="T36" fmla="*/ 389 w 2266"/>
                <a:gd name="T37" fmla="*/ 329 h 1767"/>
                <a:gd name="T38" fmla="*/ 132 w 2266"/>
                <a:gd name="T39" fmla="*/ 278 h 1767"/>
                <a:gd name="T40" fmla="*/ 8 w 2266"/>
                <a:gd name="T41" fmla="*/ 300 h 1767"/>
                <a:gd name="T42" fmla="*/ 8 w 2266"/>
                <a:gd name="T43" fmla="*/ 366 h 1767"/>
                <a:gd name="T44" fmla="*/ 132 w 2266"/>
                <a:gd name="T45" fmla="*/ 535 h 1767"/>
                <a:gd name="T46" fmla="*/ 279 w 2266"/>
                <a:gd name="T47" fmla="*/ 586 h 1767"/>
                <a:gd name="T48" fmla="*/ 418 w 2266"/>
                <a:gd name="T49" fmla="*/ 710 h 1767"/>
                <a:gd name="T50" fmla="*/ 469 w 2266"/>
                <a:gd name="T51" fmla="*/ 842 h 1767"/>
                <a:gd name="T52" fmla="*/ 469 w 2266"/>
                <a:gd name="T53" fmla="*/ 908 h 1767"/>
                <a:gd name="T54" fmla="*/ 521 w 2266"/>
                <a:gd name="T55" fmla="*/ 1040 h 1767"/>
                <a:gd name="T56" fmla="*/ 675 w 2266"/>
                <a:gd name="T57" fmla="*/ 1245 h 1767"/>
                <a:gd name="T58" fmla="*/ 770 w 2266"/>
                <a:gd name="T59" fmla="*/ 1370 h 1767"/>
                <a:gd name="T60" fmla="*/ 755 w 2266"/>
                <a:gd name="T61" fmla="*/ 1465 h 1767"/>
                <a:gd name="T62" fmla="*/ 858 w 2266"/>
                <a:gd name="T63" fmla="*/ 1568 h 1767"/>
                <a:gd name="T64" fmla="*/ 968 w 2266"/>
                <a:gd name="T65" fmla="*/ 1619 h 1767"/>
                <a:gd name="T66" fmla="*/ 1063 w 2266"/>
                <a:gd name="T67" fmla="*/ 1495 h 1767"/>
                <a:gd name="T68" fmla="*/ 1041 w 2266"/>
                <a:gd name="T69" fmla="*/ 1392 h 1767"/>
                <a:gd name="T70" fmla="*/ 1231 w 2266"/>
                <a:gd name="T71" fmla="*/ 1385 h 1767"/>
                <a:gd name="T72" fmla="*/ 1400 w 2266"/>
                <a:gd name="T73" fmla="*/ 1472 h 1767"/>
                <a:gd name="T74" fmla="*/ 1459 w 2266"/>
                <a:gd name="T75" fmla="*/ 1656 h 1767"/>
                <a:gd name="T76" fmla="*/ 1561 w 2266"/>
                <a:gd name="T77" fmla="*/ 1663 h 1767"/>
                <a:gd name="T78" fmla="*/ 1664 w 2266"/>
                <a:gd name="T79" fmla="*/ 1663 h 1767"/>
                <a:gd name="T80" fmla="*/ 1913 w 2266"/>
                <a:gd name="T81" fmla="*/ 1736 h 1767"/>
                <a:gd name="T82" fmla="*/ 2037 w 2266"/>
                <a:gd name="T83" fmla="*/ 1714 h 1767"/>
                <a:gd name="T84" fmla="*/ 2125 w 2266"/>
                <a:gd name="T85" fmla="*/ 1619 h 1767"/>
                <a:gd name="T86" fmla="*/ 2111 w 2266"/>
                <a:gd name="T87" fmla="*/ 1538 h 1767"/>
                <a:gd name="T88" fmla="*/ 2008 w 2266"/>
                <a:gd name="T89" fmla="*/ 1436 h 1767"/>
                <a:gd name="T90" fmla="*/ 2037 w 2266"/>
                <a:gd name="T91" fmla="*/ 1311 h 1767"/>
                <a:gd name="T92" fmla="*/ 2133 w 2266"/>
                <a:gd name="T93" fmla="*/ 1209 h 1767"/>
                <a:gd name="T94" fmla="*/ 2206 w 2266"/>
                <a:gd name="T95" fmla="*/ 1165 h 1767"/>
                <a:gd name="T96" fmla="*/ 2257 w 2266"/>
                <a:gd name="T97" fmla="*/ 1003 h 1767"/>
                <a:gd name="T98" fmla="*/ 2169 w 2266"/>
                <a:gd name="T99" fmla="*/ 92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66" h="1767">
                  <a:moveTo>
                    <a:pt x="2169" y="923"/>
                  </a:moveTo>
                  <a:lnTo>
                    <a:pt x="2169" y="923"/>
                  </a:lnTo>
                  <a:cubicBezTo>
                    <a:pt x="2111" y="930"/>
                    <a:pt x="2052" y="872"/>
                    <a:pt x="2045" y="842"/>
                  </a:cubicBezTo>
                  <a:cubicBezTo>
                    <a:pt x="2037" y="820"/>
                    <a:pt x="2023" y="776"/>
                    <a:pt x="1971" y="725"/>
                  </a:cubicBezTo>
                  <a:cubicBezTo>
                    <a:pt x="1920" y="674"/>
                    <a:pt x="1949" y="652"/>
                    <a:pt x="2023" y="622"/>
                  </a:cubicBezTo>
                  <a:cubicBezTo>
                    <a:pt x="2089" y="600"/>
                    <a:pt x="1994" y="512"/>
                    <a:pt x="2008" y="461"/>
                  </a:cubicBezTo>
                  <a:cubicBezTo>
                    <a:pt x="2030" y="410"/>
                    <a:pt x="2045" y="373"/>
                    <a:pt x="2037" y="337"/>
                  </a:cubicBezTo>
                  <a:cubicBezTo>
                    <a:pt x="2030" y="293"/>
                    <a:pt x="1971" y="249"/>
                    <a:pt x="1935" y="263"/>
                  </a:cubicBezTo>
                  <a:cubicBezTo>
                    <a:pt x="1898" y="286"/>
                    <a:pt x="1832" y="256"/>
                    <a:pt x="1796" y="205"/>
                  </a:cubicBezTo>
                  <a:cubicBezTo>
                    <a:pt x="1766" y="153"/>
                    <a:pt x="1744" y="131"/>
                    <a:pt x="1715" y="183"/>
                  </a:cubicBezTo>
                  <a:cubicBezTo>
                    <a:pt x="1678" y="234"/>
                    <a:pt x="1627" y="139"/>
                    <a:pt x="1583" y="110"/>
                  </a:cubicBezTo>
                  <a:cubicBezTo>
                    <a:pt x="1547" y="88"/>
                    <a:pt x="1510" y="22"/>
                    <a:pt x="1459" y="14"/>
                  </a:cubicBezTo>
                  <a:cubicBezTo>
                    <a:pt x="1407" y="0"/>
                    <a:pt x="1312" y="22"/>
                    <a:pt x="1231" y="66"/>
                  </a:cubicBezTo>
                  <a:cubicBezTo>
                    <a:pt x="1144" y="102"/>
                    <a:pt x="1092" y="131"/>
                    <a:pt x="1034" y="161"/>
                  </a:cubicBezTo>
                  <a:cubicBezTo>
                    <a:pt x="975" y="198"/>
                    <a:pt x="924" y="234"/>
                    <a:pt x="880" y="241"/>
                  </a:cubicBezTo>
                  <a:cubicBezTo>
                    <a:pt x="836" y="249"/>
                    <a:pt x="806" y="263"/>
                    <a:pt x="755" y="300"/>
                  </a:cubicBezTo>
                  <a:cubicBezTo>
                    <a:pt x="704" y="337"/>
                    <a:pt x="653" y="263"/>
                    <a:pt x="609" y="315"/>
                  </a:cubicBezTo>
                  <a:cubicBezTo>
                    <a:pt x="565" y="366"/>
                    <a:pt x="521" y="373"/>
                    <a:pt x="499" y="373"/>
                  </a:cubicBezTo>
                  <a:cubicBezTo>
                    <a:pt x="469" y="373"/>
                    <a:pt x="447" y="315"/>
                    <a:pt x="389" y="329"/>
                  </a:cubicBezTo>
                  <a:cubicBezTo>
                    <a:pt x="330" y="337"/>
                    <a:pt x="206" y="307"/>
                    <a:pt x="132" y="278"/>
                  </a:cubicBezTo>
                  <a:cubicBezTo>
                    <a:pt x="88" y="256"/>
                    <a:pt x="37" y="278"/>
                    <a:pt x="8" y="300"/>
                  </a:cubicBezTo>
                  <a:cubicBezTo>
                    <a:pt x="0" y="322"/>
                    <a:pt x="0" y="344"/>
                    <a:pt x="8" y="366"/>
                  </a:cubicBezTo>
                  <a:cubicBezTo>
                    <a:pt x="30" y="417"/>
                    <a:pt x="30" y="586"/>
                    <a:pt x="132" y="535"/>
                  </a:cubicBezTo>
                  <a:cubicBezTo>
                    <a:pt x="235" y="476"/>
                    <a:pt x="235" y="564"/>
                    <a:pt x="279" y="586"/>
                  </a:cubicBezTo>
                  <a:cubicBezTo>
                    <a:pt x="323" y="615"/>
                    <a:pt x="440" y="659"/>
                    <a:pt x="418" y="710"/>
                  </a:cubicBezTo>
                  <a:cubicBezTo>
                    <a:pt x="396" y="769"/>
                    <a:pt x="425" y="813"/>
                    <a:pt x="469" y="842"/>
                  </a:cubicBezTo>
                  <a:cubicBezTo>
                    <a:pt x="521" y="864"/>
                    <a:pt x="506" y="872"/>
                    <a:pt x="469" y="908"/>
                  </a:cubicBezTo>
                  <a:cubicBezTo>
                    <a:pt x="440" y="938"/>
                    <a:pt x="462" y="974"/>
                    <a:pt x="521" y="1040"/>
                  </a:cubicBezTo>
                  <a:cubicBezTo>
                    <a:pt x="572" y="1113"/>
                    <a:pt x="675" y="1179"/>
                    <a:pt x="675" y="1245"/>
                  </a:cubicBezTo>
                  <a:cubicBezTo>
                    <a:pt x="675" y="1311"/>
                    <a:pt x="711" y="1392"/>
                    <a:pt x="770" y="1370"/>
                  </a:cubicBezTo>
                  <a:cubicBezTo>
                    <a:pt x="821" y="1348"/>
                    <a:pt x="770" y="1392"/>
                    <a:pt x="755" y="1465"/>
                  </a:cubicBezTo>
                  <a:cubicBezTo>
                    <a:pt x="748" y="1531"/>
                    <a:pt x="777" y="1553"/>
                    <a:pt x="858" y="1568"/>
                  </a:cubicBezTo>
                  <a:cubicBezTo>
                    <a:pt x="938" y="1575"/>
                    <a:pt x="924" y="1619"/>
                    <a:pt x="968" y="1619"/>
                  </a:cubicBezTo>
                  <a:cubicBezTo>
                    <a:pt x="1019" y="1619"/>
                    <a:pt x="1070" y="1538"/>
                    <a:pt x="1063" y="1495"/>
                  </a:cubicBezTo>
                  <a:cubicBezTo>
                    <a:pt x="1048" y="1450"/>
                    <a:pt x="997" y="1407"/>
                    <a:pt x="1041" y="1392"/>
                  </a:cubicBezTo>
                  <a:cubicBezTo>
                    <a:pt x="1085" y="1385"/>
                    <a:pt x="1173" y="1348"/>
                    <a:pt x="1231" y="1385"/>
                  </a:cubicBezTo>
                  <a:cubicBezTo>
                    <a:pt x="1290" y="1414"/>
                    <a:pt x="1371" y="1392"/>
                    <a:pt x="1400" y="1472"/>
                  </a:cubicBezTo>
                  <a:cubicBezTo>
                    <a:pt x="1437" y="1553"/>
                    <a:pt x="1437" y="1590"/>
                    <a:pt x="1459" y="1656"/>
                  </a:cubicBezTo>
                  <a:cubicBezTo>
                    <a:pt x="1480" y="1722"/>
                    <a:pt x="1561" y="1722"/>
                    <a:pt x="1561" y="1663"/>
                  </a:cubicBezTo>
                  <a:cubicBezTo>
                    <a:pt x="1561" y="1612"/>
                    <a:pt x="1605" y="1619"/>
                    <a:pt x="1664" y="1663"/>
                  </a:cubicBezTo>
                  <a:cubicBezTo>
                    <a:pt x="1722" y="1714"/>
                    <a:pt x="1854" y="1766"/>
                    <a:pt x="1913" y="1736"/>
                  </a:cubicBezTo>
                  <a:cubicBezTo>
                    <a:pt x="1971" y="1700"/>
                    <a:pt x="1979" y="1766"/>
                    <a:pt x="2037" y="1714"/>
                  </a:cubicBezTo>
                  <a:cubicBezTo>
                    <a:pt x="2067" y="1678"/>
                    <a:pt x="2103" y="1641"/>
                    <a:pt x="2125" y="1619"/>
                  </a:cubicBezTo>
                  <a:cubicBezTo>
                    <a:pt x="2118" y="1582"/>
                    <a:pt x="2118" y="1560"/>
                    <a:pt x="2111" y="1538"/>
                  </a:cubicBezTo>
                  <a:cubicBezTo>
                    <a:pt x="2103" y="1502"/>
                    <a:pt x="2052" y="1487"/>
                    <a:pt x="2008" y="1436"/>
                  </a:cubicBezTo>
                  <a:cubicBezTo>
                    <a:pt x="1971" y="1392"/>
                    <a:pt x="1994" y="1370"/>
                    <a:pt x="2037" y="1311"/>
                  </a:cubicBezTo>
                  <a:cubicBezTo>
                    <a:pt x="2081" y="1253"/>
                    <a:pt x="2089" y="1245"/>
                    <a:pt x="2133" y="1209"/>
                  </a:cubicBezTo>
                  <a:cubicBezTo>
                    <a:pt x="2169" y="1179"/>
                    <a:pt x="2169" y="1201"/>
                    <a:pt x="2206" y="1165"/>
                  </a:cubicBezTo>
                  <a:cubicBezTo>
                    <a:pt x="2243" y="1136"/>
                    <a:pt x="2250" y="1055"/>
                    <a:pt x="2257" y="1003"/>
                  </a:cubicBezTo>
                  <a:cubicBezTo>
                    <a:pt x="2265" y="952"/>
                    <a:pt x="2235" y="916"/>
                    <a:pt x="2169" y="9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36F8FE27-F720-FA4C-B2F0-5BB0890C5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957" y="9242584"/>
              <a:ext cx="2558940" cy="2910954"/>
            </a:xfrm>
            <a:custGeom>
              <a:avLst/>
              <a:gdLst>
                <a:gd name="T0" fmla="*/ 3824 w 6660"/>
                <a:gd name="T1" fmla="*/ 7181 h 7659"/>
                <a:gd name="T2" fmla="*/ 3055 w 6660"/>
                <a:gd name="T3" fmla="*/ 7079 h 7659"/>
                <a:gd name="T4" fmla="*/ 2916 w 6660"/>
                <a:gd name="T5" fmla="*/ 7064 h 7659"/>
                <a:gd name="T6" fmla="*/ 2637 w 6660"/>
                <a:gd name="T7" fmla="*/ 6932 h 7659"/>
                <a:gd name="T8" fmla="*/ 2506 w 6660"/>
                <a:gd name="T9" fmla="*/ 6727 h 7659"/>
                <a:gd name="T10" fmla="*/ 2125 w 6660"/>
                <a:gd name="T11" fmla="*/ 6896 h 7659"/>
                <a:gd name="T12" fmla="*/ 2403 w 6660"/>
                <a:gd name="T13" fmla="*/ 7013 h 7659"/>
                <a:gd name="T14" fmla="*/ 2403 w 6660"/>
                <a:gd name="T15" fmla="*/ 7306 h 7659"/>
                <a:gd name="T16" fmla="*/ 2146 w 6660"/>
                <a:gd name="T17" fmla="*/ 7394 h 7659"/>
                <a:gd name="T18" fmla="*/ 930 w 6660"/>
                <a:gd name="T19" fmla="*/ 7475 h 7659"/>
                <a:gd name="T20" fmla="*/ 344 w 6660"/>
                <a:gd name="T21" fmla="*/ 7467 h 7659"/>
                <a:gd name="T22" fmla="*/ 263 w 6660"/>
                <a:gd name="T23" fmla="*/ 7379 h 7659"/>
                <a:gd name="T24" fmla="*/ 80 w 6660"/>
                <a:gd name="T25" fmla="*/ 6786 h 7659"/>
                <a:gd name="T26" fmla="*/ 271 w 6660"/>
                <a:gd name="T27" fmla="*/ 5994 h 7659"/>
                <a:gd name="T28" fmla="*/ 366 w 6660"/>
                <a:gd name="T29" fmla="*/ 5203 h 7659"/>
                <a:gd name="T30" fmla="*/ 593 w 6660"/>
                <a:gd name="T31" fmla="*/ 4448 h 7659"/>
                <a:gd name="T32" fmla="*/ 1157 w 6660"/>
                <a:gd name="T33" fmla="*/ 3415 h 7659"/>
                <a:gd name="T34" fmla="*/ 1604 w 6660"/>
                <a:gd name="T35" fmla="*/ 2777 h 7659"/>
                <a:gd name="T36" fmla="*/ 1963 w 6660"/>
                <a:gd name="T37" fmla="*/ 2184 h 7659"/>
                <a:gd name="T38" fmla="*/ 2205 w 6660"/>
                <a:gd name="T39" fmla="*/ 1664 h 7659"/>
                <a:gd name="T40" fmla="*/ 2271 w 6660"/>
                <a:gd name="T41" fmla="*/ 1217 h 7659"/>
                <a:gd name="T42" fmla="*/ 2103 w 6660"/>
                <a:gd name="T43" fmla="*/ 704 h 7659"/>
                <a:gd name="T44" fmla="*/ 2183 w 6660"/>
                <a:gd name="T45" fmla="*/ 667 h 7659"/>
                <a:gd name="T46" fmla="*/ 2506 w 6660"/>
                <a:gd name="T47" fmla="*/ 616 h 7659"/>
                <a:gd name="T48" fmla="*/ 2975 w 6660"/>
                <a:gd name="T49" fmla="*/ 880 h 7659"/>
                <a:gd name="T50" fmla="*/ 3055 w 6660"/>
                <a:gd name="T51" fmla="*/ 1092 h 7659"/>
                <a:gd name="T52" fmla="*/ 3187 w 6660"/>
                <a:gd name="T53" fmla="*/ 1165 h 7659"/>
                <a:gd name="T54" fmla="*/ 3444 w 6660"/>
                <a:gd name="T55" fmla="*/ 953 h 7659"/>
                <a:gd name="T56" fmla="*/ 3583 w 6660"/>
                <a:gd name="T57" fmla="*/ 748 h 7659"/>
                <a:gd name="T58" fmla="*/ 3766 w 6660"/>
                <a:gd name="T59" fmla="*/ 740 h 7659"/>
                <a:gd name="T60" fmla="*/ 4227 w 6660"/>
                <a:gd name="T61" fmla="*/ 447 h 7659"/>
                <a:gd name="T62" fmla="*/ 4081 w 6660"/>
                <a:gd name="T63" fmla="*/ 257 h 7659"/>
                <a:gd name="T64" fmla="*/ 4337 w 6660"/>
                <a:gd name="T65" fmla="*/ 66 h 7659"/>
                <a:gd name="T66" fmla="*/ 4506 w 6660"/>
                <a:gd name="T67" fmla="*/ 103 h 7659"/>
                <a:gd name="T68" fmla="*/ 4733 w 6660"/>
                <a:gd name="T69" fmla="*/ 8 h 7659"/>
                <a:gd name="T70" fmla="*/ 4909 w 6660"/>
                <a:gd name="T71" fmla="*/ 308 h 7659"/>
                <a:gd name="T72" fmla="*/ 5173 w 6660"/>
                <a:gd name="T73" fmla="*/ 403 h 7659"/>
                <a:gd name="T74" fmla="*/ 5187 w 6660"/>
                <a:gd name="T75" fmla="*/ 777 h 7659"/>
                <a:gd name="T76" fmla="*/ 5495 w 6660"/>
                <a:gd name="T77" fmla="*/ 997 h 7659"/>
                <a:gd name="T78" fmla="*/ 5774 w 6660"/>
                <a:gd name="T79" fmla="*/ 1070 h 7659"/>
                <a:gd name="T80" fmla="*/ 5876 w 6660"/>
                <a:gd name="T81" fmla="*/ 1341 h 7659"/>
                <a:gd name="T82" fmla="*/ 6111 w 6660"/>
                <a:gd name="T83" fmla="*/ 2155 h 7659"/>
                <a:gd name="T84" fmla="*/ 6162 w 6660"/>
                <a:gd name="T85" fmla="*/ 2477 h 7659"/>
                <a:gd name="T86" fmla="*/ 6505 w 6660"/>
                <a:gd name="T87" fmla="*/ 3488 h 7659"/>
                <a:gd name="T88" fmla="*/ 6513 w 6660"/>
                <a:gd name="T89" fmla="*/ 3730 h 7659"/>
                <a:gd name="T90" fmla="*/ 6140 w 6660"/>
                <a:gd name="T91" fmla="*/ 3730 h 7659"/>
                <a:gd name="T92" fmla="*/ 6265 w 6660"/>
                <a:gd name="T93" fmla="*/ 4214 h 7659"/>
                <a:gd name="T94" fmla="*/ 6162 w 6660"/>
                <a:gd name="T95" fmla="*/ 4316 h 7659"/>
                <a:gd name="T96" fmla="*/ 5810 w 6660"/>
                <a:gd name="T97" fmla="*/ 4390 h 7659"/>
                <a:gd name="T98" fmla="*/ 5759 w 6660"/>
                <a:gd name="T99" fmla="*/ 5013 h 7659"/>
                <a:gd name="T100" fmla="*/ 5803 w 6660"/>
                <a:gd name="T101" fmla="*/ 6053 h 7659"/>
                <a:gd name="T102" fmla="*/ 5876 w 6660"/>
                <a:gd name="T103" fmla="*/ 6595 h 7659"/>
                <a:gd name="T104" fmla="*/ 5781 w 6660"/>
                <a:gd name="T105" fmla="*/ 7079 h 7659"/>
                <a:gd name="T106" fmla="*/ 5202 w 6660"/>
                <a:gd name="T107" fmla="*/ 7152 h 7659"/>
                <a:gd name="T108" fmla="*/ 4806 w 6660"/>
                <a:gd name="T109" fmla="*/ 7394 h 7659"/>
                <a:gd name="T110" fmla="*/ 4982 w 6660"/>
                <a:gd name="T111" fmla="*/ 7599 h 7659"/>
                <a:gd name="T112" fmla="*/ 4462 w 6660"/>
                <a:gd name="T113" fmla="*/ 7658 h 7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660" h="7659">
                  <a:moveTo>
                    <a:pt x="4462" y="7658"/>
                  </a:moveTo>
                  <a:lnTo>
                    <a:pt x="4462" y="7658"/>
                  </a:lnTo>
                  <a:cubicBezTo>
                    <a:pt x="4455" y="7658"/>
                    <a:pt x="4440" y="7658"/>
                    <a:pt x="4433" y="7658"/>
                  </a:cubicBezTo>
                  <a:cubicBezTo>
                    <a:pt x="4367" y="7650"/>
                    <a:pt x="4301" y="7548"/>
                    <a:pt x="4213" y="7350"/>
                  </a:cubicBezTo>
                  <a:cubicBezTo>
                    <a:pt x="4191" y="7306"/>
                    <a:pt x="4037" y="7255"/>
                    <a:pt x="3934" y="7218"/>
                  </a:cubicBezTo>
                  <a:cubicBezTo>
                    <a:pt x="3883" y="7203"/>
                    <a:pt x="3846" y="7189"/>
                    <a:pt x="3824" y="7181"/>
                  </a:cubicBezTo>
                  <a:cubicBezTo>
                    <a:pt x="3766" y="7145"/>
                    <a:pt x="3619" y="7086"/>
                    <a:pt x="3509" y="7064"/>
                  </a:cubicBezTo>
                  <a:cubicBezTo>
                    <a:pt x="3495" y="7064"/>
                    <a:pt x="3473" y="7057"/>
                    <a:pt x="3451" y="7057"/>
                  </a:cubicBezTo>
                  <a:cubicBezTo>
                    <a:pt x="3377" y="7057"/>
                    <a:pt x="3304" y="7086"/>
                    <a:pt x="3231" y="7130"/>
                  </a:cubicBezTo>
                  <a:cubicBezTo>
                    <a:pt x="3194" y="7152"/>
                    <a:pt x="3165" y="7167"/>
                    <a:pt x="3136" y="7167"/>
                  </a:cubicBezTo>
                  <a:cubicBezTo>
                    <a:pt x="3106" y="7167"/>
                    <a:pt x="3084" y="7152"/>
                    <a:pt x="3070" y="7137"/>
                  </a:cubicBezTo>
                  <a:cubicBezTo>
                    <a:pt x="3055" y="7123"/>
                    <a:pt x="3055" y="7101"/>
                    <a:pt x="3055" y="7079"/>
                  </a:cubicBezTo>
                  <a:cubicBezTo>
                    <a:pt x="3070" y="7027"/>
                    <a:pt x="3055" y="6991"/>
                    <a:pt x="2975" y="6940"/>
                  </a:cubicBezTo>
                  <a:cubicBezTo>
                    <a:pt x="2938" y="6918"/>
                    <a:pt x="2916" y="6910"/>
                    <a:pt x="2908" y="6910"/>
                  </a:cubicBezTo>
                  <a:cubicBezTo>
                    <a:pt x="2901" y="6910"/>
                    <a:pt x="2901" y="6910"/>
                    <a:pt x="2901" y="6910"/>
                  </a:cubicBezTo>
                  <a:cubicBezTo>
                    <a:pt x="2894" y="6918"/>
                    <a:pt x="2901" y="6925"/>
                    <a:pt x="2916" y="6940"/>
                  </a:cubicBezTo>
                  <a:cubicBezTo>
                    <a:pt x="2945" y="6969"/>
                    <a:pt x="2960" y="7013"/>
                    <a:pt x="2953" y="7042"/>
                  </a:cubicBezTo>
                  <a:cubicBezTo>
                    <a:pt x="2945" y="7057"/>
                    <a:pt x="2930" y="7064"/>
                    <a:pt x="2916" y="7064"/>
                  </a:cubicBezTo>
                  <a:cubicBezTo>
                    <a:pt x="2894" y="7064"/>
                    <a:pt x="2879" y="7057"/>
                    <a:pt x="2857" y="7042"/>
                  </a:cubicBezTo>
                  <a:cubicBezTo>
                    <a:pt x="2843" y="7035"/>
                    <a:pt x="2821" y="7020"/>
                    <a:pt x="2799" y="7020"/>
                  </a:cubicBezTo>
                  <a:cubicBezTo>
                    <a:pt x="2799" y="7020"/>
                    <a:pt x="2799" y="7020"/>
                    <a:pt x="2791" y="7020"/>
                  </a:cubicBezTo>
                  <a:cubicBezTo>
                    <a:pt x="2784" y="7027"/>
                    <a:pt x="2769" y="7027"/>
                    <a:pt x="2755" y="7027"/>
                  </a:cubicBezTo>
                  <a:cubicBezTo>
                    <a:pt x="2733" y="7027"/>
                    <a:pt x="2674" y="7020"/>
                    <a:pt x="2645" y="6984"/>
                  </a:cubicBezTo>
                  <a:cubicBezTo>
                    <a:pt x="2637" y="6976"/>
                    <a:pt x="2630" y="6962"/>
                    <a:pt x="2637" y="6932"/>
                  </a:cubicBezTo>
                  <a:cubicBezTo>
                    <a:pt x="2652" y="6888"/>
                    <a:pt x="2689" y="6874"/>
                    <a:pt x="2718" y="6859"/>
                  </a:cubicBezTo>
                  <a:cubicBezTo>
                    <a:pt x="2740" y="6844"/>
                    <a:pt x="2769" y="6837"/>
                    <a:pt x="2791" y="6808"/>
                  </a:cubicBezTo>
                  <a:cubicBezTo>
                    <a:pt x="2791" y="6800"/>
                    <a:pt x="2791" y="6793"/>
                    <a:pt x="2791" y="6793"/>
                  </a:cubicBezTo>
                  <a:cubicBezTo>
                    <a:pt x="2777" y="6756"/>
                    <a:pt x="2689" y="6713"/>
                    <a:pt x="2623" y="6690"/>
                  </a:cubicBezTo>
                  <a:cubicBezTo>
                    <a:pt x="2615" y="6742"/>
                    <a:pt x="2579" y="6778"/>
                    <a:pt x="2549" y="6778"/>
                  </a:cubicBezTo>
                  <a:cubicBezTo>
                    <a:pt x="2542" y="6778"/>
                    <a:pt x="2513" y="6778"/>
                    <a:pt x="2506" y="6727"/>
                  </a:cubicBezTo>
                  <a:cubicBezTo>
                    <a:pt x="2498" y="6698"/>
                    <a:pt x="2484" y="6661"/>
                    <a:pt x="2454" y="6661"/>
                  </a:cubicBezTo>
                  <a:cubicBezTo>
                    <a:pt x="2439" y="6661"/>
                    <a:pt x="2417" y="6668"/>
                    <a:pt x="2403" y="6676"/>
                  </a:cubicBezTo>
                  <a:cubicBezTo>
                    <a:pt x="2366" y="6698"/>
                    <a:pt x="2322" y="6713"/>
                    <a:pt x="2286" y="6720"/>
                  </a:cubicBezTo>
                  <a:cubicBezTo>
                    <a:pt x="2242" y="6727"/>
                    <a:pt x="2205" y="6734"/>
                    <a:pt x="2205" y="6749"/>
                  </a:cubicBezTo>
                  <a:cubicBezTo>
                    <a:pt x="2198" y="6756"/>
                    <a:pt x="2198" y="6764"/>
                    <a:pt x="2198" y="6778"/>
                  </a:cubicBezTo>
                  <a:cubicBezTo>
                    <a:pt x="2190" y="6822"/>
                    <a:pt x="2183" y="6874"/>
                    <a:pt x="2125" y="6896"/>
                  </a:cubicBezTo>
                  <a:cubicBezTo>
                    <a:pt x="2103" y="6903"/>
                    <a:pt x="2088" y="6932"/>
                    <a:pt x="2080" y="6962"/>
                  </a:cubicBezTo>
                  <a:cubicBezTo>
                    <a:pt x="2066" y="7006"/>
                    <a:pt x="2073" y="7049"/>
                    <a:pt x="2095" y="7079"/>
                  </a:cubicBezTo>
                  <a:cubicBezTo>
                    <a:pt x="2132" y="7115"/>
                    <a:pt x="2168" y="7123"/>
                    <a:pt x="2198" y="7123"/>
                  </a:cubicBezTo>
                  <a:cubicBezTo>
                    <a:pt x="2234" y="7123"/>
                    <a:pt x="2271" y="7108"/>
                    <a:pt x="2293" y="7094"/>
                  </a:cubicBezTo>
                  <a:cubicBezTo>
                    <a:pt x="2308" y="7086"/>
                    <a:pt x="2315" y="7072"/>
                    <a:pt x="2330" y="7064"/>
                  </a:cubicBezTo>
                  <a:cubicBezTo>
                    <a:pt x="2344" y="7042"/>
                    <a:pt x="2359" y="7013"/>
                    <a:pt x="2403" y="7013"/>
                  </a:cubicBezTo>
                  <a:cubicBezTo>
                    <a:pt x="2425" y="7013"/>
                    <a:pt x="2447" y="7020"/>
                    <a:pt x="2476" y="7035"/>
                  </a:cubicBezTo>
                  <a:cubicBezTo>
                    <a:pt x="2520" y="7057"/>
                    <a:pt x="2542" y="7079"/>
                    <a:pt x="2549" y="7094"/>
                  </a:cubicBezTo>
                  <a:cubicBezTo>
                    <a:pt x="2557" y="7115"/>
                    <a:pt x="2542" y="7137"/>
                    <a:pt x="2535" y="7152"/>
                  </a:cubicBezTo>
                  <a:cubicBezTo>
                    <a:pt x="2520" y="7174"/>
                    <a:pt x="2513" y="7189"/>
                    <a:pt x="2513" y="7211"/>
                  </a:cubicBezTo>
                  <a:cubicBezTo>
                    <a:pt x="2498" y="7284"/>
                    <a:pt x="2447" y="7306"/>
                    <a:pt x="2417" y="7306"/>
                  </a:cubicBezTo>
                  <a:cubicBezTo>
                    <a:pt x="2403" y="7306"/>
                    <a:pt x="2403" y="7306"/>
                    <a:pt x="2403" y="7306"/>
                  </a:cubicBezTo>
                  <a:cubicBezTo>
                    <a:pt x="2403" y="7291"/>
                    <a:pt x="2403" y="7291"/>
                    <a:pt x="2403" y="7291"/>
                  </a:cubicBezTo>
                  <a:cubicBezTo>
                    <a:pt x="2396" y="7277"/>
                    <a:pt x="2352" y="7233"/>
                    <a:pt x="2286" y="7233"/>
                  </a:cubicBezTo>
                  <a:cubicBezTo>
                    <a:pt x="2264" y="7233"/>
                    <a:pt x="2249" y="7240"/>
                    <a:pt x="2227" y="7247"/>
                  </a:cubicBezTo>
                  <a:cubicBezTo>
                    <a:pt x="2139" y="7284"/>
                    <a:pt x="2154" y="7372"/>
                    <a:pt x="2161" y="7379"/>
                  </a:cubicBezTo>
                  <a:cubicBezTo>
                    <a:pt x="2161" y="7394"/>
                    <a:pt x="2161" y="7394"/>
                    <a:pt x="2161" y="7394"/>
                  </a:cubicBezTo>
                  <a:cubicBezTo>
                    <a:pt x="2146" y="7394"/>
                    <a:pt x="2146" y="7394"/>
                    <a:pt x="2146" y="7394"/>
                  </a:cubicBezTo>
                  <a:cubicBezTo>
                    <a:pt x="2073" y="7408"/>
                    <a:pt x="2015" y="7416"/>
                    <a:pt x="1971" y="7416"/>
                  </a:cubicBezTo>
                  <a:cubicBezTo>
                    <a:pt x="1861" y="7416"/>
                    <a:pt x="1795" y="7372"/>
                    <a:pt x="1758" y="7284"/>
                  </a:cubicBezTo>
                  <a:cubicBezTo>
                    <a:pt x="1744" y="7262"/>
                    <a:pt x="1722" y="7255"/>
                    <a:pt x="1685" y="7255"/>
                  </a:cubicBezTo>
                  <a:cubicBezTo>
                    <a:pt x="1589" y="7255"/>
                    <a:pt x="1436" y="7328"/>
                    <a:pt x="1370" y="7394"/>
                  </a:cubicBezTo>
                  <a:cubicBezTo>
                    <a:pt x="1289" y="7475"/>
                    <a:pt x="1055" y="7482"/>
                    <a:pt x="1011" y="7482"/>
                  </a:cubicBezTo>
                  <a:cubicBezTo>
                    <a:pt x="974" y="7482"/>
                    <a:pt x="937" y="7475"/>
                    <a:pt x="930" y="7475"/>
                  </a:cubicBezTo>
                  <a:cubicBezTo>
                    <a:pt x="894" y="7467"/>
                    <a:pt x="886" y="7431"/>
                    <a:pt x="879" y="7394"/>
                  </a:cubicBezTo>
                  <a:cubicBezTo>
                    <a:pt x="864" y="7357"/>
                    <a:pt x="857" y="7328"/>
                    <a:pt x="842" y="7328"/>
                  </a:cubicBezTo>
                  <a:cubicBezTo>
                    <a:pt x="806" y="7328"/>
                    <a:pt x="725" y="7379"/>
                    <a:pt x="652" y="7416"/>
                  </a:cubicBezTo>
                  <a:cubicBezTo>
                    <a:pt x="600" y="7445"/>
                    <a:pt x="549" y="7482"/>
                    <a:pt x="505" y="7496"/>
                  </a:cubicBezTo>
                  <a:cubicBezTo>
                    <a:pt x="483" y="7504"/>
                    <a:pt x="461" y="7511"/>
                    <a:pt x="432" y="7511"/>
                  </a:cubicBezTo>
                  <a:cubicBezTo>
                    <a:pt x="395" y="7511"/>
                    <a:pt x="358" y="7496"/>
                    <a:pt x="344" y="7467"/>
                  </a:cubicBezTo>
                  <a:cubicBezTo>
                    <a:pt x="329" y="7445"/>
                    <a:pt x="329" y="7423"/>
                    <a:pt x="337" y="7408"/>
                  </a:cubicBezTo>
                  <a:cubicBezTo>
                    <a:pt x="344" y="7387"/>
                    <a:pt x="358" y="7372"/>
                    <a:pt x="373" y="7357"/>
                  </a:cubicBezTo>
                  <a:cubicBezTo>
                    <a:pt x="395" y="7335"/>
                    <a:pt x="410" y="7306"/>
                    <a:pt x="403" y="7291"/>
                  </a:cubicBezTo>
                  <a:cubicBezTo>
                    <a:pt x="403" y="7284"/>
                    <a:pt x="403" y="7284"/>
                    <a:pt x="395" y="7284"/>
                  </a:cubicBezTo>
                  <a:cubicBezTo>
                    <a:pt x="395" y="7284"/>
                    <a:pt x="373" y="7284"/>
                    <a:pt x="344" y="7335"/>
                  </a:cubicBezTo>
                  <a:cubicBezTo>
                    <a:pt x="322" y="7365"/>
                    <a:pt x="293" y="7379"/>
                    <a:pt x="263" y="7379"/>
                  </a:cubicBezTo>
                  <a:cubicBezTo>
                    <a:pt x="227" y="7379"/>
                    <a:pt x="197" y="7350"/>
                    <a:pt x="190" y="7328"/>
                  </a:cubicBezTo>
                  <a:cubicBezTo>
                    <a:pt x="190" y="7321"/>
                    <a:pt x="183" y="7306"/>
                    <a:pt x="183" y="7291"/>
                  </a:cubicBezTo>
                  <a:cubicBezTo>
                    <a:pt x="183" y="7262"/>
                    <a:pt x="183" y="7211"/>
                    <a:pt x="117" y="7152"/>
                  </a:cubicBezTo>
                  <a:cubicBezTo>
                    <a:pt x="29" y="7079"/>
                    <a:pt x="0" y="6991"/>
                    <a:pt x="44" y="6910"/>
                  </a:cubicBezTo>
                  <a:cubicBezTo>
                    <a:pt x="51" y="6896"/>
                    <a:pt x="58" y="6881"/>
                    <a:pt x="65" y="6866"/>
                  </a:cubicBezTo>
                  <a:cubicBezTo>
                    <a:pt x="87" y="6830"/>
                    <a:pt x="95" y="6822"/>
                    <a:pt x="80" y="6786"/>
                  </a:cubicBezTo>
                  <a:cubicBezTo>
                    <a:pt x="51" y="6720"/>
                    <a:pt x="58" y="6654"/>
                    <a:pt x="102" y="6588"/>
                  </a:cubicBezTo>
                  <a:cubicBezTo>
                    <a:pt x="117" y="6566"/>
                    <a:pt x="117" y="6566"/>
                    <a:pt x="117" y="6566"/>
                  </a:cubicBezTo>
                  <a:cubicBezTo>
                    <a:pt x="146" y="6522"/>
                    <a:pt x="153" y="6515"/>
                    <a:pt x="132" y="6456"/>
                  </a:cubicBezTo>
                  <a:cubicBezTo>
                    <a:pt x="109" y="6383"/>
                    <a:pt x="161" y="6309"/>
                    <a:pt x="175" y="6287"/>
                  </a:cubicBezTo>
                  <a:cubicBezTo>
                    <a:pt x="168" y="6236"/>
                    <a:pt x="190" y="6170"/>
                    <a:pt x="241" y="6126"/>
                  </a:cubicBezTo>
                  <a:cubicBezTo>
                    <a:pt x="278" y="6082"/>
                    <a:pt x="293" y="6031"/>
                    <a:pt x="271" y="5994"/>
                  </a:cubicBezTo>
                  <a:cubicBezTo>
                    <a:pt x="263" y="5980"/>
                    <a:pt x="256" y="5972"/>
                    <a:pt x="249" y="5958"/>
                  </a:cubicBezTo>
                  <a:cubicBezTo>
                    <a:pt x="219" y="5906"/>
                    <a:pt x="183" y="5840"/>
                    <a:pt x="168" y="5760"/>
                  </a:cubicBezTo>
                  <a:cubicBezTo>
                    <a:pt x="146" y="5650"/>
                    <a:pt x="183" y="5547"/>
                    <a:pt x="212" y="5503"/>
                  </a:cubicBezTo>
                  <a:cubicBezTo>
                    <a:pt x="234" y="5481"/>
                    <a:pt x="241" y="5452"/>
                    <a:pt x="256" y="5415"/>
                  </a:cubicBezTo>
                  <a:cubicBezTo>
                    <a:pt x="271" y="5386"/>
                    <a:pt x="285" y="5342"/>
                    <a:pt x="315" y="5291"/>
                  </a:cubicBezTo>
                  <a:cubicBezTo>
                    <a:pt x="337" y="5254"/>
                    <a:pt x="351" y="5225"/>
                    <a:pt x="366" y="5203"/>
                  </a:cubicBezTo>
                  <a:cubicBezTo>
                    <a:pt x="403" y="5152"/>
                    <a:pt x="425" y="5115"/>
                    <a:pt x="439" y="5049"/>
                  </a:cubicBezTo>
                  <a:cubicBezTo>
                    <a:pt x="461" y="4961"/>
                    <a:pt x="498" y="4932"/>
                    <a:pt x="542" y="4903"/>
                  </a:cubicBezTo>
                  <a:cubicBezTo>
                    <a:pt x="549" y="4895"/>
                    <a:pt x="549" y="4895"/>
                    <a:pt x="549" y="4895"/>
                  </a:cubicBezTo>
                  <a:cubicBezTo>
                    <a:pt x="571" y="4881"/>
                    <a:pt x="571" y="4771"/>
                    <a:pt x="571" y="4690"/>
                  </a:cubicBezTo>
                  <a:cubicBezTo>
                    <a:pt x="578" y="4624"/>
                    <a:pt x="578" y="4565"/>
                    <a:pt x="586" y="4529"/>
                  </a:cubicBezTo>
                  <a:cubicBezTo>
                    <a:pt x="593" y="4507"/>
                    <a:pt x="593" y="4477"/>
                    <a:pt x="593" y="4448"/>
                  </a:cubicBezTo>
                  <a:cubicBezTo>
                    <a:pt x="593" y="4404"/>
                    <a:pt x="586" y="4360"/>
                    <a:pt x="637" y="4316"/>
                  </a:cubicBezTo>
                  <a:cubicBezTo>
                    <a:pt x="703" y="4265"/>
                    <a:pt x="732" y="4184"/>
                    <a:pt x="732" y="4067"/>
                  </a:cubicBezTo>
                  <a:cubicBezTo>
                    <a:pt x="732" y="3943"/>
                    <a:pt x="820" y="3818"/>
                    <a:pt x="886" y="3767"/>
                  </a:cubicBezTo>
                  <a:cubicBezTo>
                    <a:pt x="945" y="3723"/>
                    <a:pt x="1018" y="3642"/>
                    <a:pt x="1040" y="3606"/>
                  </a:cubicBezTo>
                  <a:cubicBezTo>
                    <a:pt x="1047" y="3598"/>
                    <a:pt x="1062" y="3576"/>
                    <a:pt x="1069" y="3554"/>
                  </a:cubicBezTo>
                  <a:cubicBezTo>
                    <a:pt x="1099" y="3510"/>
                    <a:pt x="1128" y="3452"/>
                    <a:pt x="1157" y="3415"/>
                  </a:cubicBezTo>
                  <a:cubicBezTo>
                    <a:pt x="1201" y="3356"/>
                    <a:pt x="1245" y="3327"/>
                    <a:pt x="1326" y="3305"/>
                  </a:cubicBezTo>
                  <a:cubicBezTo>
                    <a:pt x="1370" y="3290"/>
                    <a:pt x="1392" y="3210"/>
                    <a:pt x="1414" y="3137"/>
                  </a:cubicBezTo>
                  <a:cubicBezTo>
                    <a:pt x="1421" y="3100"/>
                    <a:pt x="1428" y="3071"/>
                    <a:pt x="1436" y="3041"/>
                  </a:cubicBezTo>
                  <a:cubicBezTo>
                    <a:pt x="1465" y="2968"/>
                    <a:pt x="1568" y="2851"/>
                    <a:pt x="1604" y="2814"/>
                  </a:cubicBezTo>
                  <a:cubicBezTo>
                    <a:pt x="1626" y="2792"/>
                    <a:pt x="1626" y="2792"/>
                    <a:pt x="1626" y="2792"/>
                  </a:cubicBezTo>
                  <a:cubicBezTo>
                    <a:pt x="1604" y="2777"/>
                    <a:pt x="1604" y="2777"/>
                    <a:pt x="1604" y="2777"/>
                  </a:cubicBezTo>
                  <a:cubicBezTo>
                    <a:pt x="1670" y="2741"/>
                    <a:pt x="1670" y="2741"/>
                    <a:pt x="1670" y="2741"/>
                  </a:cubicBezTo>
                  <a:cubicBezTo>
                    <a:pt x="1677" y="2741"/>
                    <a:pt x="1677" y="2741"/>
                    <a:pt x="1677" y="2741"/>
                  </a:cubicBezTo>
                  <a:cubicBezTo>
                    <a:pt x="1677" y="2741"/>
                    <a:pt x="1736" y="2734"/>
                    <a:pt x="1787" y="2602"/>
                  </a:cubicBezTo>
                  <a:cubicBezTo>
                    <a:pt x="1824" y="2514"/>
                    <a:pt x="1868" y="2455"/>
                    <a:pt x="1897" y="2404"/>
                  </a:cubicBezTo>
                  <a:cubicBezTo>
                    <a:pt x="1927" y="2353"/>
                    <a:pt x="1956" y="2316"/>
                    <a:pt x="1956" y="2279"/>
                  </a:cubicBezTo>
                  <a:cubicBezTo>
                    <a:pt x="1963" y="2243"/>
                    <a:pt x="1963" y="2213"/>
                    <a:pt x="1963" y="2184"/>
                  </a:cubicBezTo>
                  <a:cubicBezTo>
                    <a:pt x="1956" y="2147"/>
                    <a:pt x="1956" y="2111"/>
                    <a:pt x="1971" y="2089"/>
                  </a:cubicBezTo>
                  <a:cubicBezTo>
                    <a:pt x="1978" y="2081"/>
                    <a:pt x="1985" y="2067"/>
                    <a:pt x="2000" y="2059"/>
                  </a:cubicBezTo>
                  <a:cubicBezTo>
                    <a:pt x="2022" y="2037"/>
                    <a:pt x="2051" y="2008"/>
                    <a:pt x="2037" y="1964"/>
                  </a:cubicBezTo>
                  <a:cubicBezTo>
                    <a:pt x="2022" y="1920"/>
                    <a:pt x="2022" y="1847"/>
                    <a:pt x="2125" y="1781"/>
                  </a:cubicBezTo>
                  <a:cubicBezTo>
                    <a:pt x="2139" y="1766"/>
                    <a:pt x="2154" y="1759"/>
                    <a:pt x="2161" y="1759"/>
                  </a:cubicBezTo>
                  <a:cubicBezTo>
                    <a:pt x="2198" y="1737"/>
                    <a:pt x="2205" y="1730"/>
                    <a:pt x="2205" y="1664"/>
                  </a:cubicBezTo>
                  <a:cubicBezTo>
                    <a:pt x="2205" y="1627"/>
                    <a:pt x="2198" y="1620"/>
                    <a:pt x="2183" y="1605"/>
                  </a:cubicBezTo>
                  <a:cubicBezTo>
                    <a:pt x="2168" y="1590"/>
                    <a:pt x="2161" y="1576"/>
                    <a:pt x="2176" y="1539"/>
                  </a:cubicBezTo>
                  <a:cubicBezTo>
                    <a:pt x="2183" y="1503"/>
                    <a:pt x="2205" y="1480"/>
                    <a:pt x="2220" y="1466"/>
                  </a:cubicBezTo>
                  <a:cubicBezTo>
                    <a:pt x="2242" y="1444"/>
                    <a:pt x="2256" y="1429"/>
                    <a:pt x="2256" y="1407"/>
                  </a:cubicBezTo>
                  <a:cubicBezTo>
                    <a:pt x="2256" y="1385"/>
                    <a:pt x="2256" y="1356"/>
                    <a:pt x="2264" y="1327"/>
                  </a:cubicBezTo>
                  <a:cubicBezTo>
                    <a:pt x="2271" y="1297"/>
                    <a:pt x="2286" y="1224"/>
                    <a:pt x="2271" y="1217"/>
                  </a:cubicBezTo>
                  <a:cubicBezTo>
                    <a:pt x="2264" y="1217"/>
                    <a:pt x="2256" y="1217"/>
                    <a:pt x="2249" y="1217"/>
                  </a:cubicBezTo>
                  <a:cubicBezTo>
                    <a:pt x="2213" y="1217"/>
                    <a:pt x="2176" y="1202"/>
                    <a:pt x="2161" y="1173"/>
                  </a:cubicBezTo>
                  <a:cubicBezTo>
                    <a:pt x="2161" y="1158"/>
                    <a:pt x="2154" y="1136"/>
                    <a:pt x="2176" y="1099"/>
                  </a:cubicBezTo>
                  <a:cubicBezTo>
                    <a:pt x="2198" y="1070"/>
                    <a:pt x="2190" y="1063"/>
                    <a:pt x="2161" y="1019"/>
                  </a:cubicBezTo>
                  <a:cubicBezTo>
                    <a:pt x="2146" y="1012"/>
                    <a:pt x="2132" y="989"/>
                    <a:pt x="2117" y="975"/>
                  </a:cubicBezTo>
                  <a:cubicBezTo>
                    <a:pt x="2073" y="902"/>
                    <a:pt x="2103" y="726"/>
                    <a:pt x="2103" y="704"/>
                  </a:cubicBezTo>
                  <a:cubicBezTo>
                    <a:pt x="2103" y="696"/>
                    <a:pt x="2103" y="696"/>
                    <a:pt x="2103" y="696"/>
                  </a:cubicBezTo>
                  <a:cubicBezTo>
                    <a:pt x="2110" y="689"/>
                    <a:pt x="2110" y="689"/>
                    <a:pt x="2110" y="689"/>
                  </a:cubicBezTo>
                  <a:lnTo>
                    <a:pt x="2110" y="689"/>
                  </a:lnTo>
                  <a:cubicBezTo>
                    <a:pt x="2117" y="689"/>
                    <a:pt x="2117" y="689"/>
                    <a:pt x="2117" y="689"/>
                  </a:cubicBezTo>
                  <a:cubicBezTo>
                    <a:pt x="2168" y="667"/>
                    <a:pt x="2168" y="667"/>
                    <a:pt x="2168" y="667"/>
                  </a:cubicBezTo>
                  <a:cubicBezTo>
                    <a:pt x="2176" y="667"/>
                    <a:pt x="2183" y="667"/>
                    <a:pt x="2183" y="667"/>
                  </a:cubicBezTo>
                  <a:cubicBezTo>
                    <a:pt x="2227" y="667"/>
                    <a:pt x="2264" y="718"/>
                    <a:pt x="2308" y="777"/>
                  </a:cubicBezTo>
                  <a:cubicBezTo>
                    <a:pt x="2344" y="828"/>
                    <a:pt x="2381" y="880"/>
                    <a:pt x="2410" y="894"/>
                  </a:cubicBezTo>
                  <a:cubicBezTo>
                    <a:pt x="2425" y="902"/>
                    <a:pt x="2432" y="902"/>
                    <a:pt x="2439" y="902"/>
                  </a:cubicBezTo>
                  <a:cubicBezTo>
                    <a:pt x="2454" y="902"/>
                    <a:pt x="2462" y="894"/>
                    <a:pt x="2476" y="887"/>
                  </a:cubicBezTo>
                  <a:cubicBezTo>
                    <a:pt x="2498" y="858"/>
                    <a:pt x="2506" y="806"/>
                    <a:pt x="2491" y="763"/>
                  </a:cubicBezTo>
                  <a:cubicBezTo>
                    <a:pt x="2476" y="704"/>
                    <a:pt x="2484" y="653"/>
                    <a:pt x="2506" y="616"/>
                  </a:cubicBezTo>
                  <a:cubicBezTo>
                    <a:pt x="2527" y="587"/>
                    <a:pt x="2557" y="572"/>
                    <a:pt x="2594" y="565"/>
                  </a:cubicBezTo>
                  <a:cubicBezTo>
                    <a:pt x="2601" y="565"/>
                    <a:pt x="2615" y="565"/>
                    <a:pt x="2615" y="565"/>
                  </a:cubicBezTo>
                  <a:cubicBezTo>
                    <a:pt x="2689" y="565"/>
                    <a:pt x="2696" y="608"/>
                    <a:pt x="2711" y="726"/>
                  </a:cubicBezTo>
                  <a:cubicBezTo>
                    <a:pt x="2718" y="755"/>
                    <a:pt x="2718" y="784"/>
                    <a:pt x="2725" y="814"/>
                  </a:cubicBezTo>
                  <a:cubicBezTo>
                    <a:pt x="2740" y="887"/>
                    <a:pt x="2777" y="916"/>
                    <a:pt x="2843" y="916"/>
                  </a:cubicBezTo>
                  <a:cubicBezTo>
                    <a:pt x="2908" y="916"/>
                    <a:pt x="2975" y="880"/>
                    <a:pt x="2975" y="880"/>
                  </a:cubicBezTo>
                  <a:cubicBezTo>
                    <a:pt x="2996" y="872"/>
                    <a:pt x="2996" y="872"/>
                    <a:pt x="2996" y="872"/>
                  </a:cubicBezTo>
                  <a:cubicBezTo>
                    <a:pt x="2996" y="894"/>
                    <a:pt x="2996" y="894"/>
                    <a:pt x="2996" y="894"/>
                  </a:cubicBezTo>
                  <a:cubicBezTo>
                    <a:pt x="3004" y="938"/>
                    <a:pt x="3018" y="946"/>
                    <a:pt x="3106" y="946"/>
                  </a:cubicBezTo>
                  <a:cubicBezTo>
                    <a:pt x="3158" y="946"/>
                    <a:pt x="3165" y="982"/>
                    <a:pt x="3172" y="989"/>
                  </a:cubicBezTo>
                  <a:cubicBezTo>
                    <a:pt x="3172" y="1034"/>
                    <a:pt x="3128" y="1085"/>
                    <a:pt x="3077" y="1092"/>
                  </a:cubicBezTo>
                  <a:cubicBezTo>
                    <a:pt x="3070" y="1092"/>
                    <a:pt x="3062" y="1092"/>
                    <a:pt x="3055" y="1092"/>
                  </a:cubicBezTo>
                  <a:cubicBezTo>
                    <a:pt x="3026" y="1099"/>
                    <a:pt x="3026" y="1099"/>
                    <a:pt x="3026" y="1180"/>
                  </a:cubicBezTo>
                  <a:cubicBezTo>
                    <a:pt x="3018" y="1239"/>
                    <a:pt x="3018" y="1239"/>
                    <a:pt x="3018" y="1239"/>
                  </a:cubicBezTo>
                  <a:cubicBezTo>
                    <a:pt x="3018" y="1275"/>
                    <a:pt x="3026" y="1283"/>
                    <a:pt x="3026" y="1290"/>
                  </a:cubicBezTo>
                  <a:lnTo>
                    <a:pt x="3026" y="1290"/>
                  </a:lnTo>
                  <a:cubicBezTo>
                    <a:pt x="3055" y="1290"/>
                    <a:pt x="3099" y="1246"/>
                    <a:pt x="3136" y="1217"/>
                  </a:cubicBezTo>
                  <a:cubicBezTo>
                    <a:pt x="3158" y="1187"/>
                    <a:pt x="3180" y="1173"/>
                    <a:pt x="3187" y="1165"/>
                  </a:cubicBezTo>
                  <a:cubicBezTo>
                    <a:pt x="3209" y="1158"/>
                    <a:pt x="3209" y="1151"/>
                    <a:pt x="3216" y="1122"/>
                  </a:cubicBezTo>
                  <a:cubicBezTo>
                    <a:pt x="3216" y="1107"/>
                    <a:pt x="3216" y="1085"/>
                    <a:pt x="3231" y="1048"/>
                  </a:cubicBezTo>
                  <a:cubicBezTo>
                    <a:pt x="3238" y="1004"/>
                    <a:pt x="3260" y="953"/>
                    <a:pt x="3304" y="953"/>
                  </a:cubicBezTo>
                  <a:cubicBezTo>
                    <a:pt x="3326" y="953"/>
                    <a:pt x="3348" y="968"/>
                    <a:pt x="3377" y="982"/>
                  </a:cubicBezTo>
                  <a:cubicBezTo>
                    <a:pt x="3392" y="997"/>
                    <a:pt x="3407" y="1004"/>
                    <a:pt x="3414" y="1004"/>
                  </a:cubicBezTo>
                  <a:cubicBezTo>
                    <a:pt x="3429" y="1004"/>
                    <a:pt x="3436" y="982"/>
                    <a:pt x="3444" y="953"/>
                  </a:cubicBezTo>
                  <a:cubicBezTo>
                    <a:pt x="3451" y="938"/>
                    <a:pt x="3458" y="924"/>
                    <a:pt x="3465" y="909"/>
                  </a:cubicBezTo>
                  <a:cubicBezTo>
                    <a:pt x="3473" y="902"/>
                    <a:pt x="3487" y="880"/>
                    <a:pt x="3524" y="880"/>
                  </a:cubicBezTo>
                  <a:cubicBezTo>
                    <a:pt x="3539" y="880"/>
                    <a:pt x="3561" y="887"/>
                    <a:pt x="3583" y="902"/>
                  </a:cubicBezTo>
                  <a:cubicBezTo>
                    <a:pt x="3517" y="799"/>
                    <a:pt x="3517" y="799"/>
                    <a:pt x="3517" y="799"/>
                  </a:cubicBezTo>
                  <a:cubicBezTo>
                    <a:pt x="3583" y="755"/>
                    <a:pt x="3583" y="755"/>
                    <a:pt x="3583" y="755"/>
                  </a:cubicBezTo>
                  <a:cubicBezTo>
                    <a:pt x="3583" y="748"/>
                    <a:pt x="3583" y="748"/>
                    <a:pt x="3583" y="748"/>
                  </a:cubicBezTo>
                  <a:cubicBezTo>
                    <a:pt x="3590" y="748"/>
                    <a:pt x="3590" y="748"/>
                    <a:pt x="3590" y="748"/>
                  </a:cubicBezTo>
                  <a:cubicBezTo>
                    <a:pt x="3605" y="733"/>
                    <a:pt x="3605" y="733"/>
                    <a:pt x="3605" y="733"/>
                  </a:cubicBezTo>
                  <a:cubicBezTo>
                    <a:pt x="3612" y="733"/>
                    <a:pt x="3612" y="733"/>
                    <a:pt x="3612" y="733"/>
                  </a:cubicBezTo>
                  <a:cubicBezTo>
                    <a:pt x="3619" y="733"/>
                    <a:pt x="3634" y="726"/>
                    <a:pt x="3649" y="726"/>
                  </a:cubicBezTo>
                  <a:cubicBezTo>
                    <a:pt x="3663" y="726"/>
                    <a:pt x="3685" y="733"/>
                    <a:pt x="3707" y="733"/>
                  </a:cubicBezTo>
                  <a:cubicBezTo>
                    <a:pt x="3722" y="740"/>
                    <a:pt x="3744" y="740"/>
                    <a:pt x="3766" y="740"/>
                  </a:cubicBezTo>
                  <a:cubicBezTo>
                    <a:pt x="3780" y="740"/>
                    <a:pt x="3795" y="740"/>
                    <a:pt x="3803" y="733"/>
                  </a:cubicBezTo>
                  <a:cubicBezTo>
                    <a:pt x="3817" y="726"/>
                    <a:pt x="3839" y="718"/>
                    <a:pt x="3854" y="718"/>
                  </a:cubicBezTo>
                  <a:cubicBezTo>
                    <a:pt x="3898" y="696"/>
                    <a:pt x="3927" y="689"/>
                    <a:pt x="3927" y="616"/>
                  </a:cubicBezTo>
                  <a:cubicBezTo>
                    <a:pt x="3927" y="499"/>
                    <a:pt x="4030" y="491"/>
                    <a:pt x="4125" y="491"/>
                  </a:cubicBezTo>
                  <a:cubicBezTo>
                    <a:pt x="4139" y="484"/>
                    <a:pt x="4154" y="484"/>
                    <a:pt x="4169" y="484"/>
                  </a:cubicBezTo>
                  <a:cubicBezTo>
                    <a:pt x="4235" y="477"/>
                    <a:pt x="4235" y="469"/>
                    <a:pt x="4227" y="447"/>
                  </a:cubicBezTo>
                  <a:cubicBezTo>
                    <a:pt x="4227" y="440"/>
                    <a:pt x="4227" y="418"/>
                    <a:pt x="4235" y="403"/>
                  </a:cubicBezTo>
                  <a:cubicBezTo>
                    <a:pt x="4249" y="381"/>
                    <a:pt x="4271" y="323"/>
                    <a:pt x="4220" y="271"/>
                  </a:cubicBezTo>
                  <a:cubicBezTo>
                    <a:pt x="4206" y="257"/>
                    <a:pt x="4191" y="249"/>
                    <a:pt x="4169" y="249"/>
                  </a:cubicBezTo>
                  <a:cubicBezTo>
                    <a:pt x="4161" y="249"/>
                    <a:pt x="4154" y="257"/>
                    <a:pt x="4139" y="257"/>
                  </a:cubicBezTo>
                  <a:cubicBezTo>
                    <a:pt x="4132" y="257"/>
                    <a:pt x="4118" y="257"/>
                    <a:pt x="4110" y="257"/>
                  </a:cubicBezTo>
                  <a:cubicBezTo>
                    <a:pt x="4096" y="257"/>
                    <a:pt x="4088" y="257"/>
                    <a:pt x="4081" y="257"/>
                  </a:cubicBezTo>
                  <a:cubicBezTo>
                    <a:pt x="4015" y="242"/>
                    <a:pt x="4008" y="213"/>
                    <a:pt x="4008" y="206"/>
                  </a:cubicBezTo>
                  <a:cubicBezTo>
                    <a:pt x="4015" y="198"/>
                    <a:pt x="4037" y="125"/>
                    <a:pt x="4081" y="88"/>
                  </a:cubicBezTo>
                  <a:cubicBezTo>
                    <a:pt x="4132" y="52"/>
                    <a:pt x="4191" y="44"/>
                    <a:pt x="4249" y="30"/>
                  </a:cubicBezTo>
                  <a:cubicBezTo>
                    <a:pt x="4257" y="30"/>
                    <a:pt x="4257" y="30"/>
                    <a:pt x="4264" y="30"/>
                  </a:cubicBezTo>
                  <a:cubicBezTo>
                    <a:pt x="4294" y="30"/>
                    <a:pt x="4308" y="44"/>
                    <a:pt x="4315" y="59"/>
                  </a:cubicBezTo>
                  <a:cubicBezTo>
                    <a:pt x="4323" y="66"/>
                    <a:pt x="4330" y="66"/>
                    <a:pt x="4337" y="66"/>
                  </a:cubicBezTo>
                  <a:lnTo>
                    <a:pt x="4345" y="66"/>
                  </a:lnTo>
                  <a:cubicBezTo>
                    <a:pt x="4367" y="59"/>
                    <a:pt x="4374" y="52"/>
                    <a:pt x="4381" y="37"/>
                  </a:cubicBezTo>
                  <a:cubicBezTo>
                    <a:pt x="4389" y="30"/>
                    <a:pt x="4403" y="15"/>
                    <a:pt x="4418" y="15"/>
                  </a:cubicBezTo>
                  <a:cubicBezTo>
                    <a:pt x="4425" y="15"/>
                    <a:pt x="4433" y="15"/>
                    <a:pt x="4440" y="22"/>
                  </a:cubicBezTo>
                  <a:cubicBezTo>
                    <a:pt x="4462" y="30"/>
                    <a:pt x="4469" y="52"/>
                    <a:pt x="4484" y="66"/>
                  </a:cubicBezTo>
                  <a:cubicBezTo>
                    <a:pt x="4491" y="81"/>
                    <a:pt x="4499" y="96"/>
                    <a:pt x="4506" y="103"/>
                  </a:cubicBezTo>
                  <a:cubicBezTo>
                    <a:pt x="4513" y="103"/>
                    <a:pt x="4513" y="103"/>
                    <a:pt x="4520" y="103"/>
                  </a:cubicBezTo>
                  <a:cubicBezTo>
                    <a:pt x="4535" y="103"/>
                    <a:pt x="4550" y="88"/>
                    <a:pt x="4572" y="74"/>
                  </a:cubicBezTo>
                  <a:cubicBezTo>
                    <a:pt x="4587" y="66"/>
                    <a:pt x="4601" y="52"/>
                    <a:pt x="4616" y="44"/>
                  </a:cubicBezTo>
                  <a:cubicBezTo>
                    <a:pt x="4638" y="30"/>
                    <a:pt x="4638" y="30"/>
                    <a:pt x="4638" y="30"/>
                  </a:cubicBezTo>
                  <a:cubicBezTo>
                    <a:pt x="4667" y="15"/>
                    <a:pt x="4682" y="0"/>
                    <a:pt x="4704" y="0"/>
                  </a:cubicBezTo>
                  <a:cubicBezTo>
                    <a:pt x="4711" y="0"/>
                    <a:pt x="4726" y="8"/>
                    <a:pt x="4733" y="8"/>
                  </a:cubicBezTo>
                  <a:cubicBezTo>
                    <a:pt x="4770" y="22"/>
                    <a:pt x="4770" y="110"/>
                    <a:pt x="4755" y="242"/>
                  </a:cubicBezTo>
                  <a:cubicBezTo>
                    <a:pt x="4740" y="323"/>
                    <a:pt x="4748" y="352"/>
                    <a:pt x="4755" y="352"/>
                  </a:cubicBezTo>
                  <a:cubicBezTo>
                    <a:pt x="4755" y="352"/>
                    <a:pt x="4762" y="345"/>
                    <a:pt x="4770" y="330"/>
                  </a:cubicBezTo>
                  <a:cubicBezTo>
                    <a:pt x="4784" y="315"/>
                    <a:pt x="4792" y="301"/>
                    <a:pt x="4799" y="286"/>
                  </a:cubicBezTo>
                  <a:cubicBezTo>
                    <a:pt x="4814" y="271"/>
                    <a:pt x="4821" y="257"/>
                    <a:pt x="4836" y="257"/>
                  </a:cubicBezTo>
                  <a:cubicBezTo>
                    <a:pt x="4858" y="257"/>
                    <a:pt x="4872" y="271"/>
                    <a:pt x="4909" y="308"/>
                  </a:cubicBezTo>
                  <a:cubicBezTo>
                    <a:pt x="4924" y="323"/>
                    <a:pt x="4931" y="330"/>
                    <a:pt x="4946" y="330"/>
                  </a:cubicBezTo>
                  <a:cubicBezTo>
                    <a:pt x="4960" y="330"/>
                    <a:pt x="4975" y="308"/>
                    <a:pt x="4997" y="286"/>
                  </a:cubicBezTo>
                  <a:cubicBezTo>
                    <a:pt x="5011" y="264"/>
                    <a:pt x="5034" y="235"/>
                    <a:pt x="5063" y="227"/>
                  </a:cubicBezTo>
                  <a:cubicBezTo>
                    <a:pt x="5070" y="220"/>
                    <a:pt x="5077" y="220"/>
                    <a:pt x="5085" y="220"/>
                  </a:cubicBezTo>
                  <a:cubicBezTo>
                    <a:pt x="5099" y="220"/>
                    <a:pt x="5121" y="235"/>
                    <a:pt x="5136" y="249"/>
                  </a:cubicBezTo>
                  <a:cubicBezTo>
                    <a:pt x="5165" y="294"/>
                    <a:pt x="5180" y="367"/>
                    <a:pt x="5173" y="403"/>
                  </a:cubicBezTo>
                  <a:cubicBezTo>
                    <a:pt x="5165" y="440"/>
                    <a:pt x="5173" y="462"/>
                    <a:pt x="5224" y="484"/>
                  </a:cubicBezTo>
                  <a:cubicBezTo>
                    <a:pt x="5224" y="491"/>
                    <a:pt x="5231" y="491"/>
                    <a:pt x="5239" y="491"/>
                  </a:cubicBezTo>
                  <a:cubicBezTo>
                    <a:pt x="5246" y="499"/>
                    <a:pt x="5261" y="499"/>
                    <a:pt x="5261" y="506"/>
                  </a:cubicBezTo>
                  <a:cubicBezTo>
                    <a:pt x="5268" y="521"/>
                    <a:pt x="5268" y="535"/>
                    <a:pt x="5246" y="579"/>
                  </a:cubicBezTo>
                  <a:cubicBezTo>
                    <a:pt x="5239" y="601"/>
                    <a:pt x="5224" y="645"/>
                    <a:pt x="5209" y="696"/>
                  </a:cubicBezTo>
                  <a:cubicBezTo>
                    <a:pt x="5187" y="748"/>
                    <a:pt x="5187" y="770"/>
                    <a:pt x="5187" y="777"/>
                  </a:cubicBezTo>
                  <a:cubicBezTo>
                    <a:pt x="5202" y="770"/>
                    <a:pt x="5246" y="726"/>
                    <a:pt x="5268" y="682"/>
                  </a:cubicBezTo>
                  <a:cubicBezTo>
                    <a:pt x="5283" y="667"/>
                    <a:pt x="5290" y="667"/>
                    <a:pt x="5297" y="667"/>
                  </a:cubicBezTo>
                  <a:cubicBezTo>
                    <a:pt x="5349" y="667"/>
                    <a:pt x="5378" y="821"/>
                    <a:pt x="5378" y="872"/>
                  </a:cubicBezTo>
                  <a:cubicBezTo>
                    <a:pt x="5378" y="909"/>
                    <a:pt x="5385" y="938"/>
                    <a:pt x="5393" y="960"/>
                  </a:cubicBezTo>
                  <a:cubicBezTo>
                    <a:pt x="5407" y="989"/>
                    <a:pt x="5429" y="997"/>
                    <a:pt x="5458" y="997"/>
                  </a:cubicBezTo>
                  <a:cubicBezTo>
                    <a:pt x="5473" y="997"/>
                    <a:pt x="5480" y="997"/>
                    <a:pt x="5495" y="997"/>
                  </a:cubicBezTo>
                  <a:cubicBezTo>
                    <a:pt x="5568" y="982"/>
                    <a:pt x="5568" y="968"/>
                    <a:pt x="5583" y="938"/>
                  </a:cubicBezTo>
                  <a:cubicBezTo>
                    <a:pt x="5583" y="924"/>
                    <a:pt x="5590" y="909"/>
                    <a:pt x="5598" y="887"/>
                  </a:cubicBezTo>
                  <a:cubicBezTo>
                    <a:pt x="5620" y="843"/>
                    <a:pt x="5656" y="814"/>
                    <a:pt x="5686" y="814"/>
                  </a:cubicBezTo>
                  <a:cubicBezTo>
                    <a:pt x="5700" y="814"/>
                    <a:pt x="5730" y="821"/>
                    <a:pt x="5737" y="880"/>
                  </a:cubicBezTo>
                  <a:cubicBezTo>
                    <a:pt x="5744" y="916"/>
                    <a:pt x="5751" y="946"/>
                    <a:pt x="5759" y="960"/>
                  </a:cubicBezTo>
                  <a:cubicBezTo>
                    <a:pt x="5774" y="989"/>
                    <a:pt x="5781" y="1019"/>
                    <a:pt x="5774" y="1070"/>
                  </a:cubicBezTo>
                  <a:cubicBezTo>
                    <a:pt x="5766" y="1129"/>
                    <a:pt x="5788" y="1144"/>
                    <a:pt x="5825" y="1165"/>
                  </a:cubicBezTo>
                  <a:cubicBezTo>
                    <a:pt x="5832" y="1165"/>
                    <a:pt x="5832" y="1165"/>
                    <a:pt x="5832" y="1165"/>
                  </a:cubicBezTo>
                  <a:cubicBezTo>
                    <a:pt x="5884" y="1195"/>
                    <a:pt x="5898" y="1312"/>
                    <a:pt x="5898" y="1327"/>
                  </a:cubicBezTo>
                  <a:cubicBezTo>
                    <a:pt x="5898" y="1349"/>
                    <a:pt x="5898" y="1349"/>
                    <a:pt x="5898" y="1349"/>
                  </a:cubicBezTo>
                  <a:cubicBezTo>
                    <a:pt x="5884" y="1341"/>
                    <a:pt x="5884" y="1341"/>
                    <a:pt x="5884" y="1341"/>
                  </a:cubicBezTo>
                  <a:lnTo>
                    <a:pt x="5876" y="1341"/>
                  </a:lnTo>
                  <a:cubicBezTo>
                    <a:pt x="5854" y="1341"/>
                    <a:pt x="5818" y="1349"/>
                    <a:pt x="5796" y="1393"/>
                  </a:cubicBezTo>
                  <a:cubicBezTo>
                    <a:pt x="5766" y="1451"/>
                    <a:pt x="5810" y="1568"/>
                    <a:pt x="5847" y="1613"/>
                  </a:cubicBezTo>
                  <a:cubicBezTo>
                    <a:pt x="5884" y="1642"/>
                    <a:pt x="5869" y="1686"/>
                    <a:pt x="5854" y="1737"/>
                  </a:cubicBezTo>
                  <a:cubicBezTo>
                    <a:pt x="5839" y="1774"/>
                    <a:pt x="5832" y="1810"/>
                    <a:pt x="5832" y="1847"/>
                  </a:cubicBezTo>
                  <a:cubicBezTo>
                    <a:pt x="5832" y="1942"/>
                    <a:pt x="5964" y="2052"/>
                    <a:pt x="6037" y="2081"/>
                  </a:cubicBezTo>
                  <a:cubicBezTo>
                    <a:pt x="6081" y="2103"/>
                    <a:pt x="6111" y="2125"/>
                    <a:pt x="6111" y="2155"/>
                  </a:cubicBezTo>
                  <a:cubicBezTo>
                    <a:pt x="6111" y="2177"/>
                    <a:pt x="6111" y="2199"/>
                    <a:pt x="6074" y="2221"/>
                  </a:cubicBezTo>
                  <a:cubicBezTo>
                    <a:pt x="6008" y="2272"/>
                    <a:pt x="6008" y="2294"/>
                    <a:pt x="6023" y="2301"/>
                  </a:cubicBezTo>
                  <a:cubicBezTo>
                    <a:pt x="6030" y="2316"/>
                    <a:pt x="6045" y="2323"/>
                    <a:pt x="6059" y="2323"/>
                  </a:cubicBezTo>
                  <a:cubicBezTo>
                    <a:pt x="6081" y="2338"/>
                    <a:pt x="6103" y="2345"/>
                    <a:pt x="6111" y="2375"/>
                  </a:cubicBezTo>
                  <a:cubicBezTo>
                    <a:pt x="6118" y="2389"/>
                    <a:pt x="6118" y="2404"/>
                    <a:pt x="6118" y="2418"/>
                  </a:cubicBezTo>
                  <a:cubicBezTo>
                    <a:pt x="6118" y="2448"/>
                    <a:pt x="6118" y="2470"/>
                    <a:pt x="6162" y="2477"/>
                  </a:cubicBezTo>
                  <a:cubicBezTo>
                    <a:pt x="6242" y="2506"/>
                    <a:pt x="6316" y="2543"/>
                    <a:pt x="6439" y="2668"/>
                  </a:cubicBezTo>
                  <a:cubicBezTo>
                    <a:pt x="6564" y="2792"/>
                    <a:pt x="6579" y="3012"/>
                    <a:pt x="6564" y="3063"/>
                  </a:cubicBezTo>
                  <a:cubicBezTo>
                    <a:pt x="6557" y="3093"/>
                    <a:pt x="6535" y="3107"/>
                    <a:pt x="6520" y="3107"/>
                  </a:cubicBezTo>
                  <a:lnTo>
                    <a:pt x="6520" y="3107"/>
                  </a:lnTo>
                  <a:cubicBezTo>
                    <a:pt x="6557" y="3173"/>
                    <a:pt x="6557" y="3232"/>
                    <a:pt x="6520" y="3283"/>
                  </a:cubicBezTo>
                  <a:cubicBezTo>
                    <a:pt x="6476" y="3349"/>
                    <a:pt x="6476" y="3415"/>
                    <a:pt x="6505" y="3488"/>
                  </a:cubicBezTo>
                  <a:cubicBezTo>
                    <a:pt x="6520" y="3510"/>
                    <a:pt x="6535" y="3518"/>
                    <a:pt x="6557" y="3518"/>
                  </a:cubicBezTo>
                  <a:cubicBezTo>
                    <a:pt x="6579" y="3525"/>
                    <a:pt x="6608" y="3525"/>
                    <a:pt x="6630" y="3576"/>
                  </a:cubicBezTo>
                  <a:cubicBezTo>
                    <a:pt x="6652" y="3613"/>
                    <a:pt x="6659" y="3649"/>
                    <a:pt x="6637" y="3686"/>
                  </a:cubicBezTo>
                  <a:cubicBezTo>
                    <a:pt x="6615" y="3715"/>
                    <a:pt x="6586" y="3737"/>
                    <a:pt x="6564" y="3737"/>
                  </a:cubicBezTo>
                  <a:cubicBezTo>
                    <a:pt x="6557" y="3737"/>
                    <a:pt x="6549" y="3730"/>
                    <a:pt x="6542" y="3730"/>
                  </a:cubicBezTo>
                  <a:cubicBezTo>
                    <a:pt x="6535" y="3730"/>
                    <a:pt x="6520" y="3730"/>
                    <a:pt x="6513" y="3730"/>
                  </a:cubicBezTo>
                  <a:cubicBezTo>
                    <a:pt x="6476" y="3730"/>
                    <a:pt x="6454" y="3737"/>
                    <a:pt x="6439" y="3752"/>
                  </a:cubicBezTo>
                  <a:cubicBezTo>
                    <a:pt x="6432" y="3759"/>
                    <a:pt x="6425" y="3767"/>
                    <a:pt x="6410" y="3767"/>
                  </a:cubicBezTo>
                  <a:cubicBezTo>
                    <a:pt x="6395" y="3767"/>
                    <a:pt x="6381" y="3752"/>
                    <a:pt x="6360" y="3730"/>
                  </a:cubicBezTo>
                  <a:cubicBezTo>
                    <a:pt x="6338" y="3708"/>
                    <a:pt x="6301" y="3679"/>
                    <a:pt x="6257" y="3664"/>
                  </a:cubicBezTo>
                  <a:cubicBezTo>
                    <a:pt x="6220" y="3657"/>
                    <a:pt x="6206" y="3657"/>
                    <a:pt x="6191" y="3657"/>
                  </a:cubicBezTo>
                  <a:cubicBezTo>
                    <a:pt x="6162" y="3657"/>
                    <a:pt x="6155" y="3664"/>
                    <a:pt x="6140" y="3730"/>
                  </a:cubicBezTo>
                  <a:cubicBezTo>
                    <a:pt x="6118" y="3796"/>
                    <a:pt x="6242" y="3877"/>
                    <a:pt x="6286" y="3899"/>
                  </a:cubicBezTo>
                  <a:cubicBezTo>
                    <a:pt x="6279" y="3928"/>
                    <a:pt x="6279" y="3928"/>
                    <a:pt x="6279" y="3928"/>
                  </a:cubicBezTo>
                  <a:cubicBezTo>
                    <a:pt x="6272" y="3928"/>
                    <a:pt x="6257" y="3921"/>
                    <a:pt x="6250" y="3921"/>
                  </a:cubicBezTo>
                  <a:cubicBezTo>
                    <a:pt x="6235" y="3921"/>
                    <a:pt x="6228" y="3928"/>
                    <a:pt x="6228" y="3928"/>
                  </a:cubicBezTo>
                  <a:cubicBezTo>
                    <a:pt x="6228" y="3935"/>
                    <a:pt x="6220" y="3950"/>
                    <a:pt x="6257" y="3994"/>
                  </a:cubicBezTo>
                  <a:cubicBezTo>
                    <a:pt x="6308" y="4053"/>
                    <a:pt x="6294" y="4155"/>
                    <a:pt x="6265" y="4214"/>
                  </a:cubicBezTo>
                  <a:cubicBezTo>
                    <a:pt x="6250" y="4243"/>
                    <a:pt x="6235" y="4258"/>
                    <a:pt x="6220" y="4258"/>
                  </a:cubicBezTo>
                  <a:cubicBezTo>
                    <a:pt x="6213" y="4258"/>
                    <a:pt x="6206" y="4258"/>
                    <a:pt x="6199" y="4250"/>
                  </a:cubicBezTo>
                  <a:cubicBezTo>
                    <a:pt x="6184" y="4236"/>
                    <a:pt x="6169" y="4228"/>
                    <a:pt x="6147" y="4228"/>
                  </a:cubicBezTo>
                  <a:cubicBezTo>
                    <a:pt x="6133" y="4228"/>
                    <a:pt x="6125" y="4228"/>
                    <a:pt x="6125" y="4243"/>
                  </a:cubicBezTo>
                  <a:cubicBezTo>
                    <a:pt x="6125" y="4258"/>
                    <a:pt x="6133" y="4265"/>
                    <a:pt x="6147" y="4280"/>
                  </a:cubicBezTo>
                  <a:cubicBezTo>
                    <a:pt x="6155" y="4294"/>
                    <a:pt x="6169" y="4302"/>
                    <a:pt x="6162" y="4316"/>
                  </a:cubicBezTo>
                  <a:cubicBezTo>
                    <a:pt x="6155" y="4331"/>
                    <a:pt x="6140" y="4331"/>
                    <a:pt x="6140" y="4331"/>
                  </a:cubicBezTo>
                  <a:cubicBezTo>
                    <a:pt x="6103" y="4346"/>
                    <a:pt x="6045" y="4360"/>
                    <a:pt x="5971" y="4419"/>
                  </a:cubicBezTo>
                  <a:cubicBezTo>
                    <a:pt x="5949" y="4441"/>
                    <a:pt x="5935" y="4448"/>
                    <a:pt x="5913" y="4448"/>
                  </a:cubicBezTo>
                  <a:cubicBezTo>
                    <a:pt x="5884" y="4448"/>
                    <a:pt x="5861" y="4426"/>
                    <a:pt x="5839" y="4412"/>
                  </a:cubicBezTo>
                  <a:cubicBezTo>
                    <a:pt x="5832" y="4404"/>
                    <a:pt x="5818" y="4397"/>
                    <a:pt x="5810" y="4390"/>
                  </a:cubicBezTo>
                  <a:lnTo>
                    <a:pt x="5810" y="4390"/>
                  </a:lnTo>
                  <a:cubicBezTo>
                    <a:pt x="5766" y="4390"/>
                    <a:pt x="5678" y="4485"/>
                    <a:pt x="5627" y="4609"/>
                  </a:cubicBezTo>
                  <a:cubicBezTo>
                    <a:pt x="5598" y="4668"/>
                    <a:pt x="5568" y="4697"/>
                    <a:pt x="5546" y="4719"/>
                  </a:cubicBezTo>
                  <a:cubicBezTo>
                    <a:pt x="5539" y="4719"/>
                    <a:pt x="5532" y="4734"/>
                    <a:pt x="5532" y="4734"/>
                  </a:cubicBezTo>
                  <a:lnTo>
                    <a:pt x="5532" y="4734"/>
                  </a:lnTo>
                  <a:cubicBezTo>
                    <a:pt x="5532" y="4734"/>
                    <a:pt x="5539" y="4741"/>
                    <a:pt x="5554" y="4749"/>
                  </a:cubicBezTo>
                  <a:cubicBezTo>
                    <a:pt x="5620" y="4793"/>
                    <a:pt x="5751" y="5005"/>
                    <a:pt x="5759" y="5013"/>
                  </a:cubicBezTo>
                  <a:cubicBezTo>
                    <a:pt x="5766" y="5020"/>
                    <a:pt x="5766" y="5020"/>
                    <a:pt x="5766" y="5020"/>
                  </a:cubicBezTo>
                  <a:cubicBezTo>
                    <a:pt x="5759" y="5027"/>
                    <a:pt x="5759" y="5027"/>
                    <a:pt x="5759" y="5027"/>
                  </a:cubicBezTo>
                  <a:cubicBezTo>
                    <a:pt x="5759" y="5027"/>
                    <a:pt x="5751" y="5071"/>
                    <a:pt x="5766" y="5225"/>
                  </a:cubicBezTo>
                  <a:cubicBezTo>
                    <a:pt x="5766" y="5306"/>
                    <a:pt x="5818" y="5408"/>
                    <a:pt x="5869" y="5503"/>
                  </a:cubicBezTo>
                  <a:cubicBezTo>
                    <a:pt x="5906" y="5591"/>
                    <a:pt x="5942" y="5665"/>
                    <a:pt x="5942" y="5716"/>
                  </a:cubicBezTo>
                  <a:cubicBezTo>
                    <a:pt x="5942" y="5826"/>
                    <a:pt x="5876" y="5994"/>
                    <a:pt x="5803" y="6053"/>
                  </a:cubicBezTo>
                  <a:cubicBezTo>
                    <a:pt x="5781" y="6075"/>
                    <a:pt x="5788" y="6082"/>
                    <a:pt x="5810" y="6119"/>
                  </a:cubicBezTo>
                  <a:cubicBezTo>
                    <a:pt x="5832" y="6156"/>
                    <a:pt x="5861" y="6199"/>
                    <a:pt x="5839" y="6265"/>
                  </a:cubicBezTo>
                  <a:cubicBezTo>
                    <a:pt x="5839" y="6280"/>
                    <a:pt x="5832" y="6295"/>
                    <a:pt x="5825" y="6309"/>
                  </a:cubicBezTo>
                  <a:cubicBezTo>
                    <a:pt x="5803" y="6383"/>
                    <a:pt x="5796" y="6405"/>
                    <a:pt x="5869" y="6471"/>
                  </a:cubicBezTo>
                  <a:cubicBezTo>
                    <a:pt x="5913" y="6507"/>
                    <a:pt x="5927" y="6537"/>
                    <a:pt x="5927" y="6551"/>
                  </a:cubicBezTo>
                  <a:cubicBezTo>
                    <a:pt x="5920" y="6573"/>
                    <a:pt x="5898" y="6588"/>
                    <a:pt x="5876" y="6595"/>
                  </a:cubicBezTo>
                  <a:cubicBezTo>
                    <a:pt x="5854" y="6603"/>
                    <a:pt x="5839" y="6610"/>
                    <a:pt x="5825" y="6625"/>
                  </a:cubicBezTo>
                  <a:cubicBezTo>
                    <a:pt x="5796" y="6639"/>
                    <a:pt x="5803" y="6661"/>
                    <a:pt x="5839" y="6727"/>
                  </a:cubicBezTo>
                  <a:cubicBezTo>
                    <a:pt x="5854" y="6756"/>
                    <a:pt x="5876" y="6793"/>
                    <a:pt x="5898" y="6844"/>
                  </a:cubicBezTo>
                  <a:cubicBezTo>
                    <a:pt x="5942" y="6940"/>
                    <a:pt x="5891" y="7020"/>
                    <a:pt x="5876" y="7049"/>
                  </a:cubicBezTo>
                  <a:cubicBezTo>
                    <a:pt x="5854" y="7079"/>
                    <a:pt x="5825" y="7101"/>
                    <a:pt x="5810" y="7101"/>
                  </a:cubicBezTo>
                  <a:cubicBezTo>
                    <a:pt x="5796" y="7101"/>
                    <a:pt x="5788" y="7094"/>
                    <a:pt x="5781" y="7079"/>
                  </a:cubicBezTo>
                  <a:cubicBezTo>
                    <a:pt x="5766" y="7057"/>
                    <a:pt x="5730" y="7027"/>
                    <a:pt x="5693" y="7027"/>
                  </a:cubicBezTo>
                  <a:cubicBezTo>
                    <a:pt x="5671" y="7027"/>
                    <a:pt x="5649" y="7035"/>
                    <a:pt x="5634" y="7049"/>
                  </a:cubicBezTo>
                  <a:cubicBezTo>
                    <a:pt x="5590" y="7086"/>
                    <a:pt x="5532" y="7130"/>
                    <a:pt x="5466" y="7130"/>
                  </a:cubicBezTo>
                  <a:cubicBezTo>
                    <a:pt x="5437" y="7130"/>
                    <a:pt x="5400" y="7115"/>
                    <a:pt x="5363" y="7101"/>
                  </a:cubicBezTo>
                  <a:cubicBezTo>
                    <a:pt x="5341" y="7086"/>
                    <a:pt x="5319" y="7079"/>
                    <a:pt x="5305" y="7079"/>
                  </a:cubicBezTo>
                  <a:cubicBezTo>
                    <a:pt x="5261" y="7079"/>
                    <a:pt x="5231" y="7115"/>
                    <a:pt x="5202" y="7152"/>
                  </a:cubicBezTo>
                  <a:cubicBezTo>
                    <a:pt x="5195" y="7167"/>
                    <a:pt x="5195" y="7167"/>
                    <a:pt x="5195" y="7167"/>
                  </a:cubicBezTo>
                  <a:cubicBezTo>
                    <a:pt x="5143" y="7218"/>
                    <a:pt x="5063" y="7269"/>
                    <a:pt x="4989" y="7284"/>
                  </a:cubicBezTo>
                  <a:cubicBezTo>
                    <a:pt x="4960" y="7284"/>
                    <a:pt x="4960" y="7284"/>
                    <a:pt x="4960" y="7284"/>
                  </a:cubicBezTo>
                  <a:cubicBezTo>
                    <a:pt x="4894" y="7299"/>
                    <a:pt x="4806" y="7313"/>
                    <a:pt x="4770" y="7343"/>
                  </a:cubicBezTo>
                  <a:cubicBezTo>
                    <a:pt x="4762" y="7357"/>
                    <a:pt x="4762" y="7365"/>
                    <a:pt x="4762" y="7365"/>
                  </a:cubicBezTo>
                  <a:cubicBezTo>
                    <a:pt x="4762" y="7372"/>
                    <a:pt x="4784" y="7387"/>
                    <a:pt x="4806" y="7394"/>
                  </a:cubicBezTo>
                  <a:cubicBezTo>
                    <a:pt x="4821" y="7408"/>
                    <a:pt x="4836" y="7416"/>
                    <a:pt x="4850" y="7423"/>
                  </a:cubicBezTo>
                  <a:cubicBezTo>
                    <a:pt x="4894" y="7453"/>
                    <a:pt x="4989" y="7467"/>
                    <a:pt x="5034" y="7475"/>
                  </a:cubicBezTo>
                  <a:cubicBezTo>
                    <a:pt x="5048" y="7475"/>
                    <a:pt x="5048" y="7475"/>
                    <a:pt x="5048" y="7475"/>
                  </a:cubicBezTo>
                  <a:cubicBezTo>
                    <a:pt x="5048" y="7489"/>
                    <a:pt x="5048" y="7489"/>
                    <a:pt x="5048" y="7489"/>
                  </a:cubicBezTo>
                  <a:cubicBezTo>
                    <a:pt x="5056" y="7504"/>
                    <a:pt x="5056" y="7548"/>
                    <a:pt x="5034" y="7584"/>
                  </a:cubicBezTo>
                  <a:cubicBezTo>
                    <a:pt x="5026" y="7592"/>
                    <a:pt x="5011" y="7599"/>
                    <a:pt x="4982" y="7599"/>
                  </a:cubicBezTo>
                  <a:cubicBezTo>
                    <a:pt x="4946" y="7599"/>
                    <a:pt x="4894" y="7584"/>
                    <a:pt x="4879" y="7577"/>
                  </a:cubicBezTo>
                  <a:cubicBezTo>
                    <a:pt x="4784" y="7636"/>
                    <a:pt x="4784" y="7636"/>
                    <a:pt x="4784" y="7636"/>
                  </a:cubicBezTo>
                  <a:cubicBezTo>
                    <a:pt x="4770" y="7628"/>
                    <a:pt x="4770" y="7628"/>
                    <a:pt x="4770" y="7628"/>
                  </a:cubicBezTo>
                  <a:cubicBezTo>
                    <a:pt x="4770" y="7628"/>
                    <a:pt x="4726" y="7577"/>
                    <a:pt x="4682" y="7577"/>
                  </a:cubicBezTo>
                  <a:cubicBezTo>
                    <a:pt x="4667" y="7577"/>
                    <a:pt x="4652" y="7577"/>
                    <a:pt x="4645" y="7584"/>
                  </a:cubicBezTo>
                  <a:cubicBezTo>
                    <a:pt x="4587" y="7628"/>
                    <a:pt x="4528" y="7658"/>
                    <a:pt x="4462" y="7658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1CD59C6-04D5-0F41-B6B2-50A8EB5FA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662" y="9238936"/>
              <a:ext cx="2573531" cy="2918249"/>
            </a:xfrm>
            <a:custGeom>
              <a:avLst/>
              <a:gdLst>
                <a:gd name="T0" fmla="*/ 4969 w 6698"/>
                <a:gd name="T1" fmla="*/ 359 h 7687"/>
                <a:gd name="T2" fmla="*/ 5386 w 6698"/>
                <a:gd name="T3" fmla="*/ 886 h 7687"/>
                <a:gd name="T4" fmla="*/ 5899 w 6698"/>
                <a:gd name="T5" fmla="*/ 1341 h 7687"/>
                <a:gd name="T6" fmla="*/ 6448 w 6698"/>
                <a:gd name="T7" fmla="*/ 2689 h 7687"/>
                <a:gd name="T8" fmla="*/ 6433 w 6698"/>
                <a:gd name="T9" fmla="*/ 3759 h 7687"/>
                <a:gd name="T10" fmla="*/ 6170 w 6698"/>
                <a:gd name="T11" fmla="*/ 4228 h 7687"/>
                <a:gd name="T12" fmla="*/ 5767 w 6698"/>
                <a:gd name="T13" fmla="*/ 5034 h 7687"/>
                <a:gd name="T14" fmla="*/ 5819 w 6698"/>
                <a:gd name="T15" fmla="*/ 7086 h 7687"/>
                <a:gd name="T16" fmla="*/ 4866 w 6698"/>
                <a:gd name="T17" fmla="*/ 7452 h 7687"/>
                <a:gd name="T18" fmla="*/ 4456 w 6698"/>
                <a:gd name="T19" fmla="*/ 7657 h 7687"/>
                <a:gd name="T20" fmla="*/ 2931 w 6698"/>
                <a:gd name="T21" fmla="*/ 6910 h 7687"/>
                <a:gd name="T22" fmla="*/ 2572 w 6698"/>
                <a:gd name="T23" fmla="*/ 6778 h 7687"/>
                <a:gd name="T24" fmla="*/ 2426 w 6698"/>
                <a:gd name="T25" fmla="*/ 7049 h 7687"/>
                <a:gd name="T26" fmla="*/ 1708 w 6698"/>
                <a:gd name="T27" fmla="*/ 7254 h 7687"/>
                <a:gd name="T28" fmla="*/ 418 w 6698"/>
                <a:gd name="T29" fmla="*/ 7283 h 7687"/>
                <a:gd name="T30" fmla="*/ 213 w 6698"/>
                <a:gd name="T31" fmla="*/ 6309 h 7687"/>
                <a:gd name="T32" fmla="*/ 667 w 6698"/>
                <a:gd name="T33" fmla="*/ 4345 h 7687"/>
                <a:gd name="T34" fmla="*/ 1657 w 6698"/>
                <a:gd name="T35" fmla="*/ 2791 h 7687"/>
                <a:gd name="T36" fmla="*/ 2213 w 6698"/>
                <a:gd name="T37" fmla="*/ 1553 h 7687"/>
                <a:gd name="T38" fmla="*/ 2162 w 6698"/>
                <a:gd name="T39" fmla="*/ 747 h 7687"/>
                <a:gd name="T40" fmla="*/ 2734 w 6698"/>
                <a:gd name="T41" fmla="*/ 828 h 7687"/>
                <a:gd name="T42" fmla="*/ 3327 w 6698"/>
                <a:gd name="T43" fmla="*/ 982 h 7687"/>
                <a:gd name="T44" fmla="*/ 3620 w 6698"/>
                <a:gd name="T45" fmla="*/ 791 h 7687"/>
                <a:gd name="T46" fmla="*/ 4272 w 6698"/>
                <a:gd name="T47" fmla="*/ 425 h 7687"/>
                <a:gd name="T48" fmla="*/ 4360 w 6698"/>
                <a:gd name="T49" fmla="*/ 102 h 7687"/>
                <a:gd name="T50" fmla="*/ 4727 w 6698"/>
                <a:gd name="T51" fmla="*/ 0 h 7687"/>
                <a:gd name="T52" fmla="*/ 4397 w 6698"/>
                <a:gd name="T53" fmla="*/ 44 h 7687"/>
                <a:gd name="T54" fmla="*/ 4016 w 6698"/>
                <a:gd name="T55" fmla="*/ 220 h 7687"/>
                <a:gd name="T56" fmla="*/ 4192 w 6698"/>
                <a:gd name="T57" fmla="*/ 483 h 7687"/>
                <a:gd name="T58" fmla="*/ 3650 w 6698"/>
                <a:gd name="T59" fmla="*/ 710 h 7687"/>
                <a:gd name="T60" fmla="*/ 3481 w 6698"/>
                <a:gd name="T61" fmla="*/ 916 h 7687"/>
                <a:gd name="T62" fmla="*/ 3056 w 6698"/>
                <a:gd name="T63" fmla="*/ 1289 h 7687"/>
                <a:gd name="T64" fmla="*/ 3027 w 6698"/>
                <a:gd name="T65" fmla="*/ 864 h 7687"/>
                <a:gd name="T66" fmla="*/ 2485 w 6698"/>
                <a:gd name="T67" fmla="*/ 886 h 7687"/>
                <a:gd name="T68" fmla="*/ 2126 w 6698"/>
                <a:gd name="T69" fmla="*/ 696 h 7687"/>
                <a:gd name="T70" fmla="*/ 2272 w 6698"/>
                <a:gd name="T71" fmla="*/ 1341 h 7687"/>
                <a:gd name="T72" fmla="*/ 2008 w 6698"/>
                <a:gd name="T73" fmla="*/ 2066 h 7687"/>
                <a:gd name="T74" fmla="*/ 1642 w 6698"/>
                <a:gd name="T75" fmla="*/ 2770 h 7687"/>
                <a:gd name="T76" fmla="*/ 1056 w 6698"/>
                <a:gd name="T77" fmla="*/ 3612 h 7687"/>
                <a:gd name="T78" fmla="*/ 448 w 6698"/>
                <a:gd name="T79" fmla="*/ 5063 h 7687"/>
                <a:gd name="T80" fmla="*/ 184 w 6698"/>
                <a:gd name="T81" fmla="*/ 6301 h 7687"/>
                <a:gd name="T82" fmla="*/ 198 w 6698"/>
                <a:gd name="T83" fmla="*/ 7349 h 7687"/>
                <a:gd name="T84" fmla="*/ 682 w 6698"/>
                <a:gd name="T85" fmla="*/ 7445 h 7687"/>
                <a:gd name="T86" fmla="*/ 2169 w 6698"/>
                <a:gd name="T87" fmla="*/ 7422 h 7687"/>
                <a:gd name="T88" fmla="*/ 2572 w 6698"/>
                <a:gd name="T89" fmla="*/ 7181 h 7687"/>
                <a:gd name="T90" fmla="*/ 2155 w 6698"/>
                <a:gd name="T91" fmla="*/ 6924 h 7687"/>
                <a:gd name="T92" fmla="*/ 2800 w 6698"/>
                <a:gd name="T93" fmla="*/ 6807 h 7687"/>
                <a:gd name="T94" fmla="*/ 2990 w 6698"/>
                <a:gd name="T95" fmla="*/ 7063 h 7687"/>
                <a:gd name="T96" fmla="*/ 3840 w 6698"/>
                <a:gd name="T97" fmla="*/ 7203 h 7687"/>
                <a:gd name="T98" fmla="*/ 4822 w 6698"/>
                <a:gd name="T99" fmla="*/ 7657 h 7687"/>
                <a:gd name="T100" fmla="*/ 4800 w 6698"/>
                <a:gd name="T101" fmla="*/ 7379 h 7687"/>
                <a:gd name="T102" fmla="*/ 5665 w 6698"/>
                <a:gd name="T103" fmla="*/ 7078 h 7687"/>
                <a:gd name="T104" fmla="*/ 5965 w 6698"/>
                <a:gd name="T105" fmla="*/ 6572 h 7687"/>
                <a:gd name="T106" fmla="*/ 5804 w 6698"/>
                <a:gd name="T107" fmla="*/ 5041 h 7687"/>
                <a:gd name="T108" fmla="*/ 5936 w 6698"/>
                <a:gd name="T109" fmla="*/ 4477 h 7687"/>
                <a:gd name="T110" fmla="*/ 6302 w 6698"/>
                <a:gd name="T111" fmla="*/ 4235 h 7687"/>
                <a:gd name="T112" fmla="*/ 6375 w 6698"/>
                <a:gd name="T113" fmla="*/ 3759 h 7687"/>
                <a:gd name="T114" fmla="*/ 6543 w 6698"/>
                <a:gd name="T115" fmla="*/ 3495 h 7687"/>
                <a:gd name="T116" fmla="*/ 6060 w 6698"/>
                <a:gd name="T117" fmla="*/ 2308 h 7687"/>
                <a:gd name="T118" fmla="*/ 5899 w 6698"/>
                <a:gd name="T119" fmla="*/ 1370 h 7687"/>
                <a:gd name="T120" fmla="*/ 5606 w 6698"/>
                <a:gd name="T121" fmla="*/ 894 h 7687"/>
                <a:gd name="T122" fmla="*/ 5284 w 6698"/>
                <a:gd name="T123" fmla="*/ 601 h 7687"/>
                <a:gd name="T124" fmla="*/ 4969 w 6698"/>
                <a:gd name="T125" fmla="*/ 329 h 7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98" h="7687">
                  <a:moveTo>
                    <a:pt x="4727" y="36"/>
                  </a:moveTo>
                  <a:lnTo>
                    <a:pt x="4727" y="36"/>
                  </a:lnTo>
                  <a:cubicBezTo>
                    <a:pt x="4734" y="36"/>
                    <a:pt x="4741" y="36"/>
                    <a:pt x="4749" y="36"/>
                  </a:cubicBezTo>
                  <a:cubicBezTo>
                    <a:pt x="4785" y="51"/>
                    <a:pt x="4771" y="161"/>
                    <a:pt x="4763" y="256"/>
                  </a:cubicBezTo>
                  <a:cubicBezTo>
                    <a:pt x="4756" y="322"/>
                    <a:pt x="4749" y="388"/>
                    <a:pt x="4771" y="388"/>
                  </a:cubicBezTo>
                  <a:cubicBezTo>
                    <a:pt x="4778" y="388"/>
                    <a:pt x="4793" y="373"/>
                    <a:pt x="4807" y="351"/>
                  </a:cubicBezTo>
                  <a:cubicBezTo>
                    <a:pt x="4837" y="308"/>
                    <a:pt x="4844" y="285"/>
                    <a:pt x="4859" y="285"/>
                  </a:cubicBezTo>
                  <a:cubicBezTo>
                    <a:pt x="4873" y="285"/>
                    <a:pt x="4888" y="300"/>
                    <a:pt x="4917" y="329"/>
                  </a:cubicBezTo>
                  <a:cubicBezTo>
                    <a:pt x="4939" y="351"/>
                    <a:pt x="4954" y="359"/>
                    <a:pt x="4969" y="359"/>
                  </a:cubicBezTo>
                  <a:cubicBezTo>
                    <a:pt x="5012" y="359"/>
                    <a:pt x="5034" y="271"/>
                    <a:pt x="5093" y="256"/>
                  </a:cubicBezTo>
                  <a:cubicBezTo>
                    <a:pt x="5093" y="249"/>
                    <a:pt x="5100" y="249"/>
                    <a:pt x="5108" y="249"/>
                  </a:cubicBezTo>
                  <a:cubicBezTo>
                    <a:pt x="5166" y="249"/>
                    <a:pt x="5188" y="366"/>
                    <a:pt x="5181" y="410"/>
                  </a:cubicBezTo>
                  <a:cubicBezTo>
                    <a:pt x="5174" y="454"/>
                    <a:pt x="5181" y="491"/>
                    <a:pt x="5240" y="513"/>
                  </a:cubicBezTo>
                  <a:cubicBezTo>
                    <a:pt x="5298" y="535"/>
                    <a:pt x="5284" y="505"/>
                    <a:pt x="5218" y="703"/>
                  </a:cubicBezTo>
                  <a:cubicBezTo>
                    <a:pt x="5188" y="784"/>
                    <a:pt x="5188" y="813"/>
                    <a:pt x="5203" y="813"/>
                  </a:cubicBezTo>
                  <a:cubicBezTo>
                    <a:pt x="5232" y="813"/>
                    <a:pt x="5284" y="740"/>
                    <a:pt x="5306" y="703"/>
                  </a:cubicBezTo>
                  <a:cubicBezTo>
                    <a:pt x="5313" y="696"/>
                    <a:pt x="5313" y="696"/>
                    <a:pt x="5320" y="696"/>
                  </a:cubicBezTo>
                  <a:cubicBezTo>
                    <a:pt x="5350" y="696"/>
                    <a:pt x="5386" y="820"/>
                    <a:pt x="5386" y="886"/>
                  </a:cubicBezTo>
                  <a:cubicBezTo>
                    <a:pt x="5386" y="960"/>
                    <a:pt x="5401" y="1026"/>
                    <a:pt x="5481" y="1026"/>
                  </a:cubicBezTo>
                  <a:cubicBezTo>
                    <a:pt x="5496" y="1026"/>
                    <a:pt x="5511" y="1026"/>
                    <a:pt x="5518" y="1026"/>
                  </a:cubicBezTo>
                  <a:cubicBezTo>
                    <a:pt x="5635" y="1003"/>
                    <a:pt x="5599" y="982"/>
                    <a:pt x="5635" y="908"/>
                  </a:cubicBezTo>
                  <a:cubicBezTo>
                    <a:pt x="5657" y="872"/>
                    <a:pt x="5687" y="842"/>
                    <a:pt x="5709" y="842"/>
                  </a:cubicBezTo>
                  <a:cubicBezTo>
                    <a:pt x="5731" y="842"/>
                    <a:pt x="5745" y="857"/>
                    <a:pt x="5745" y="901"/>
                  </a:cubicBezTo>
                  <a:cubicBezTo>
                    <a:pt x="5760" y="989"/>
                    <a:pt x="5797" y="1003"/>
                    <a:pt x="5782" y="1077"/>
                  </a:cubicBezTo>
                  <a:cubicBezTo>
                    <a:pt x="5767" y="1158"/>
                    <a:pt x="5804" y="1172"/>
                    <a:pt x="5848" y="1194"/>
                  </a:cubicBezTo>
                  <a:cubicBezTo>
                    <a:pt x="5899" y="1216"/>
                    <a:pt x="5907" y="1341"/>
                    <a:pt x="5907" y="1341"/>
                  </a:cubicBezTo>
                  <a:lnTo>
                    <a:pt x="5899" y="1341"/>
                  </a:lnTo>
                  <a:cubicBezTo>
                    <a:pt x="5877" y="1341"/>
                    <a:pt x="5833" y="1348"/>
                    <a:pt x="5804" y="1399"/>
                  </a:cubicBezTo>
                  <a:cubicBezTo>
                    <a:pt x="5767" y="1465"/>
                    <a:pt x="5819" y="1590"/>
                    <a:pt x="5862" y="1634"/>
                  </a:cubicBezTo>
                  <a:cubicBezTo>
                    <a:pt x="5907" y="1678"/>
                    <a:pt x="5841" y="1758"/>
                    <a:pt x="5841" y="1861"/>
                  </a:cubicBezTo>
                  <a:cubicBezTo>
                    <a:pt x="5841" y="1963"/>
                    <a:pt x="5972" y="2081"/>
                    <a:pt x="6053" y="2110"/>
                  </a:cubicBezTo>
                  <a:cubicBezTo>
                    <a:pt x="6134" y="2147"/>
                    <a:pt x="6134" y="2191"/>
                    <a:pt x="6090" y="2227"/>
                  </a:cubicBezTo>
                  <a:cubicBezTo>
                    <a:pt x="6046" y="2257"/>
                    <a:pt x="6009" y="2293"/>
                    <a:pt x="6031" y="2330"/>
                  </a:cubicBezTo>
                  <a:cubicBezTo>
                    <a:pt x="6053" y="2359"/>
                    <a:pt x="6112" y="2352"/>
                    <a:pt x="6119" y="2396"/>
                  </a:cubicBezTo>
                  <a:cubicBezTo>
                    <a:pt x="6134" y="2440"/>
                    <a:pt x="6097" y="2484"/>
                    <a:pt x="6178" y="2506"/>
                  </a:cubicBezTo>
                  <a:cubicBezTo>
                    <a:pt x="6258" y="2528"/>
                    <a:pt x="6324" y="2564"/>
                    <a:pt x="6448" y="2689"/>
                  </a:cubicBezTo>
                  <a:cubicBezTo>
                    <a:pt x="6572" y="2813"/>
                    <a:pt x="6587" y="3033"/>
                    <a:pt x="6572" y="3077"/>
                  </a:cubicBezTo>
                  <a:cubicBezTo>
                    <a:pt x="6565" y="3121"/>
                    <a:pt x="6506" y="3099"/>
                    <a:pt x="6528" y="3129"/>
                  </a:cubicBezTo>
                  <a:cubicBezTo>
                    <a:pt x="6550" y="3165"/>
                    <a:pt x="6572" y="3224"/>
                    <a:pt x="6528" y="3290"/>
                  </a:cubicBezTo>
                  <a:cubicBezTo>
                    <a:pt x="6484" y="3356"/>
                    <a:pt x="6484" y="3436"/>
                    <a:pt x="6521" y="3510"/>
                  </a:cubicBezTo>
                  <a:cubicBezTo>
                    <a:pt x="6550" y="3576"/>
                    <a:pt x="6594" y="3517"/>
                    <a:pt x="6646" y="3598"/>
                  </a:cubicBezTo>
                  <a:cubicBezTo>
                    <a:pt x="6690" y="3678"/>
                    <a:pt x="6623" y="3729"/>
                    <a:pt x="6587" y="3729"/>
                  </a:cubicBezTo>
                  <a:cubicBezTo>
                    <a:pt x="6572" y="3729"/>
                    <a:pt x="6550" y="3729"/>
                    <a:pt x="6536" y="3729"/>
                  </a:cubicBezTo>
                  <a:cubicBezTo>
                    <a:pt x="6506" y="3729"/>
                    <a:pt x="6470" y="3737"/>
                    <a:pt x="6448" y="3759"/>
                  </a:cubicBezTo>
                  <a:cubicBezTo>
                    <a:pt x="6448" y="3759"/>
                    <a:pt x="6440" y="3759"/>
                    <a:pt x="6433" y="3759"/>
                  </a:cubicBezTo>
                  <a:cubicBezTo>
                    <a:pt x="6404" y="3759"/>
                    <a:pt x="6368" y="3686"/>
                    <a:pt x="6280" y="3663"/>
                  </a:cubicBezTo>
                  <a:cubicBezTo>
                    <a:pt x="6251" y="3656"/>
                    <a:pt x="6229" y="3656"/>
                    <a:pt x="6214" y="3656"/>
                  </a:cubicBezTo>
                  <a:cubicBezTo>
                    <a:pt x="6170" y="3656"/>
                    <a:pt x="6163" y="3678"/>
                    <a:pt x="6148" y="3744"/>
                  </a:cubicBezTo>
                  <a:cubicBezTo>
                    <a:pt x="6119" y="3832"/>
                    <a:pt x="6302" y="3927"/>
                    <a:pt x="6302" y="3927"/>
                  </a:cubicBezTo>
                  <a:cubicBezTo>
                    <a:pt x="6295" y="3927"/>
                    <a:pt x="6280" y="3920"/>
                    <a:pt x="6273" y="3920"/>
                  </a:cubicBezTo>
                  <a:cubicBezTo>
                    <a:pt x="6229" y="3920"/>
                    <a:pt x="6214" y="3949"/>
                    <a:pt x="6273" y="4015"/>
                  </a:cubicBezTo>
                  <a:cubicBezTo>
                    <a:pt x="6331" y="4089"/>
                    <a:pt x="6280" y="4257"/>
                    <a:pt x="6243" y="4257"/>
                  </a:cubicBezTo>
                  <a:lnTo>
                    <a:pt x="6236" y="4257"/>
                  </a:lnTo>
                  <a:cubicBezTo>
                    <a:pt x="6214" y="4235"/>
                    <a:pt x="6192" y="4228"/>
                    <a:pt x="6170" y="4228"/>
                  </a:cubicBezTo>
                  <a:cubicBezTo>
                    <a:pt x="6156" y="4228"/>
                    <a:pt x="6141" y="4235"/>
                    <a:pt x="6134" y="4257"/>
                  </a:cubicBezTo>
                  <a:cubicBezTo>
                    <a:pt x="6119" y="4301"/>
                    <a:pt x="6200" y="4323"/>
                    <a:pt x="6156" y="4330"/>
                  </a:cubicBezTo>
                  <a:cubicBezTo>
                    <a:pt x="6112" y="4345"/>
                    <a:pt x="6053" y="4367"/>
                    <a:pt x="5987" y="4426"/>
                  </a:cubicBezTo>
                  <a:cubicBezTo>
                    <a:pt x="5965" y="4440"/>
                    <a:pt x="5950" y="4448"/>
                    <a:pt x="5936" y="4448"/>
                  </a:cubicBezTo>
                  <a:cubicBezTo>
                    <a:pt x="5899" y="4448"/>
                    <a:pt x="5870" y="4404"/>
                    <a:pt x="5841" y="4389"/>
                  </a:cubicBezTo>
                  <a:cubicBezTo>
                    <a:pt x="5833" y="4389"/>
                    <a:pt x="5833" y="4389"/>
                    <a:pt x="5826" y="4389"/>
                  </a:cubicBezTo>
                  <a:cubicBezTo>
                    <a:pt x="5774" y="4389"/>
                    <a:pt x="5687" y="4499"/>
                    <a:pt x="5635" y="4616"/>
                  </a:cubicBezTo>
                  <a:cubicBezTo>
                    <a:pt x="5577" y="4741"/>
                    <a:pt x="5496" y="4733"/>
                    <a:pt x="5569" y="4777"/>
                  </a:cubicBezTo>
                  <a:cubicBezTo>
                    <a:pt x="5635" y="4821"/>
                    <a:pt x="5767" y="5034"/>
                    <a:pt x="5767" y="5034"/>
                  </a:cubicBezTo>
                  <a:cubicBezTo>
                    <a:pt x="5767" y="5034"/>
                    <a:pt x="5760" y="5085"/>
                    <a:pt x="5767" y="5239"/>
                  </a:cubicBezTo>
                  <a:cubicBezTo>
                    <a:pt x="5782" y="5400"/>
                    <a:pt x="5950" y="5627"/>
                    <a:pt x="5950" y="5730"/>
                  </a:cubicBezTo>
                  <a:cubicBezTo>
                    <a:pt x="5950" y="5832"/>
                    <a:pt x="5884" y="6001"/>
                    <a:pt x="5819" y="6060"/>
                  </a:cubicBezTo>
                  <a:cubicBezTo>
                    <a:pt x="5745" y="6111"/>
                    <a:pt x="5884" y="6162"/>
                    <a:pt x="5848" y="6272"/>
                  </a:cubicBezTo>
                  <a:cubicBezTo>
                    <a:pt x="5819" y="6382"/>
                    <a:pt x="5782" y="6411"/>
                    <a:pt x="5884" y="6499"/>
                  </a:cubicBezTo>
                  <a:cubicBezTo>
                    <a:pt x="5987" y="6587"/>
                    <a:pt x="5907" y="6580"/>
                    <a:pt x="5841" y="6624"/>
                  </a:cubicBezTo>
                  <a:cubicBezTo>
                    <a:pt x="5767" y="6668"/>
                    <a:pt x="5848" y="6727"/>
                    <a:pt x="5907" y="6858"/>
                  </a:cubicBezTo>
                  <a:cubicBezTo>
                    <a:pt x="5958" y="6983"/>
                    <a:pt x="5870" y="7100"/>
                    <a:pt x="5833" y="7100"/>
                  </a:cubicBezTo>
                  <a:cubicBezTo>
                    <a:pt x="5826" y="7100"/>
                    <a:pt x="5819" y="7093"/>
                    <a:pt x="5819" y="7086"/>
                  </a:cubicBezTo>
                  <a:cubicBezTo>
                    <a:pt x="5804" y="7056"/>
                    <a:pt x="5760" y="7027"/>
                    <a:pt x="5716" y="7027"/>
                  </a:cubicBezTo>
                  <a:cubicBezTo>
                    <a:pt x="5694" y="7027"/>
                    <a:pt x="5672" y="7034"/>
                    <a:pt x="5643" y="7056"/>
                  </a:cubicBezTo>
                  <a:cubicBezTo>
                    <a:pt x="5599" y="7093"/>
                    <a:pt x="5548" y="7122"/>
                    <a:pt x="5489" y="7122"/>
                  </a:cubicBezTo>
                  <a:cubicBezTo>
                    <a:pt x="5460" y="7122"/>
                    <a:pt x="5430" y="7115"/>
                    <a:pt x="5393" y="7100"/>
                  </a:cubicBezTo>
                  <a:cubicBezTo>
                    <a:pt x="5372" y="7086"/>
                    <a:pt x="5350" y="7078"/>
                    <a:pt x="5328" y="7078"/>
                  </a:cubicBezTo>
                  <a:cubicBezTo>
                    <a:pt x="5269" y="7078"/>
                    <a:pt x="5240" y="7129"/>
                    <a:pt x="5203" y="7166"/>
                  </a:cubicBezTo>
                  <a:cubicBezTo>
                    <a:pt x="5159" y="7225"/>
                    <a:pt x="5079" y="7269"/>
                    <a:pt x="5012" y="7283"/>
                  </a:cubicBezTo>
                  <a:cubicBezTo>
                    <a:pt x="4947" y="7291"/>
                    <a:pt x="4829" y="7305"/>
                    <a:pt x="4785" y="7349"/>
                  </a:cubicBezTo>
                  <a:cubicBezTo>
                    <a:pt x="4741" y="7393"/>
                    <a:pt x="4793" y="7408"/>
                    <a:pt x="4866" y="7452"/>
                  </a:cubicBezTo>
                  <a:cubicBezTo>
                    <a:pt x="4910" y="7481"/>
                    <a:pt x="5005" y="7496"/>
                    <a:pt x="5057" y="7503"/>
                  </a:cubicBezTo>
                  <a:cubicBezTo>
                    <a:pt x="5057" y="7518"/>
                    <a:pt x="5064" y="7562"/>
                    <a:pt x="5042" y="7584"/>
                  </a:cubicBezTo>
                  <a:cubicBezTo>
                    <a:pt x="5042" y="7598"/>
                    <a:pt x="5027" y="7598"/>
                    <a:pt x="5005" y="7598"/>
                  </a:cubicBezTo>
                  <a:cubicBezTo>
                    <a:pt x="4961" y="7598"/>
                    <a:pt x="4895" y="7577"/>
                    <a:pt x="4895" y="7577"/>
                  </a:cubicBezTo>
                  <a:cubicBezTo>
                    <a:pt x="4807" y="7635"/>
                    <a:pt x="4807" y="7635"/>
                    <a:pt x="4807" y="7635"/>
                  </a:cubicBezTo>
                  <a:cubicBezTo>
                    <a:pt x="4807" y="7635"/>
                    <a:pt x="4756" y="7577"/>
                    <a:pt x="4705" y="7577"/>
                  </a:cubicBezTo>
                  <a:cubicBezTo>
                    <a:pt x="4690" y="7577"/>
                    <a:pt x="4675" y="7577"/>
                    <a:pt x="4661" y="7584"/>
                  </a:cubicBezTo>
                  <a:cubicBezTo>
                    <a:pt x="4602" y="7628"/>
                    <a:pt x="4551" y="7657"/>
                    <a:pt x="4485" y="7657"/>
                  </a:cubicBezTo>
                  <a:cubicBezTo>
                    <a:pt x="4478" y="7657"/>
                    <a:pt x="4463" y="7657"/>
                    <a:pt x="4456" y="7657"/>
                  </a:cubicBezTo>
                  <a:cubicBezTo>
                    <a:pt x="4375" y="7642"/>
                    <a:pt x="4287" y="7437"/>
                    <a:pt x="4250" y="7364"/>
                  </a:cubicBezTo>
                  <a:cubicBezTo>
                    <a:pt x="4221" y="7283"/>
                    <a:pt x="3921" y="7210"/>
                    <a:pt x="3855" y="7181"/>
                  </a:cubicBezTo>
                  <a:cubicBezTo>
                    <a:pt x="3789" y="7144"/>
                    <a:pt x="3642" y="7086"/>
                    <a:pt x="3540" y="7063"/>
                  </a:cubicBezTo>
                  <a:cubicBezTo>
                    <a:pt x="3518" y="7063"/>
                    <a:pt x="3496" y="7056"/>
                    <a:pt x="3474" y="7056"/>
                  </a:cubicBezTo>
                  <a:cubicBezTo>
                    <a:pt x="3393" y="7056"/>
                    <a:pt x="3312" y="7086"/>
                    <a:pt x="3247" y="7137"/>
                  </a:cubicBezTo>
                  <a:cubicBezTo>
                    <a:pt x="3210" y="7151"/>
                    <a:pt x="3181" y="7166"/>
                    <a:pt x="3159" y="7166"/>
                  </a:cubicBezTo>
                  <a:cubicBezTo>
                    <a:pt x="3115" y="7166"/>
                    <a:pt x="3085" y="7137"/>
                    <a:pt x="3093" y="7100"/>
                  </a:cubicBezTo>
                  <a:cubicBezTo>
                    <a:pt x="3107" y="7041"/>
                    <a:pt x="3093" y="6998"/>
                    <a:pt x="3005" y="6939"/>
                  </a:cubicBezTo>
                  <a:cubicBezTo>
                    <a:pt x="2968" y="6917"/>
                    <a:pt x="2946" y="6910"/>
                    <a:pt x="2931" y="6910"/>
                  </a:cubicBezTo>
                  <a:cubicBezTo>
                    <a:pt x="2902" y="6910"/>
                    <a:pt x="2895" y="6932"/>
                    <a:pt x="2924" y="6961"/>
                  </a:cubicBezTo>
                  <a:cubicBezTo>
                    <a:pt x="2968" y="7012"/>
                    <a:pt x="2968" y="7063"/>
                    <a:pt x="2939" y="7063"/>
                  </a:cubicBezTo>
                  <a:cubicBezTo>
                    <a:pt x="2910" y="7063"/>
                    <a:pt x="2866" y="7020"/>
                    <a:pt x="2822" y="7020"/>
                  </a:cubicBezTo>
                  <a:lnTo>
                    <a:pt x="2814" y="7020"/>
                  </a:lnTo>
                  <a:cubicBezTo>
                    <a:pt x="2800" y="7020"/>
                    <a:pt x="2792" y="7027"/>
                    <a:pt x="2778" y="7027"/>
                  </a:cubicBezTo>
                  <a:cubicBezTo>
                    <a:pt x="2726" y="7027"/>
                    <a:pt x="2660" y="7005"/>
                    <a:pt x="2675" y="6954"/>
                  </a:cubicBezTo>
                  <a:cubicBezTo>
                    <a:pt x="2697" y="6888"/>
                    <a:pt x="2778" y="6895"/>
                    <a:pt x="2822" y="6829"/>
                  </a:cubicBezTo>
                  <a:cubicBezTo>
                    <a:pt x="2866" y="6763"/>
                    <a:pt x="2631" y="6682"/>
                    <a:pt x="2631" y="6682"/>
                  </a:cubicBezTo>
                  <a:cubicBezTo>
                    <a:pt x="2631" y="6741"/>
                    <a:pt x="2602" y="6778"/>
                    <a:pt x="2572" y="6778"/>
                  </a:cubicBezTo>
                  <a:cubicBezTo>
                    <a:pt x="2558" y="6778"/>
                    <a:pt x="2543" y="6763"/>
                    <a:pt x="2543" y="6734"/>
                  </a:cubicBezTo>
                  <a:cubicBezTo>
                    <a:pt x="2536" y="6682"/>
                    <a:pt x="2514" y="6660"/>
                    <a:pt x="2477" y="6660"/>
                  </a:cubicBezTo>
                  <a:cubicBezTo>
                    <a:pt x="2462" y="6660"/>
                    <a:pt x="2440" y="6668"/>
                    <a:pt x="2419" y="6682"/>
                  </a:cubicBezTo>
                  <a:cubicBezTo>
                    <a:pt x="2345" y="6727"/>
                    <a:pt x="2221" y="6712"/>
                    <a:pt x="2213" y="6763"/>
                  </a:cubicBezTo>
                  <a:cubicBezTo>
                    <a:pt x="2199" y="6807"/>
                    <a:pt x="2199" y="6873"/>
                    <a:pt x="2140" y="6895"/>
                  </a:cubicBezTo>
                  <a:cubicBezTo>
                    <a:pt x="2089" y="6917"/>
                    <a:pt x="2052" y="7034"/>
                    <a:pt x="2111" y="7100"/>
                  </a:cubicBezTo>
                  <a:cubicBezTo>
                    <a:pt x="2140" y="7137"/>
                    <a:pt x="2184" y="7151"/>
                    <a:pt x="2221" y="7151"/>
                  </a:cubicBezTo>
                  <a:cubicBezTo>
                    <a:pt x="2265" y="7151"/>
                    <a:pt x="2301" y="7137"/>
                    <a:pt x="2323" y="7122"/>
                  </a:cubicBezTo>
                  <a:cubicBezTo>
                    <a:pt x="2367" y="7100"/>
                    <a:pt x="2375" y="7049"/>
                    <a:pt x="2426" y="7049"/>
                  </a:cubicBezTo>
                  <a:cubicBezTo>
                    <a:pt x="2440" y="7049"/>
                    <a:pt x="2462" y="7049"/>
                    <a:pt x="2492" y="7063"/>
                  </a:cubicBezTo>
                  <a:cubicBezTo>
                    <a:pt x="2617" y="7122"/>
                    <a:pt x="2529" y="7144"/>
                    <a:pt x="2514" y="7225"/>
                  </a:cubicBezTo>
                  <a:cubicBezTo>
                    <a:pt x="2507" y="7305"/>
                    <a:pt x="2440" y="7305"/>
                    <a:pt x="2440" y="7305"/>
                  </a:cubicBezTo>
                  <a:cubicBezTo>
                    <a:pt x="2440" y="7283"/>
                    <a:pt x="2382" y="7232"/>
                    <a:pt x="2309" y="7232"/>
                  </a:cubicBezTo>
                  <a:cubicBezTo>
                    <a:pt x="2287" y="7232"/>
                    <a:pt x="2265" y="7239"/>
                    <a:pt x="2243" y="7247"/>
                  </a:cubicBezTo>
                  <a:cubicBezTo>
                    <a:pt x="2140" y="7291"/>
                    <a:pt x="2169" y="7393"/>
                    <a:pt x="2169" y="7393"/>
                  </a:cubicBezTo>
                  <a:cubicBezTo>
                    <a:pt x="2103" y="7408"/>
                    <a:pt x="2045" y="7415"/>
                    <a:pt x="1994" y="7415"/>
                  </a:cubicBezTo>
                  <a:cubicBezTo>
                    <a:pt x="1898" y="7415"/>
                    <a:pt x="1832" y="7386"/>
                    <a:pt x="1796" y="7291"/>
                  </a:cubicBezTo>
                  <a:cubicBezTo>
                    <a:pt x="1781" y="7261"/>
                    <a:pt x="1752" y="7254"/>
                    <a:pt x="1708" y="7254"/>
                  </a:cubicBezTo>
                  <a:cubicBezTo>
                    <a:pt x="1612" y="7254"/>
                    <a:pt x="1451" y="7327"/>
                    <a:pt x="1386" y="7393"/>
                  </a:cubicBezTo>
                  <a:cubicBezTo>
                    <a:pt x="1319" y="7459"/>
                    <a:pt x="1136" y="7481"/>
                    <a:pt x="1034" y="7481"/>
                  </a:cubicBezTo>
                  <a:cubicBezTo>
                    <a:pt x="997" y="7481"/>
                    <a:pt x="968" y="7474"/>
                    <a:pt x="953" y="7474"/>
                  </a:cubicBezTo>
                  <a:cubicBezTo>
                    <a:pt x="909" y="7459"/>
                    <a:pt x="917" y="7327"/>
                    <a:pt x="865" y="7327"/>
                  </a:cubicBezTo>
                  <a:cubicBezTo>
                    <a:pt x="807" y="7327"/>
                    <a:pt x="623" y="7452"/>
                    <a:pt x="521" y="7496"/>
                  </a:cubicBezTo>
                  <a:cubicBezTo>
                    <a:pt x="499" y="7510"/>
                    <a:pt x="477" y="7510"/>
                    <a:pt x="455" y="7510"/>
                  </a:cubicBezTo>
                  <a:cubicBezTo>
                    <a:pt x="396" y="7510"/>
                    <a:pt x="360" y="7467"/>
                    <a:pt x="374" y="7430"/>
                  </a:cubicBezTo>
                  <a:cubicBezTo>
                    <a:pt x="396" y="7386"/>
                    <a:pt x="455" y="7335"/>
                    <a:pt x="440" y="7305"/>
                  </a:cubicBezTo>
                  <a:cubicBezTo>
                    <a:pt x="440" y="7291"/>
                    <a:pt x="433" y="7283"/>
                    <a:pt x="418" y="7283"/>
                  </a:cubicBezTo>
                  <a:cubicBezTo>
                    <a:pt x="404" y="7283"/>
                    <a:pt x="381" y="7298"/>
                    <a:pt x="352" y="7335"/>
                  </a:cubicBezTo>
                  <a:cubicBezTo>
                    <a:pt x="330" y="7364"/>
                    <a:pt x="308" y="7379"/>
                    <a:pt x="286" y="7379"/>
                  </a:cubicBezTo>
                  <a:cubicBezTo>
                    <a:pt x="257" y="7379"/>
                    <a:pt x="235" y="7357"/>
                    <a:pt x="228" y="7335"/>
                  </a:cubicBezTo>
                  <a:cubicBezTo>
                    <a:pt x="213" y="7305"/>
                    <a:pt x="242" y="7232"/>
                    <a:pt x="147" y="7159"/>
                  </a:cubicBezTo>
                  <a:cubicBezTo>
                    <a:pt x="59" y="7078"/>
                    <a:pt x="45" y="6998"/>
                    <a:pt x="81" y="6932"/>
                  </a:cubicBezTo>
                  <a:cubicBezTo>
                    <a:pt x="118" y="6858"/>
                    <a:pt x="140" y="6851"/>
                    <a:pt x="118" y="6792"/>
                  </a:cubicBezTo>
                  <a:cubicBezTo>
                    <a:pt x="88" y="6734"/>
                    <a:pt x="88" y="6682"/>
                    <a:pt x="140" y="6609"/>
                  </a:cubicBezTo>
                  <a:cubicBezTo>
                    <a:pt x="184" y="6543"/>
                    <a:pt x="191" y="6543"/>
                    <a:pt x="169" y="6463"/>
                  </a:cubicBezTo>
                  <a:cubicBezTo>
                    <a:pt x="147" y="6382"/>
                    <a:pt x="213" y="6309"/>
                    <a:pt x="213" y="6309"/>
                  </a:cubicBezTo>
                  <a:cubicBezTo>
                    <a:pt x="206" y="6258"/>
                    <a:pt x="228" y="6191"/>
                    <a:pt x="272" y="6148"/>
                  </a:cubicBezTo>
                  <a:cubicBezTo>
                    <a:pt x="316" y="6104"/>
                    <a:pt x="330" y="6045"/>
                    <a:pt x="308" y="6001"/>
                  </a:cubicBezTo>
                  <a:cubicBezTo>
                    <a:pt x="286" y="5957"/>
                    <a:pt x="228" y="5877"/>
                    <a:pt x="206" y="5774"/>
                  </a:cubicBezTo>
                  <a:cubicBezTo>
                    <a:pt x="184" y="5671"/>
                    <a:pt x="213" y="5569"/>
                    <a:pt x="250" y="5525"/>
                  </a:cubicBezTo>
                  <a:cubicBezTo>
                    <a:pt x="286" y="5481"/>
                    <a:pt x="294" y="5408"/>
                    <a:pt x="352" y="5312"/>
                  </a:cubicBezTo>
                  <a:cubicBezTo>
                    <a:pt x="411" y="5210"/>
                    <a:pt x="455" y="5158"/>
                    <a:pt x="477" y="5070"/>
                  </a:cubicBezTo>
                  <a:cubicBezTo>
                    <a:pt x="499" y="4982"/>
                    <a:pt x="536" y="4960"/>
                    <a:pt x="579" y="4924"/>
                  </a:cubicBezTo>
                  <a:cubicBezTo>
                    <a:pt x="623" y="4887"/>
                    <a:pt x="601" y="4631"/>
                    <a:pt x="623" y="4550"/>
                  </a:cubicBezTo>
                  <a:cubicBezTo>
                    <a:pt x="645" y="4470"/>
                    <a:pt x="601" y="4404"/>
                    <a:pt x="667" y="4345"/>
                  </a:cubicBezTo>
                  <a:cubicBezTo>
                    <a:pt x="741" y="4286"/>
                    <a:pt x="770" y="4206"/>
                    <a:pt x="770" y="4081"/>
                  </a:cubicBezTo>
                  <a:cubicBezTo>
                    <a:pt x="770" y="3957"/>
                    <a:pt x="865" y="3832"/>
                    <a:pt x="917" y="3788"/>
                  </a:cubicBezTo>
                  <a:cubicBezTo>
                    <a:pt x="975" y="3744"/>
                    <a:pt x="1056" y="3663"/>
                    <a:pt x="1078" y="3634"/>
                  </a:cubicBezTo>
                  <a:cubicBezTo>
                    <a:pt x="1100" y="3598"/>
                    <a:pt x="1144" y="3495"/>
                    <a:pt x="1195" y="3436"/>
                  </a:cubicBezTo>
                  <a:cubicBezTo>
                    <a:pt x="1239" y="3378"/>
                    <a:pt x="1268" y="3356"/>
                    <a:pt x="1349" y="3334"/>
                  </a:cubicBezTo>
                  <a:cubicBezTo>
                    <a:pt x="1429" y="3312"/>
                    <a:pt x="1444" y="3158"/>
                    <a:pt x="1473" y="3063"/>
                  </a:cubicBezTo>
                  <a:cubicBezTo>
                    <a:pt x="1503" y="2989"/>
                    <a:pt x="1598" y="2887"/>
                    <a:pt x="1635" y="2843"/>
                  </a:cubicBezTo>
                  <a:cubicBezTo>
                    <a:pt x="1664" y="2806"/>
                    <a:pt x="1664" y="2806"/>
                    <a:pt x="1664" y="2806"/>
                  </a:cubicBezTo>
                  <a:cubicBezTo>
                    <a:pt x="1664" y="2806"/>
                    <a:pt x="1664" y="2799"/>
                    <a:pt x="1657" y="2791"/>
                  </a:cubicBezTo>
                  <a:cubicBezTo>
                    <a:pt x="1700" y="2770"/>
                    <a:pt x="1700" y="2770"/>
                    <a:pt x="1700" y="2770"/>
                  </a:cubicBezTo>
                  <a:lnTo>
                    <a:pt x="1700" y="2770"/>
                  </a:lnTo>
                  <a:cubicBezTo>
                    <a:pt x="1708" y="2770"/>
                    <a:pt x="1767" y="2762"/>
                    <a:pt x="1825" y="2623"/>
                  </a:cubicBezTo>
                  <a:cubicBezTo>
                    <a:pt x="1898" y="2447"/>
                    <a:pt x="1986" y="2374"/>
                    <a:pt x="1994" y="2293"/>
                  </a:cubicBezTo>
                  <a:cubicBezTo>
                    <a:pt x="2008" y="2213"/>
                    <a:pt x="1986" y="2147"/>
                    <a:pt x="2008" y="2110"/>
                  </a:cubicBezTo>
                  <a:cubicBezTo>
                    <a:pt x="2030" y="2081"/>
                    <a:pt x="2096" y="2044"/>
                    <a:pt x="2074" y="1978"/>
                  </a:cubicBezTo>
                  <a:cubicBezTo>
                    <a:pt x="2052" y="1905"/>
                    <a:pt x="2089" y="1853"/>
                    <a:pt x="2155" y="1802"/>
                  </a:cubicBezTo>
                  <a:cubicBezTo>
                    <a:pt x="2221" y="1758"/>
                    <a:pt x="2243" y="1773"/>
                    <a:pt x="2243" y="1678"/>
                  </a:cubicBezTo>
                  <a:cubicBezTo>
                    <a:pt x="2243" y="1590"/>
                    <a:pt x="2191" y="1627"/>
                    <a:pt x="2213" y="1553"/>
                  </a:cubicBezTo>
                  <a:cubicBezTo>
                    <a:pt x="2236" y="1487"/>
                    <a:pt x="2294" y="1480"/>
                    <a:pt x="2294" y="1421"/>
                  </a:cubicBezTo>
                  <a:cubicBezTo>
                    <a:pt x="2294" y="1363"/>
                    <a:pt x="2345" y="1216"/>
                    <a:pt x="2294" y="1216"/>
                  </a:cubicBezTo>
                  <a:lnTo>
                    <a:pt x="2294" y="1216"/>
                  </a:lnTo>
                  <a:cubicBezTo>
                    <a:pt x="2287" y="1216"/>
                    <a:pt x="2279" y="1216"/>
                    <a:pt x="2272" y="1216"/>
                  </a:cubicBezTo>
                  <a:cubicBezTo>
                    <a:pt x="2221" y="1216"/>
                    <a:pt x="2169" y="1179"/>
                    <a:pt x="2213" y="1128"/>
                  </a:cubicBezTo>
                  <a:cubicBezTo>
                    <a:pt x="2257" y="1070"/>
                    <a:pt x="2199" y="1048"/>
                    <a:pt x="2155" y="982"/>
                  </a:cubicBezTo>
                  <a:cubicBezTo>
                    <a:pt x="2111" y="908"/>
                    <a:pt x="2140" y="718"/>
                    <a:pt x="2140" y="718"/>
                  </a:cubicBezTo>
                  <a:cubicBezTo>
                    <a:pt x="2140" y="718"/>
                    <a:pt x="2140" y="718"/>
                    <a:pt x="2148" y="718"/>
                  </a:cubicBezTo>
                  <a:cubicBezTo>
                    <a:pt x="2155" y="732"/>
                    <a:pt x="2162" y="747"/>
                    <a:pt x="2162" y="747"/>
                  </a:cubicBezTo>
                  <a:cubicBezTo>
                    <a:pt x="2162" y="747"/>
                    <a:pt x="2155" y="732"/>
                    <a:pt x="2148" y="718"/>
                  </a:cubicBezTo>
                  <a:cubicBezTo>
                    <a:pt x="2148" y="718"/>
                    <a:pt x="2162" y="710"/>
                    <a:pt x="2199" y="696"/>
                  </a:cubicBezTo>
                  <a:cubicBezTo>
                    <a:pt x="2206" y="696"/>
                    <a:pt x="2206" y="696"/>
                    <a:pt x="2206" y="696"/>
                  </a:cubicBezTo>
                  <a:cubicBezTo>
                    <a:pt x="2265" y="696"/>
                    <a:pt x="2353" y="879"/>
                    <a:pt x="2426" y="923"/>
                  </a:cubicBezTo>
                  <a:cubicBezTo>
                    <a:pt x="2440" y="930"/>
                    <a:pt x="2455" y="930"/>
                    <a:pt x="2462" y="930"/>
                  </a:cubicBezTo>
                  <a:cubicBezTo>
                    <a:pt x="2521" y="930"/>
                    <a:pt x="2550" y="850"/>
                    <a:pt x="2529" y="777"/>
                  </a:cubicBezTo>
                  <a:cubicBezTo>
                    <a:pt x="2507" y="681"/>
                    <a:pt x="2529" y="601"/>
                    <a:pt x="2617" y="593"/>
                  </a:cubicBezTo>
                  <a:cubicBezTo>
                    <a:pt x="2631" y="593"/>
                    <a:pt x="2638" y="593"/>
                    <a:pt x="2638" y="593"/>
                  </a:cubicBezTo>
                  <a:cubicBezTo>
                    <a:pt x="2712" y="593"/>
                    <a:pt x="2704" y="644"/>
                    <a:pt x="2734" y="828"/>
                  </a:cubicBezTo>
                  <a:cubicBezTo>
                    <a:pt x="2748" y="923"/>
                    <a:pt x="2807" y="945"/>
                    <a:pt x="2866" y="945"/>
                  </a:cubicBezTo>
                  <a:cubicBezTo>
                    <a:pt x="2931" y="945"/>
                    <a:pt x="3005" y="908"/>
                    <a:pt x="3005" y="908"/>
                  </a:cubicBezTo>
                  <a:cubicBezTo>
                    <a:pt x="3019" y="967"/>
                    <a:pt x="3041" y="982"/>
                    <a:pt x="3129" y="982"/>
                  </a:cubicBezTo>
                  <a:cubicBezTo>
                    <a:pt x="3217" y="982"/>
                    <a:pt x="3166" y="1077"/>
                    <a:pt x="3093" y="1091"/>
                  </a:cubicBezTo>
                  <a:cubicBezTo>
                    <a:pt x="3027" y="1106"/>
                    <a:pt x="3041" y="1077"/>
                    <a:pt x="3027" y="1253"/>
                  </a:cubicBezTo>
                  <a:cubicBezTo>
                    <a:pt x="3027" y="1297"/>
                    <a:pt x="3034" y="1319"/>
                    <a:pt x="3056" y="1319"/>
                  </a:cubicBezTo>
                  <a:cubicBezTo>
                    <a:pt x="3100" y="1319"/>
                    <a:pt x="3188" y="1209"/>
                    <a:pt x="3217" y="1194"/>
                  </a:cubicBezTo>
                  <a:cubicBezTo>
                    <a:pt x="3269" y="1172"/>
                    <a:pt x="3247" y="1150"/>
                    <a:pt x="3269" y="1070"/>
                  </a:cubicBezTo>
                  <a:cubicBezTo>
                    <a:pt x="3283" y="1018"/>
                    <a:pt x="3298" y="982"/>
                    <a:pt x="3327" y="982"/>
                  </a:cubicBezTo>
                  <a:cubicBezTo>
                    <a:pt x="3342" y="982"/>
                    <a:pt x="3364" y="996"/>
                    <a:pt x="3393" y="1011"/>
                  </a:cubicBezTo>
                  <a:cubicBezTo>
                    <a:pt x="3408" y="1026"/>
                    <a:pt x="3422" y="1033"/>
                    <a:pt x="3437" y="1033"/>
                  </a:cubicBezTo>
                  <a:cubicBezTo>
                    <a:pt x="3474" y="1033"/>
                    <a:pt x="3481" y="974"/>
                    <a:pt x="3503" y="930"/>
                  </a:cubicBezTo>
                  <a:cubicBezTo>
                    <a:pt x="3510" y="916"/>
                    <a:pt x="3525" y="916"/>
                    <a:pt x="3547" y="916"/>
                  </a:cubicBezTo>
                  <a:cubicBezTo>
                    <a:pt x="3591" y="916"/>
                    <a:pt x="3650" y="952"/>
                    <a:pt x="3650" y="952"/>
                  </a:cubicBezTo>
                  <a:cubicBezTo>
                    <a:pt x="3562" y="820"/>
                    <a:pt x="3562" y="820"/>
                    <a:pt x="3562" y="820"/>
                  </a:cubicBezTo>
                  <a:cubicBezTo>
                    <a:pt x="3562" y="820"/>
                    <a:pt x="3562" y="820"/>
                    <a:pt x="3620" y="777"/>
                  </a:cubicBezTo>
                  <a:cubicBezTo>
                    <a:pt x="3620" y="777"/>
                    <a:pt x="3620" y="777"/>
                    <a:pt x="3620" y="769"/>
                  </a:cubicBezTo>
                  <a:cubicBezTo>
                    <a:pt x="3620" y="777"/>
                    <a:pt x="3620" y="784"/>
                    <a:pt x="3620" y="791"/>
                  </a:cubicBezTo>
                  <a:cubicBezTo>
                    <a:pt x="3620" y="813"/>
                    <a:pt x="3620" y="828"/>
                    <a:pt x="3620" y="828"/>
                  </a:cubicBezTo>
                  <a:cubicBezTo>
                    <a:pt x="3620" y="828"/>
                    <a:pt x="3620" y="813"/>
                    <a:pt x="3620" y="791"/>
                  </a:cubicBezTo>
                  <a:cubicBezTo>
                    <a:pt x="3620" y="784"/>
                    <a:pt x="3620" y="777"/>
                    <a:pt x="3620" y="769"/>
                  </a:cubicBezTo>
                  <a:cubicBezTo>
                    <a:pt x="3635" y="762"/>
                    <a:pt x="3650" y="762"/>
                    <a:pt x="3672" y="762"/>
                  </a:cubicBezTo>
                  <a:cubicBezTo>
                    <a:pt x="3708" y="762"/>
                    <a:pt x="3745" y="769"/>
                    <a:pt x="3789" y="769"/>
                  </a:cubicBezTo>
                  <a:cubicBezTo>
                    <a:pt x="3803" y="769"/>
                    <a:pt x="3818" y="769"/>
                    <a:pt x="3833" y="762"/>
                  </a:cubicBezTo>
                  <a:cubicBezTo>
                    <a:pt x="3899" y="725"/>
                    <a:pt x="3972" y="740"/>
                    <a:pt x="3972" y="630"/>
                  </a:cubicBezTo>
                  <a:cubicBezTo>
                    <a:pt x="3972" y="513"/>
                    <a:pt x="4082" y="527"/>
                    <a:pt x="4192" y="513"/>
                  </a:cubicBezTo>
                  <a:cubicBezTo>
                    <a:pt x="4309" y="505"/>
                    <a:pt x="4250" y="469"/>
                    <a:pt x="4272" y="425"/>
                  </a:cubicBezTo>
                  <a:cubicBezTo>
                    <a:pt x="4294" y="381"/>
                    <a:pt x="4294" y="322"/>
                    <a:pt x="4250" y="278"/>
                  </a:cubicBezTo>
                  <a:cubicBezTo>
                    <a:pt x="4236" y="256"/>
                    <a:pt x="4214" y="249"/>
                    <a:pt x="4192" y="249"/>
                  </a:cubicBezTo>
                  <a:cubicBezTo>
                    <a:pt x="4170" y="249"/>
                    <a:pt x="4155" y="256"/>
                    <a:pt x="4133" y="256"/>
                  </a:cubicBezTo>
                  <a:cubicBezTo>
                    <a:pt x="4126" y="256"/>
                    <a:pt x="4111" y="256"/>
                    <a:pt x="4104" y="256"/>
                  </a:cubicBezTo>
                  <a:cubicBezTo>
                    <a:pt x="4045" y="241"/>
                    <a:pt x="4045" y="220"/>
                    <a:pt x="4045" y="220"/>
                  </a:cubicBezTo>
                  <a:cubicBezTo>
                    <a:pt x="4045" y="220"/>
                    <a:pt x="4067" y="153"/>
                    <a:pt x="4119" y="117"/>
                  </a:cubicBezTo>
                  <a:cubicBezTo>
                    <a:pt x="4162" y="80"/>
                    <a:pt x="4221" y="73"/>
                    <a:pt x="4272" y="58"/>
                  </a:cubicBezTo>
                  <a:cubicBezTo>
                    <a:pt x="4280" y="58"/>
                    <a:pt x="4280" y="58"/>
                    <a:pt x="4287" y="58"/>
                  </a:cubicBezTo>
                  <a:cubicBezTo>
                    <a:pt x="4324" y="58"/>
                    <a:pt x="4331" y="102"/>
                    <a:pt x="4360" y="102"/>
                  </a:cubicBezTo>
                  <a:cubicBezTo>
                    <a:pt x="4368" y="102"/>
                    <a:pt x="4368" y="95"/>
                    <a:pt x="4375" y="95"/>
                  </a:cubicBezTo>
                  <a:cubicBezTo>
                    <a:pt x="4419" y="73"/>
                    <a:pt x="4419" y="44"/>
                    <a:pt x="4441" y="44"/>
                  </a:cubicBezTo>
                  <a:cubicBezTo>
                    <a:pt x="4448" y="44"/>
                    <a:pt x="4448" y="44"/>
                    <a:pt x="4456" y="51"/>
                  </a:cubicBezTo>
                  <a:cubicBezTo>
                    <a:pt x="4492" y="58"/>
                    <a:pt x="4492" y="102"/>
                    <a:pt x="4522" y="132"/>
                  </a:cubicBezTo>
                  <a:cubicBezTo>
                    <a:pt x="4529" y="132"/>
                    <a:pt x="4536" y="132"/>
                    <a:pt x="4543" y="132"/>
                  </a:cubicBezTo>
                  <a:cubicBezTo>
                    <a:pt x="4573" y="132"/>
                    <a:pt x="4602" y="102"/>
                    <a:pt x="4646" y="73"/>
                  </a:cubicBezTo>
                  <a:cubicBezTo>
                    <a:pt x="4690" y="44"/>
                    <a:pt x="4705" y="36"/>
                    <a:pt x="4727" y="36"/>
                  </a:cubicBezTo>
                  <a:lnTo>
                    <a:pt x="4727" y="0"/>
                  </a:lnTo>
                  <a:lnTo>
                    <a:pt x="4727" y="0"/>
                  </a:lnTo>
                  <a:lnTo>
                    <a:pt x="4727" y="0"/>
                  </a:lnTo>
                  <a:cubicBezTo>
                    <a:pt x="4705" y="0"/>
                    <a:pt x="4683" y="14"/>
                    <a:pt x="4653" y="36"/>
                  </a:cubicBezTo>
                  <a:cubicBezTo>
                    <a:pt x="4631" y="44"/>
                    <a:pt x="4631" y="44"/>
                    <a:pt x="4631" y="44"/>
                  </a:cubicBezTo>
                  <a:cubicBezTo>
                    <a:pt x="4617" y="58"/>
                    <a:pt x="4602" y="66"/>
                    <a:pt x="4588" y="80"/>
                  </a:cubicBezTo>
                  <a:cubicBezTo>
                    <a:pt x="4573" y="88"/>
                    <a:pt x="4551" y="102"/>
                    <a:pt x="4543" y="102"/>
                  </a:cubicBezTo>
                  <a:cubicBezTo>
                    <a:pt x="4529" y="95"/>
                    <a:pt x="4522" y="88"/>
                    <a:pt x="4522" y="73"/>
                  </a:cubicBezTo>
                  <a:cubicBezTo>
                    <a:pt x="4507" y="51"/>
                    <a:pt x="4492" y="29"/>
                    <a:pt x="4463" y="22"/>
                  </a:cubicBezTo>
                  <a:cubicBezTo>
                    <a:pt x="4456" y="14"/>
                    <a:pt x="4448" y="14"/>
                    <a:pt x="4441" y="14"/>
                  </a:cubicBezTo>
                  <a:cubicBezTo>
                    <a:pt x="4419" y="14"/>
                    <a:pt x="4404" y="29"/>
                    <a:pt x="4397" y="44"/>
                  </a:cubicBezTo>
                  <a:cubicBezTo>
                    <a:pt x="4382" y="51"/>
                    <a:pt x="4375" y="58"/>
                    <a:pt x="4360" y="66"/>
                  </a:cubicBezTo>
                  <a:lnTo>
                    <a:pt x="4360" y="66"/>
                  </a:lnTo>
                  <a:cubicBezTo>
                    <a:pt x="4360" y="66"/>
                    <a:pt x="4353" y="66"/>
                    <a:pt x="4353" y="58"/>
                  </a:cubicBezTo>
                  <a:cubicBezTo>
                    <a:pt x="4338" y="44"/>
                    <a:pt x="4317" y="29"/>
                    <a:pt x="4287" y="29"/>
                  </a:cubicBezTo>
                  <a:cubicBezTo>
                    <a:pt x="4280" y="29"/>
                    <a:pt x="4272" y="29"/>
                    <a:pt x="4265" y="29"/>
                  </a:cubicBezTo>
                  <a:cubicBezTo>
                    <a:pt x="4207" y="44"/>
                    <a:pt x="4148" y="51"/>
                    <a:pt x="4097" y="95"/>
                  </a:cubicBezTo>
                  <a:cubicBezTo>
                    <a:pt x="4045" y="132"/>
                    <a:pt x="4023" y="205"/>
                    <a:pt x="4016" y="212"/>
                  </a:cubicBezTo>
                  <a:lnTo>
                    <a:pt x="4016" y="212"/>
                  </a:lnTo>
                  <a:cubicBezTo>
                    <a:pt x="4016" y="220"/>
                    <a:pt x="4016" y="220"/>
                    <a:pt x="4016" y="220"/>
                  </a:cubicBezTo>
                  <a:cubicBezTo>
                    <a:pt x="4016" y="227"/>
                    <a:pt x="4023" y="271"/>
                    <a:pt x="4097" y="285"/>
                  </a:cubicBezTo>
                  <a:cubicBezTo>
                    <a:pt x="4111" y="285"/>
                    <a:pt x="4119" y="285"/>
                    <a:pt x="4133" y="285"/>
                  </a:cubicBezTo>
                  <a:cubicBezTo>
                    <a:pt x="4141" y="285"/>
                    <a:pt x="4155" y="285"/>
                    <a:pt x="4170" y="285"/>
                  </a:cubicBezTo>
                  <a:cubicBezTo>
                    <a:pt x="4177" y="285"/>
                    <a:pt x="4184" y="278"/>
                    <a:pt x="4192" y="278"/>
                  </a:cubicBezTo>
                  <a:cubicBezTo>
                    <a:pt x="4207" y="278"/>
                    <a:pt x="4214" y="285"/>
                    <a:pt x="4229" y="300"/>
                  </a:cubicBezTo>
                  <a:cubicBezTo>
                    <a:pt x="4272" y="344"/>
                    <a:pt x="4258" y="388"/>
                    <a:pt x="4250" y="410"/>
                  </a:cubicBezTo>
                  <a:cubicBezTo>
                    <a:pt x="4236" y="432"/>
                    <a:pt x="4236" y="454"/>
                    <a:pt x="4236" y="461"/>
                  </a:cubicBezTo>
                  <a:cubicBezTo>
                    <a:pt x="4236" y="469"/>
                    <a:pt x="4236" y="469"/>
                    <a:pt x="4236" y="476"/>
                  </a:cubicBezTo>
                  <a:cubicBezTo>
                    <a:pt x="4236" y="476"/>
                    <a:pt x="4221" y="483"/>
                    <a:pt x="4192" y="483"/>
                  </a:cubicBezTo>
                  <a:cubicBezTo>
                    <a:pt x="4177" y="483"/>
                    <a:pt x="4162" y="483"/>
                    <a:pt x="4148" y="491"/>
                  </a:cubicBezTo>
                  <a:cubicBezTo>
                    <a:pt x="4045" y="491"/>
                    <a:pt x="3935" y="498"/>
                    <a:pt x="3935" y="630"/>
                  </a:cubicBezTo>
                  <a:cubicBezTo>
                    <a:pt x="3935" y="689"/>
                    <a:pt x="3913" y="696"/>
                    <a:pt x="3869" y="718"/>
                  </a:cubicBezTo>
                  <a:cubicBezTo>
                    <a:pt x="3855" y="718"/>
                    <a:pt x="3840" y="725"/>
                    <a:pt x="3818" y="732"/>
                  </a:cubicBezTo>
                  <a:cubicBezTo>
                    <a:pt x="3811" y="740"/>
                    <a:pt x="3796" y="740"/>
                    <a:pt x="3789" y="740"/>
                  </a:cubicBezTo>
                  <a:cubicBezTo>
                    <a:pt x="3767" y="740"/>
                    <a:pt x="3752" y="740"/>
                    <a:pt x="3730" y="732"/>
                  </a:cubicBezTo>
                  <a:cubicBezTo>
                    <a:pt x="3708" y="732"/>
                    <a:pt x="3686" y="725"/>
                    <a:pt x="3672" y="725"/>
                  </a:cubicBezTo>
                  <a:cubicBezTo>
                    <a:pt x="3664" y="725"/>
                    <a:pt x="3657" y="725"/>
                    <a:pt x="3650" y="732"/>
                  </a:cubicBezTo>
                  <a:cubicBezTo>
                    <a:pt x="3650" y="710"/>
                    <a:pt x="3650" y="710"/>
                    <a:pt x="3650" y="710"/>
                  </a:cubicBezTo>
                  <a:cubicBezTo>
                    <a:pt x="3598" y="747"/>
                    <a:pt x="3598" y="747"/>
                    <a:pt x="3598" y="747"/>
                  </a:cubicBezTo>
                  <a:cubicBezTo>
                    <a:pt x="3591" y="754"/>
                    <a:pt x="3591" y="754"/>
                    <a:pt x="3591" y="754"/>
                  </a:cubicBezTo>
                  <a:cubicBezTo>
                    <a:pt x="3591" y="762"/>
                    <a:pt x="3591" y="762"/>
                    <a:pt x="3591" y="762"/>
                  </a:cubicBezTo>
                  <a:cubicBezTo>
                    <a:pt x="3540" y="798"/>
                    <a:pt x="3540" y="798"/>
                    <a:pt x="3540" y="798"/>
                  </a:cubicBezTo>
                  <a:cubicBezTo>
                    <a:pt x="3518" y="813"/>
                    <a:pt x="3518" y="813"/>
                    <a:pt x="3518" y="813"/>
                  </a:cubicBezTo>
                  <a:cubicBezTo>
                    <a:pt x="3532" y="835"/>
                    <a:pt x="3532" y="835"/>
                    <a:pt x="3532" y="835"/>
                  </a:cubicBezTo>
                  <a:cubicBezTo>
                    <a:pt x="3569" y="886"/>
                    <a:pt x="3569" y="886"/>
                    <a:pt x="3569" y="886"/>
                  </a:cubicBezTo>
                  <a:cubicBezTo>
                    <a:pt x="3562" y="886"/>
                    <a:pt x="3554" y="879"/>
                    <a:pt x="3547" y="879"/>
                  </a:cubicBezTo>
                  <a:cubicBezTo>
                    <a:pt x="3518" y="879"/>
                    <a:pt x="3488" y="894"/>
                    <a:pt x="3481" y="916"/>
                  </a:cubicBezTo>
                  <a:cubicBezTo>
                    <a:pt x="3467" y="930"/>
                    <a:pt x="3459" y="952"/>
                    <a:pt x="3452" y="967"/>
                  </a:cubicBezTo>
                  <a:cubicBezTo>
                    <a:pt x="3452" y="974"/>
                    <a:pt x="3444" y="996"/>
                    <a:pt x="3437" y="1003"/>
                  </a:cubicBezTo>
                  <a:cubicBezTo>
                    <a:pt x="3437" y="1003"/>
                    <a:pt x="3430" y="1003"/>
                    <a:pt x="3408" y="989"/>
                  </a:cubicBezTo>
                  <a:cubicBezTo>
                    <a:pt x="3379" y="967"/>
                    <a:pt x="3349" y="952"/>
                    <a:pt x="3327" y="952"/>
                  </a:cubicBezTo>
                  <a:cubicBezTo>
                    <a:pt x="3269" y="952"/>
                    <a:pt x="3247" y="1018"/>
                    <a:pt x="3239" y="1062"/>
                  </a:cubicBezTo>
                  <a:cubicBezTo>
                    <a:pt x="3225" y="1091"/>
                    <a:pt x="3225" y="1113"/>
                    <a:pt x="3225" y="1136"/>
                  </a:cubicBezTo>
                  <a:cubicBezTo>
                    <a:pt x="3217" y="1158"/>
                    <a:pt x="3217" y="1158"/>
                    <a:pt x="3210" y="1165"/>
                  </a:cubicBezTo>
                  <a:cubicBezTo>
                    <a:pt x="3195" y="1172"/>
                    <a:pt x="3173" y="1187"/>
                    <a:pt x="3144" y="1216"/>
                  </a:cubicBezTo>
                  <a:cubicBezTo>
                    <a:pt x="3122" y="1238"/>
                    <a:pt x="3078" y="1275"/>
                    <a:pt x="3056" y="1289"/>
                  </a:cubicBezTo>
                  <a:cubicBezTo>
                    <a:pt x="3056" y="1282"/>
                    <a:pt x="3056" y="1267"/>
                    <a:pt x="3056" y="1253"/>
                  </a:cubicBezTo>
                  <a:cubicBezTo>
                    <a:pt x="3056" y="1231"/>
                    <a:pt x="3063" y="1209"/>
                    <a:pt x="3063" y="1194"/>
                  </a:cubicBezTo>
                  <a:cubicBezTo>
                    <a:pt x="3063" y="1165"/>
                    <a:pt x="3063" y="1136"/>
                    <a:pt x="3071" y="1128"/>
                  </a:cubicBezTo>
                  <a:lnTo>
                    <a:pt x="3078" y="1128"/>
                  </a:lnTo>
                  <a:cubicBezTo>
                    <a:pt x="3085" y="1121"/>
                    <a:pt x="3093" y="1121"/>
                    <a:pt x="3100" y="1121"/>
                  </a:cubicBezTo>
                  <a:cubicBezTo>
                    <a:pt x="3159" y="1113"/>
                    <a:pt x="3210" y="1055"/>
                    <a:pt x="3210" y="1003"/>
                  </a:cubicBezTo>
                  <a:cubicBezTo>
                    <a:pt x="3203" y="974"/>
                    <a:pt x="3181" y="945"/>
                    <a:pt x="3129" y="945"/>
                  </a:cubicBezTo>
                  <a:cubicBezTo>
                    <a:pt x="3041" y="945"/>
                    <a:pt x="3041" y="938"/>
                    <a:pt x="3034" y="901"/>
                  </a:cubicBezTo>
                  <a:cubicBezTo>
                    <a:pt x="3027" y="864"/>
                    <a:pt x="3027" y="864"/>
                    <a:pt x="3027" y="864"/>
                  </a:cubicBezTo>
                  <a:cubicBezTo>
                    <a:pt x="2990" y="886"/>
                    <a:pt x="2990" y="886"/>
                    <a:pt x="2990" y="886"/>
                  </a:cubicBezTo>
                  <a:cubicBezTo>
                    <a:pt x="2990" y="886"/>
                    <a:pt x="2924" y="916"/>
                    <a:pt x="2866" y="916"/>
                  </a:cubicBezTo>
                  <a:cubicBezTo>
                    <a:pt x="2807" y="916"/>
                    <a:pt x="2770" y="886"/>
                    <a:pt x="2763" y="828"/>
                  </a:cubicBezTo>
                  <a:cubicBezTo>
                    <a:pt x="2756" y="791"/>
                    <a:pt x="2756" y="762"/>
                    <a:pt x="2748" y="740"/>
                  </a:cubicBezTo>
                  <a:cubicBezTo>
                    <a:pt x="2734" y="622"/>
                    <a:pt x="2726" y="564"/>
                    <a:pt x="2638" y="564"/>
                  </a:cubicBezTo>
                  <a:cubicBezTo>
                    <a:pt x="2631" y="564"/>
                    <a:pt x="2624" y="564"/>
                    <a:pt x="2617" y="564"/>
                  </a:cubicBezTo>
                  <a:cubicBezTo>
                    <a:pt x="2572" y="571"/>
                    <a:pt x="2536" y="586"/>
                    <a:pt x="2514" y="622"/>
                  </a:cubicBezTo>
                  <a:cubicBezTo>
                    <a:pt x="2492" y="659"/>
                    <a:pt x="2485" y="718"/>
                    <a:pt x="2499" y="784"/>
                  </a:cubicBezTo>
                  <a:cubicBezTo>
                    <a:pt x="2507" y="820"/>
                    <a:pt x="2507" y="864"/>
                    <a:pt x="2485" y="886"/>
                  </a:cubicBezTo>
                  <a:cubicBezTo>
                    <a:pt x="2477" y="901"/>
                    <a:pt x="2470" y="901"/>
                    <a:pt x="2462" y="901"/>
                  </a:cubicBezTo>
                  <a:cubicBezTo>
                    <a:pt x="2455" y="901"/>
                    <a:pt x="2448" y="901"/>
                    <a:pt x="2440" y="894"/>
                  </a:cubicBezTo>
                  <a:cubicBezTo>
                    <a:pt x="2411" y="879"/>
                    <a:pt x="2375" y="828"/>
                    <a:pt x="2345" y="784"/>
                  </a:cubicBezTo>
                  <a:cubicBezTo>
                    <a:pt x="2294" y="718"/>
                    <a:pt x="2257" y="659"/>
                    <a:pt x="2206" y="659"/>
                  </a:cubicBezTo>
                  <a:cubicBezTo>
                    <a:pt x="2199" y="659"/>
                    <a:pt x="2199" y="667"/>
                    <a:pt x="2191" y="667"/>
                  </a:cubicBezTo>
                  <a:cubicBezTo>
                    <a:pt x="2133" y="689"/>
                    <a:pt x="2133" y="689"/>
                    <a:pt x="2133" y="689"/>
                  </a:cubicBezTo>
                  <a:lnTo>
                    <a:pt x="2133" y="689"/>
                  </a:lnTo>
                  <a:cubicBezTo>
                    <a:pt x="2126" y="689"/>
                    <a:pt x="2126" y="689"/>
                    <a:pt x="2126" y="689"/>
                  </a:cubicBezTo>
                  <a:cubicBezTo>
                    <a:pt x="2126" y="696"/>
                    <a:pt x="2126" y="696"/>
                    <a:pt x="2126" y="696"/>
                  </a:cubicBezTo>
                  <a:cubicBezTo>
                    <a:pt x="2103" y="703"/>
                    <a:pt x="2103" y="703"/>
                    <a:pt x="2103" y="703"/>
                  </a:cubicBezTo>
                  <a:cubicBezTo>
                    <a:pt x="2111" y="718"/>
                    <a:pt x="2111" y="718"/>
                    <a:pt x="2111" y="718"/>
                  </a:cubicBezTo>
                  <a:cubicBezTo>
                    <a:pt x="2103" y="762"/>
                    <a:pt x="2081" y="923"/>
                    <a:pt x="2133" y="996"/>
                  </a:cubicBezTo>
                  <a:cubicBezTo>
                    <a:pt x="2140" y="1018"/>
                    <a:pt x="2155" y="1033"/>
                    <a:pt x="2169" y="1048"/>
                  </a:cubicBezTo>
                  <a:cubicBezTo>
                    <a:pt x="2206" y="1084"/>
                    <a:pt x="2206" y="1084"/>
                    <a:pt x="2184" y="1106"/>
                  </a:cubicBezTo>
                  <a:cubicBezTo>
                    <a:pt x="2162" y="1136"/>
                    <a:pt x="2162" y="1165"/>
                    <a:pt x="2177" y="1194"/>
                  </a:cubicBezTo>
                  <a:cubicBezTo>
                    <a:pt x="2191" y="1223"/>
                    <a:pt x="2228" y="1245"/>
                    <a:pt x="2272" y="1245"/>
                  </a:cubicBezTo>
                  <a:cubicBezTo>
                    <a:pt x="2279" y="1245"/>
                    <a:pt x="2279" y="1245"/>
                    <a:pt x="2287" y="1245"/>
                  </a:cubicBezTo>
                  <a:cubicBezTo>
                    <a:pt x="2287" y="1267"/>
                    <a:pt x="2279" y="1311"/>
                    <a:pt x="2272" y="1341"/>
                  </a:cubicBezTo>
                  <a:cubicBezTo>
                    <a:pt x="2265" y="1370"/>
                    <a:pt x="2257" y="1399"/>
                    <a:pt x="2257" y="1421"/>
                  </a:cubicBezTo>
                  <a:cubicBezTo>
                    <a:pt x="2257" y="1436"/>
                    <a:pt x="2250" y="1451"/>
                    <a:pt x="2236" y="1465"/>
                  </a:cubicBezTo>
                  <a:cubicBezTo>
                    <a:pt x="2213" y="1487"/>
                    <a:pt x="2199" y="1509"/>
                    <a:pt x="2184" y="1546"/>
                  </a:cubicBezTo>
                  <a:cubicBezTo>
                    <a:pt x="2169" y="1597"/>
                    <a:pt x="2184" y="1612"/>
                    <a:pt x="2199" y="1634"/>
                  </a:cubicBezTo>
                  <a:cubicBezTo>
                    <a:pt x="2206" y="1641"/>
                    <a:pt x="2213" y="1648"/>
                    <a:pt x="2213" y="1678"/>
                  </a:cubicBezTo>
                  <a:cubicBezTo>
                    <a:pt x="2213" y="1736"/>
                    <a:pt x="2213" y="1736"/>
                    <a:pt x="2177" y="1758"/>
                  </a:cubicBezTo>
                  <a:cubicBezTo>
                    <a:pt x="2169" y="1766"/>
                    <a:pt x="2155" y="1773"/>
                    <a:pt x="2140" y="1780"/>
                  </a:cubicBezTo>
                  <a:cubicBezTo>
                    <a:pt x="2030" y="1853"/>
                    <a:pt x="2030" y="1934"/>
                    <a:pt x="2045" y="1986"/>
                  </a:cubicBezTo>
                  <a:cubicBezTo>
                    <a:pt x="2060" y="2015"/>
                    <a:pt x="2045" y="2029"/>
                    <a:pt x="2008" y="2066"/>
                  </a:cubicBezTo>
                  <a:cubicBezTo>
                    <a:pt x="2001" y="2073"/>
                    <a:pt x="1994" y="2081"/>
                    <a:pt x="1979" y="2095"/>
                  </a:cubicBezTo>
                  <a:cubicBezTo>
                    <a:pt x="1964" y="2125"/>
                    <a:pt x="1964" y="2154"/>
                    <a:pt x="1964" y="2198"/>
                  </a:cubicBezTo>
                  <a:cubicBezTo>
                    <a:pt x="1972" y="2227"/>
                    <a:pt x="1972" y="2257"/>
                    <a:pt x="1964" y="2286"/>
                  </a:cubicBezTo>
                  <a:cubicBezTo>
                    <a:pt x="1964" y="2322"/>
                    <a:pt x="1935" y="2359"/>
                    <a:pt x="1906" y="2410"/>
                  </a:cubicBezTo>
                  <a:cubicBezTo>
                    <a:pt x="1876" y="2462"/>
                    <a:pt x="1832" y="2520"/>
                    <a:pt x="1796" y="2608"/>
                  </a:cubicBezTo>
                  <a:cubicBezTo>
                    <a:pt x="1745" y="2733"/>
                    <a:pt x="1700" y="2740"/>
                    <a:pt x="1700" y="2740"/>
                  </a:cubicBezTo>
                  <a:cubicBezTo>
                    <a:pt x="1693" y="2740"/>
                    <a:pt x="1693" y="2740"/>
                    <a:pt x="1693" y="2740"/>
                  </a:cubicBezTo>
                  <a:cubicBezTo>
                    <a:pt x="1686" y="2740"/>
                    <a:pt x="1686" y="2740"/>
                    <a:pt x="1686" y="2740"/>
                  </a:cubicBezTo>
                  <a:cubicBezTo>
                    <a:pt x="1642" y="2770"/>
                    <a:pt x="1642" y="2770"/>
                    <a:pt x="1642" y="2770"/>
                  </a:cubicBezTo>
                  <a:cubicBezTo>
                    <a:pt x="1605" y="2784"/>
                    <a:pt x="1605" y="2784"/>
                    <a:pt x="1605" y="2784"/>
                  </a:cubicBezTo>
                  <a:cubicBezTo>
                    <a:pt x="1627" y="2806"/>
                    <a:pt x="1627" y="2806"/>
                    <a:pt x="1627" y="2806"/>
                  </a:cubicBezTo>
                  <a:cubicBezTo>
                    <a:pt x="1612" y="2821"/>
                    <a:pt x="1612" y="2821"/>
                    <a:pt x="1612" y="2821"/>
                  </a:cubicBezTo>
                  <a:cubicBezTo>
                    <a:pt x="1554" y="2887"/>
                    <a:pt x="1473" y="2982"/>
                    <a:pt x="1444" y="3055"/>
                  </a:cubicBezTo>
                  <a:cubicBezTo>
                    <a:pt x="1437" y="3077"/>
                    <a:pt x="1429" y="3114"/>
                    <a:pt x="1422" y="3143"/>
                  </a:cubicBezTo>
                  <a:cubicBezTo>
                    <a:pt x="1400" y="3209"/>
                    <a:pt x="1386" y="3297"/>
                    <a:pt x="1341" y="3304"/>
                  </a:cubicBezTo>
                  <a:cubicBezTo>
                    <a:pt x="1254" y="3334"/>
                    <a:pt x="1217" y="3356"/>
                    <a:pt x="1166" y="3422"/>
                  </a:cubicBezTo>
                  <a:cubicBezTo>
                    <a:pt x="1136" y="3458"/>
                    <a:pt x="1107" y="3517"/>
                    <a:pt x="1085" y="3561"/>
                  </a:cubicBezTo>
                  <a:cubicBezTo>
                    <a:pt x="1070" y="3583"/>
                    <a:pt x="1063" y="3605"/>
                    <a:pt x="1056" y="3612"/>
                  </a:cubicBezTo>
                  <a:cubicBezTo>
                    <a:pt x="1034" y="3641"/>
                    <a:pt x="960" y="3722"/>
                    <a:pt x="902" y="3766"/>
                  </a:cubicBezTo>
                  <a:cubicBezTo>
                    <a:pt x="836" y="3817"/>
                    <a:pt x="741" y="3949"/>
                    <a:pt x="741" y="4081"/>
                  </a:cubicBezTo>
                  <a:cubicBezTo>
                    <a:pt x="741" y="4198"/>
                    <a:pt x="711" y="4272"/>
                    <a:pt x="653" y="4323"/>
                  </a:cubicBezTo>
                  <a:cubicBezTo>
                    <a:pt x="594" y="4367"/>
                    <a:pt x="601" y="4418"/>
                    <a:pt x="601" y="4462"/>
                  </a:cubicBezTo>
                  <a:cubicBezTo>
                    <a:pt x="601" y="4491"/>
                    <a:pt x="601" y="4513"/>
                    <a:pt x="594" y="4543"/>
                  </a:cubicBezTo>
                  <a:cubicBezTo>
                    <a:pt x="587" y="4579"/>
                    <a:pt x="587" y="4638"/>
                    <a:pt x="579" y="4704"/>
                  </a:cubicBezTo>
                  <a:cubicBezTo>
                    <a:pt x="579" y="4770"/>
                    <a:pt x="579" y="4880"/>
                    <a:pt x="557" y="4902"/>
                  </a:cubicBezTo>
                  <a:lnTo>
                    <a:pt x="557" y="4902"/>
                  </a:lnTo>
                  <a:cubicBezTo>
                    <a:pt x="513" y="4939"/>
                    <a:pt x="469" y="4968"/>
                    <a:pt x="448" y="5063"/>
                  </a:cubicBezTo>
                  <a:cubicBezTo>
                    <a:pt x="433" y="5122"/>
                    <a:pt x="411" y="5158"/>
                    <a:pt x="381" y="5210"/>
                  </a:cubicBezTo>
                  <a:cubicBezTo>
                    <a:pt x="360" y="5232"/>
                    <a:pt x="345" y="5261"/>
                    <a:pt x="323" y="5298"/>
                  </a:cubicBezTo>
                  <a:cubicBezTo>
                    <a:pt x="294" y="5349"/>
                    <a:pt x="279" y="5393"/>
                    <a:pt x="264" y="5429"/>
                  </a:cubicBezTo>
                  <a:cubicBezTo>
                    <a:pt x="250" y="5459"/>
                    <a:pt x="242" y="5488"/>
                    <a:pt x="228" y="5503"/>
                  </a:cubicBezTo>
                  <a:cubicBezTo>
                    <a:pt x="184" y="5561"/>
                    <a:pt x="155" y="5679"/>
                    <a:pt x="176" y="5781"/>
                  </a:cubicBezTo>
                  <a:cubicBezTo>
                    <a:pt x="191" y="5862"/>
                    <a:pt x="235" y="5928"/>
                    <a:pt x="257" y="5979"/>
                  </a:cubicBezTo>
                  <a:cubicBezTo>
                    <a:pt x="272" y="5994"/>
                    <a:pt x="272" y="6001"/>
                    <a:pt x="279" y="6016"/>
                  </a:cubicBezTo>
                  <a:cubicBezTo>
                    <a:pt x="294" y="6045"/>
                    <a:pt x="286" y="6089"/>
                    <a:pt x="250" y="6126"/>
                  </a:cubicBezTo>
                  <a:cubicBezTo>
                    <a:pt x="206" y="6170"/>
                    <a:pt x="176" y="6243"/>
                    <a:pt x="184" y="6301"/>
                  </a:cubicBezTo>
                  <a:cubicBezTo>
                    <a:pt x="162" y="6323"/>
                    <a:pt x="118" y="6397"/>
                    <a:pt x="140" y="6470"/>
                  </a:cubicBezTo>
                  <a:cubicBezTo>
                    <a:pt x="155" y="6529"/>
                    <a:pt x="155" y="6529"/>
                    <a:pt x="125" y="6572"/>
                  </a:cubicBezTo>
                  <a:cubicBezTo>
                    <a:pt x="125" y="6580"/>
                    <a:pt x="118" y="6587"/>
                    <a:pt x="110" y="6595"/>
                  </a:cubicBezTo>
                  <a:cubicBezTo>
                    <a:pt x="67" y="6668"/>
                    <a:pt x="59" y="6734"/>
                    <a:pt x="88" y="6807"/>
                  </a:cubicBezTo>
                  <a:cubicBezTo>
                    <a:pt x="96" y="6836"/>
                    <a:pt x="96" y="6844"/>
                    <a:pt x="74" y="6873"/>
                  </a:cubicBezTo>
                  <a:cubicBezTo>
                    <a:pt x="67" y="6888"/>
                    <a:pt x="59" y="6902"/>
                    <a:pt x="52" y="6917"/>
                  </a:cubicBezTo>
                  <a:cubicBezTo>
                    <a:pt x="30" y="6968"/>
                    <a:pt x="0" y="7071"/>
                    <a:pt x="125" y="7181"/>
                  </a:cubicBezTo>
                  <a:cubicBezTo>
                    <a:pt x="191" y="7232"/>
                    <a:pt x="191" y="7276"/>
                    <a:pt x="191" y="7313"/>
                  </a:cubicBezTo>
                  <a:cubicBezTo>
                    <a:pt x="191" y="7320"/>
                    <a:pt x="198" y="7335"/>
                    <a:pt x="198" y="7349"/>
                  </a:cubicBezTo>
                  <a:cubicBezTo>
                    <a:pt x="213" y="7379"/>
                    <a:pt x="250" y="7408"/>
                    <a:pt x="286" y="7408"/>
                  </a:cubicBezTo>
                  <a:cubicBezTo>
                    <a:pt x="323" y="7408"/>
                    <a:pt x="352" y="7386"/>
                    <a:pt x="381" y="7357"/>
                  </a:cubicBezTo>
                  <a:cubicBezTo>
                    <a:pt x="396" y="7327"/>
                    <a:pt x="411" y="7320"/>
                    <a:pt x="411" y="7313"/>
                  </a:cubicBezTo>
                  <a:cubicBezTo>
                    <a:pt x="411" y="7320"/>
                    <a:pt x="396" y="7349"/>
                    <a:pt x="381" y="7364"/>
                  </a:cubicBezTo>
                  <a:cubicBezTo>
                    <a:pt x="374" y="7379"/>
                    <a:pt x="360" y="7393"/>
                    <a:pt x="345" y="7415"/>
                  </a:cubicBezTo>
                  <a:cubicBezTo>
                    <a:pt x="338" y="7437"/>
                    <a:pt x="338" y="7467"/>
                    <a:pt x="352" y="7489"/>
                  </a:cubicBezTo>
                  <a:cubicBezTo>
                    <a:pt x="374" y="7525"/>
                    <a:pt x="411" y="7540"/>
                    <a:pt x="455" y="7540"/>
                  </a:cubicBezTo>
                  <a:cubicBezTo>
                    <a:pt x="484" y="7540"/>
                    <a:pt x="506" y="7532"/>
                    <a:pt x="536" y="7525"/>
                  </a:cubicBezTo>
                  <a:cubicBezTo>
                    <a:pt x="579" y="7503"/>
                    <a:pt x="631" y="7474"/>
                    <a:pt x="682" y="7445"/>
                  </a:cubicBezTo>
                  <a:cubicBezTo>
                    <a:pt x="748" y="7408"/>
                    <a:pt x="836" y="7357"/>
                    <a:pt x="865" y="7357"/>
                  </a:cubicBezTo>
                  <a:cubicBezTo>
                    <a:pt x="872" y="7364"/>
                    <a:pt x="880" y="7393"/>
                    <a:pt x="887" y="7415"/>
                  </a:cubicBezTo>
                  <a:cubicBezTo>
                    <a:pt x="895" y="7452"/>
                    <a:pt x="909" y="7496"/>
                    <a:pt x="946" y="7503"/>
                  </a:cubicBezTo>
                  <a:cubicBezTo>
                    <a:pt x="968" y="7510"/>
                    <a:pt x="1012" y="7510"/>
                    <a:pt x="1034" y="7510"/>
                  </a:cubicBezTo>
                  <a:cubicBezTo>
                    <a:pt x="1078" y="7510"/>
                    <a:pt x="1319" y="7503"/>
                    <a:pt x="1407" y="7415"/>
                  </a:cubicBezTo>
                  <a:cubicBezTo>
                    <a:pt x="1466" y="7357"/>
                    <a:pt x="1620" y="7283"/>
                    <a:pt x="1708" y="7283"/>
                  </a:cubicBezTo>
                  <a:cubicBezTo>
                    <a:pt x="1737" y="7283"/>
                    <a:pt x="1759" y="7291"/>
                    <a:pt x="1767" y="7305"/>
                  </a:cubicBezTo>
                  <a:cubicBezTo>
                    <a:pt x="1818" y="7430"/>
                    <a:pt x="1920" y="7445"/>
                    <a:pt x="1994" y="7445"/>
                  </a:cubicBezTo>
                  <a:cubicBezTo>
                    <a:pt x="2045" y="7445"/>
                    <a:pt x="2096" y="7437"/>
                    <a:pt x="2169" y="7422"/>
                  </a:cubicBezTo>
                  <a:cubicBezTo>
                    <a:pt x="2206" y="7415"/>
                    <a:pt x="2206" y="7415"/>
                    <a:pt x="2206" y="7415"/>
                  </a:cubicBezTo>
                  <a:cubicBezTo>
                    <a:pt x="2199" y="7386"/>
                    <a:pt x="2199" y="7386"/>
                    <a:pt x="2199" y="7386"/>
                  </a:cubicBezTo>
                  <a:cubicBezTo>
                    <a:pt x="2191" y="7379"/>
                    <a:pt x="2184" y="7305"/>
                    <a:pt x="2257" y="7276"/>
                  </a:cubicBezTo>
                  <a:cubicBezTo>
                    <a:pt x="2272" y="7269"/>
                    <a:pt x="2294" y="7261"/>
                    <a:pt x="2309" y="7261"/>
                  </a:cubicBezTo>
                  <a:cubicBezTo>
                    <a:pt x="2360" y="7261"/>
                    <a:pt x="2397" y="7298"/>
                    <a:pt x="2411" y="7305"/>
                  </a:cubicBezTo>
                  <a:cubicBezTo>
                    <a:pt x="2411" y="7335"/>
                    <a:pt x="2411" y="7335"/>
                    <a:pt x="2411" y="7335"/>
                  </a:cubicBezTo>
                  <a:cubicBezTo>
                    <a:pt x="2440" y="7335"/>
                    <a:pt x="2440" y="7335"/>
                    <a:pt x="2440" y="7335"/>
                  </a:cubicBezTo>
                  <a:cubicBezTo>
                    <a:pt x="2470" y="7335"/>
                    <a:pt x="2536" y="7313"/>
                    <a:pt x="2550" y="7232"/>
                  </a:cubicBezTo>
                  <a:cubicBezTo>
                    <a:pt x="2550" y="7210"/>
                    <a:pt x="2558" y="7195"/>
                    <a:pt x="2572" y="7181"/>
                  </a:cubicBezTo>
                  <a:cubicBezTo>
                    <a:pt x="2580" y="7159"/>
                    <a:pt x="2594" y="7137"/>
                    <a:pt x="2587" y="7108"/>
                  </a:cubicBezTo>
                  <a:cubicBezTo>
                    <a:pt x="2580" y="7078"/>
                    <a:pt x="2558" y="7063"/>
                    <a:pt x="2507" y="7034"/>
                  </a:cubicBezTo>
                  <a:cubicBezTo>
                    <a:pt x="2477" y="7020"/>
                    <a:pt x="2448" y="7012"/>
                    <a:pt x="2426" y="7012"/>
                  </a:cubicBezTo>
                  <a:cubicBezTo>
                    <a:pt x="2375" y="7012"/>
                    <a:pt x="2353" y="7041"/>
                    <a:pt x="2338" y="7063"/>
                  </a:cubicBezTo>
                  <a:cubicBezTo>
                    <a:pt x="2331" y="7078"/>
                    <a:pt x="2323" y="7086"/>
                    <a:pt x="2309" y="7093"/>
                  </a:cubicBezTo>
                  <a:cubicBezTo>
                    <a:pt x="2287" y="7108"/>
                    <a:pt x="2250" y="7122"/>
                    <a:pt x="2221" y="7122"/>
                  </a:cubicBezTo>
                  <a:cubicBezTo>
                    <a:pt x="2199" y="7122"/>
                    <a:pt x="2162" y="7115"/>
                    <a:pt x="2133" y="7078"/>
                  </a:cubicBezTo>
                  <a:cubicBezTo>
                    <a:pt x="2111" y="7056"/>
                    <a:pt x="2103" y="7020"/>
                    <a:pt x="2118" y="6983"/>
                  </a:cubicBezTo>
                  <a:cubicBezTo>
                    <a:pt x="2126" y="6954"/>
                    <a:pt x="2140" y="6932"/>
                    <a:pt x="2155" y="6924"/>
                  </a:cubicBezTo>
                  <a:cubicBezTo>
                    <a:pt x="2213" y="6902"/>
                    <a:pt x="2228" y="6836"/>
                    <a:pt x="2236" y="6792"/>
                  </a:cubicBezTo>
                  <a:cubicBezTo>
                    <a:pt x="2236" y="6785"/>
                    <a:pt x="2236" y="6778"/>
                    <a:pt x="2243" y="6770"/>
                  </a:cubicBezTo>
                  <a:cubicBezTo>
                    <a:pt x="2250" y="6763"/>
                    <a:pt x="2287" y="6756"/>
                    <a:pt x="2309" y="6748"/>
                  </a:cubicBezTo>
                  <a:cubicBezTo>
                    <a:pt x="2353" y="6741"/>
                    <a:pt x="2397" y="6727"/>
                    <a:pt x="2433" y="6704"/>
                  </a:cubicBezTo>
                  <a:cubicBezTo>
                    <a:pt x="2455" y="6690"/>
                    <a:pt x="2470" y="6690"/>
                    <a:pt x="2477" y="6690"/>
                  </a:cubicBezTo>
                  <a:cubicBezTo>
                    <a:pt x="2499" y="6690"/>
                    <a:pt x="2507" y="6719"/>
                    <a:pt x="2514" y="6741"/>
                  </a:cubicBezTo>
                  <a:cubicBezTo>
                    <a:pt x="2514" y="6792"/>
                    <a:pt x="2543" y="6807"/>
                    <a:pt x="2572" y="6807"/>
                  </a:cubicBezTo>
                  <a:cubicBezTo>
                    <a:pt x="2609" y="6807"/>
                    <a:pt x="2646" y="6778"/>
                    <a:pt x="2653" y="6719"/>
                  </a:cubicBezTo>
                  <a:cubicBezTo>
                    <a:pt x="2741" y="6756"/>
                    <a:pt x="2800" y="6792"/>
                    <a:pt x="2800" y="6807"/>
                  </a:cubicBezTo>
                  <a:cubicBezTo>
                    <a:pt x="2785" y="6836"/>
                    <a:pt x="2756" y="6851"/>
                    <a:pt x="2734" y="6858"/>
                  </a:cubicBezTo>
                  <a:cubicBezTo>
                    <a:pt x="2697" y="6873"/>
                    <a:pt x="2660" y="6895"/>
                    <a:pt x="2646" y="6939"/>
                  </a:cubicBezTo>
                  <a:cubicBezTo>
                    <a:pt x="2638" y="6976"/>
                    <a:pt x="2646" y="6998"/>
                    <a:pt x="2653" y="7012"/>
                  </a:cubicBezTo>
                  <a:cubicBezTo>
                    <a:pt x="2682" y="7049"/>
                    <a:pt x="2756" y="7056"/>
                    <a:pt x="2778" y="7056"/>
                  </a:cubicBezTo>
                  <a:cubicBezTo>
                    <a:pt x="2792" y="7056"/>
                    <a:pt x="2807" y="7056"/>
                    <a:pt x="2822" y="7049"/>
                  </a:cubicBezTo>
                  <a:lnTo>
                    <a:pt x="2822" y="7049"/>
                  </a:lnTo>
                  <a:cubicBezTo>
                    <a:pt x="2836" y="7049"/>
                    <a:pt x="2858" y="7063"/>
                    <a:pt x="2873" y="7071"/>
                  </a:cubicBezTo>
                  <a:cubicBezTo>
                    <a:pt x="2895" y="7086"/>
                    <a:pt x="2917" y="7093"/>
                    <a:pt x="2939" y="7093"/>
                  </a:cubicBezTo>
                  <a:cubicBezTo>
                    <a:pt x="2961" y="7093"/>
                    <a:pt x="2976" y="7086"/>
                    <a:pt x="2990" y="7063"/>
                  </a:cubicBezTo>
                  <a:cubicBezTo>
                    <a:pt x="2998" y="7034"/>
                    <a:pt x="2983" y="6983"/>
                    <a:pt x="2953" y="6946"/>
                  </a:cubicBezTo>
                  <a:cubicBezTo>
                    <a:pt x="2961" y="6954"/>
                    <a:pt x="2976" y="6961"/>
                    <a:pt x="2990" y="6968"/>
                  </a:cubicBezTo>
                  <a:cubicBezTo>
                    <a:pt x="3071" y="7020"/>
                    <a:pt x="3071" y="7056"/>
                    <a:pt x="3063" y="7093"/>
                  </a:cubicBezTo>
                  <a:cubicBezTo>
                    <a:pt x="3063" y="7122"/>
                    <a:pt x="3063" y="7144"/>
                    <a:pt x="3078" y="7159"/>
                  </a:cubicBezTo>
                  <a:cubicBezTo>
                    <a:pt x="3100" y="7181"/>
                    <a:pt x="3122" y="7195"/>
                    <a:pt x="3159" y="7195"/>
                  </a:cubicBezTo>
                  <a:cubicBezTo>
                    <a:pt x="3188" y="7195"/>
                    <a:pt x="3225" y="7181"/>
                    <a:pt x="3261" y="7159"/>
                  </a:cubicBezTo>
                  <a:cubicBezTo>
                    <a:pt x="3335" y="7115"/>
                    <a:pt x="3408" y="7086"/>
                    <a:pt x="3474" y="7086"/>
                  </a:cubicBezTo>
                  <a:cubicBezTo>
                    <a:pt x="3496" y="7086"/>
                    <a:pt x="3510" y="7093"/>
                    <a:pt x="3532" y="7093"/>
                  </a:cubicBezTo>
                  <a:cubicBezTo>
                    <a:pt x="3635" y="7115"/>
                    <a:pt x="3781" y="7173"/>
                    <a:pt x="3840" y="7203"/>
                  </a:cubicBezTo>
                  <a:cubicBezTo>
                    <a:pt x="3862" y="7217"/>
                    <a:pt x="3906" y="7232"/>
                    <a:pt x="3950" y="7247"/>
                  </a:cubicBezTo>
                  <a:cubicBezTo>
                    <a:pt x="4038" y="7276"/>
                    <a:pt x="4207" y="7327"/>
                    <a:pt x="4221" y="7371"/>
                  </a:cubicBezTo>
                  <a:cubicBezTo>
                    <a:pt x="4309" y="7577"/>
                    <a:pt x="4382" y="7679"/>
                    <a:pt x="4448" y="7686"/>
                  </a:cubicBezTo>
                  <a:cubicBezTo>
                    <a:pt x="4463" y="7686"/>
                    <a:pt x="4478" y="7686"/>
                    <a:pt x="4485" y="7686"/>
                  </a:cubicBezTo>
                  <a:cubicBezTo>
                    <a:pt x="4558" y="7686"/>
                    <a:pt x="4617" y="7650"/>
                    <a:pt x="4675" y="7613"/>
                  </a:cubicBezTo>
                  <a:cubicBezTo>
                    <a:pt x="4683" y="7606"/>
                    <a:pt x="4690" y="7606"/>
                    <a:pt x="4705" y="7606"/>
                  </a:cubicBezTo>
                  <a:cubicBezTo>
                    <a:pt x="4734" y="7606"/>
                    <a:pt x="4771" y="7642"/>
                    <a:pt x="4785" y="7650"/>
                  </a:cubicBezTo>
                  <a:cubicBezTo>
                    <a:pt x="4800" y="7672"/>
                    <a:pt x="4800" y="7672"/>
                    <a:pt x="4800" y="7672"/>
                  </a:cubicBezTo>
                  <a:cubicBezTo>
                    <a:pt x="4822" y="7657"/>
                    <a:pt x="4822" y="7657"/>
                    <a:pt x="4822" y="7657"/>
                  </a:cubicBezTo>
                  <a:cubicBezTo>
                    <a:pt x="4902" y="7606"/>
                    <a:pt x="4902" y="7606"/>
                    <a:pt x="4902" y="7606"/>
                  </a:cubicBezTo>
                  <a:cubicBezTo>
                    <a:pt x="4925" y="7613"/>
                    <a:pt x="4969" y="7628"/>
                    <a:pt x="5005" y="7628"/>
                  </a:cubicBezTo>
                  <a:cubicBezTo>
                    <a:pt x="5034" y="7628"/>
                    <a:pt x="5057" y="7620"/>
                    <a:pt x="5071" y="7606"/>
                  </a:cubicBezTo>
                  <a:cubicBezTo>
                    <a:pt x="5093" y="7569"/>
                    <a:pt x="5093" y="7525"/>
                    <a:pt x="5086" y="7503"/>
                  </a:cubicBezTo>
                  <a:cubicBezTo>
                    <a:pt x="5086" y="7474"/>
                    <a:pt x="5086" y="7474"/>
                    <a:pt x="5086" y="7474"/>
                  </a:cubicBezTo>
                  <a:cubicBezTo>
                    <a:pt x="5064" y="7474"/>
                    <a:pt x="5064" y="7474"/>
                    <a:pt x="5064" y="7474"/>
                  </a:cubicBezTo>
                  <a:cubicBezTo>
                    <a:pt x="4976" y="7467"/>
                    <a:pt x="4910" y="7445"/>
                    <a:pt x="4881" y="7422"/>
                  </a:cubicBezTo>
                  <a:cubicBezTo>
                    <a:pt x="4866" y="7415"/>
                    <a:pt x="4851" y="7408"/>
                    <a:pt x="4837" y="7401"/>
                  </a:cubicBezTo>
                  <a:cubicBezTo>
                    <a:pt x="4822" y="7393"/>
                    <a:pt x="4807" y="7379"/>
                    <a:pt x="4800" y="7379"/>
                  </a:cubicBezTo>
                  <a:cubicBezTo>
                    <a:pt x="4800" y="7371"/>
                    <a:pt x="4807" y="7371"/>
                    <a:pt x="4807" y="7371"/>
                  </a:cubicBezTo>
                  <a:cubicBezTo>
                    <a:pt x="4837" y="7342"/>
                    <a:pt x="4925" y="7327"/>
                    <a:pt x="4983" y="7313"/>
                  </a:cubicBezTo>
                  <a:cubicBezTo>
                    <a:pt x="4998" y="7313"/>
                    <a:pt x="5005" y="7313"/>
                    <a:pt x="5020" y="7313"/>
                  </a:cubicBezTo>
                  <a:cubicBezTo>
                    <a:pt x="5093" y="7298"/>
                    <a:pt x="5181" y="7247"/>
                    <a:pt x="5225" y="7188"/>
                  </a:cubicBezTo>
                  <a:cubicBezTo>
                    <a:pt x="5232" y="7173"/>
                    <a:pt x="5232" y="7173"/>
                    <a:pt x="5232" y="7173"/>
                  </a:cubicBezTo>
                  <a:cubicBezTo>
                    <a:pt x="5262" y="7144"/>
                    <a:pt x="5291" y="7108"/>
                    <a:pt x="5328" y="7108"/>
                  </a:cubicBezTo>
                  <a:cubicBezTo>
                    <a:pt x="5342" y="7108"/>
                    <a:pt x="5364" y="7115"/>
                    <a:pt x="5379" y="7129"/>
                  </a:cubicBezTo>
                  <a:cubicBezTo>
                    <a:pt x="5416" y="7144"/>
                    <a:pt x="5452" y="7159"/>
                    <a:pt x="5489" y="7159"/>
                  </a:cubicBezTo>
                  <a:cubicBezTo>
                    <a:pt x="5562" y="7159"/>
                    <a:pt x="5621" y="7115"/>
                    <a:pt x="5665" y="7078"/>
                  </a:cubicBezTo>
                  <a:cubicBezTo>
                    <a:pt x="5679" y="7063"/>
                    <a:pt x="5701" y="7056"/>
                    <a:pt x="5716" y="7056"/>
                  </a:cubicBezTo>
                  <a:cubicBezTo>
                    <a:pt x="5745" y="7056"/>
                    <a:pt x="5782" y="7078"/>
                    <a:pt x="5789" y="7100"/>
                  </a:cubicBezTo>
                  <a:cubicBezTo>
                    <a:pt x="5797" y="7115"/>
                    <a:pt x="5811" y="7129"/>
                    <a:pt x="5833" y="7129"/>
                  </a:cubicBezTo>
                  <a:cubicBezTo>
                    <a:pt x="5870" y="7129"/>
                    <a:pt x="5899" y="7086"/>
                    <a:pt x="5914" y="7071"/>
                  </a:cubicBezTo>
                  <a:cubicBezTo>
                    <a:pt x="5929" y="7041"/>
                    <a:pt x="5980" y="6954"/>
                    <a:pt x="5936" y="6851"/>
                  </a:cubicBezTo>
                  <a:cubicBezTo>
                    <a:pt x="5914" y="6800"/>
                    <a:pt x="5892" y="6763"/>
                    <a:pt x="5877" y="6734"/>
                  </a:cubicBezTo>
                  <a:cubicBezTo>
                    <a:pt x="5833" y="6660"/>
                    <a:pt x="5841" y="6660"/>
                    <a:pt x="5855" y="6646"/>
                  </a:cubicBezTo>
                  <a:cubicBezTo>
                    <a:pt x="5870" y="6639"/>
                    <a:pt x="5884" y="6631"/>
                    <a:pt x="5899" y="6624"/>
                  </a:cubicBezTo>
                  <a:cubicBezTo>
                    <a:pt x="5929" y="6617"/>
                    <a:pt x="5958" y="6602"/>
                    <a:pt x="5965" y="6572"/>
                  </a:cubicBezTo>
                  <a:cubicBezTo>
                    <a:pt x="5965" y="6536"/>
                    <a:pt x="5943" y="6514"/>
                    <a:pt x="5907" y="6477"/>
                  </a:cubicBezTo>
                  <a:cubicBezTo>
                    <a:pt x="5833" y="6411"/>
                    <a:pt x="5841" y="6404"/>
                    <a:pt x="5862" y="6331"/>
                  </a:cubicBezTo>
                  <a:cubicBezTo>
                    <a:pt x="5870" y="6316"/>
                    <a:pt x="5877" y="6301"/>
                    <a:pt x="5877" y="6279"/>
                  </a:cubicBezTo>
                  <a:cubicBezTo>
                    <a:pt x="5899" y="6213"/>
                    <a:pt x="5870" y="6162"/>
                    <a:pt x="5848" y="6126"/>
                  </a:cubicBezTo>
                  <a:cubicBezTo>
                    <a:pt x="5826" y="6089"/>
                    <a:pt x="5826" y="6089"/>
                    <a:pt x="5833" y="6082"/>
                  </a:cubicBezTo>
                  <a:cubicBezTo>
                    <a:pt x="5914" y="6016"/>
                    <a:pt x="5980" y="5832"/>
                    <a:pt x="5980" y="5730"/>
                  </a:cubicBezTo>
                  <a:cubicBezTo>
                    <a:pt x="5980" y="5671"/>
                    <a:pt x="5943" y="5598"/>
                    <a:pt x="5899" y="5510"/>
                  </a:cubicBezTo>
                  <a:cubicBezTo>
                    <a:pt x="5855" y="5422"/>
                    <a:pt x="5804" y="5320"/>
                    <a:pt x="5804" y="5239"/>
                  </a:cubicBezTo>
                  <a:cubicBezTo>
                    <a:pt x="5789" y="5092"/>
                    <a:pt x="5804" y="5041"/>
                    <a:pt x="5804" y="5041"/>
                  </a:cubicBezTo>
                  <a:cubicBezTo>
                    <a:pt x="5804" y="5034"/>
                    <a:pt x="5804" y="5034"/>
                    <a:pt x="5804" y="5034"/>
                  </a:cubicBezTo>
                  <a:cubicBezTo>
                    <a:pt x="5797" y="5019"/>
                    <a:pt x="5797" y="5019"/>
                    <a:pt x="5797" y="5019"/>
                  </a:cubicBezTo>
                  <a:cubicBezTo>
                    <a:pt x="5782" y="4997"/>
                    <a:pt x="5657" y="4799"/>
                    <a:pt x="5584" y="4748"/>
                  </a:cubicBezTo>
                  <a:lnTo>
                    <a:pt x="5577" y="4748"/>
                  </a:lnTo>
                  <a:lnTo>
                    <a:pt x="5584" y="4741"/>
                  </a:lnTo>
                  <a:cubicBezTo>
                    <a:pt x="5599" y="4719"/>
                    <a:pt x="5635" y="4689"/>
                    <a:pt x="5665" y="4631"/>
                  </a:cubicBezTo>
                  <a:cubicBezTo>
                    <a:pt x="5723" y="4499"/>
                    <a:pt x="5804" y="4418"/>
                    <a:pt x="5826" y="4418"/>
                  </a:cubicBezTo>
                  <a:cubicBezTo>
                    <a:pt x="5833" y="4426"/>
                    <a:pt x="5841" y="4433"/>
                    <a:pt x="5855" y="4440"/>
                  </a:cubicBezTo>
                  <a:cubicBezTo>
                    <a:pt x="5877" y="4455"/>
                    <a:pt x="5899" y="4477"/>
                    <a:pt x="5936" y="4477"/>
                  </a:cubicBezTo>
                  <a:cubicBezTo>
                    <a:pt x="5958" y="4477"/>
                    <a:pt x="5980" y="4470"/>
                    <a:pt x="6009" y="4448"/>
                  </a:cubicBezTo>
                  <a:cubicBezTo>
                    <a:pt x="6075" y="4389"/>
                    <a:pt x="6126" y="4374"/>
                    <a:pt x="6163" y="4360"/>
                  </a:cubicBezTo>
                  <a:cubicBezTo>
                    <a:pt x="6185" y="4360"/>
                    <a:pt x="6192" y="4345"/>
                    <a:pt x="6200" y="4330"/>
                  </a:cubicBezTo>
                  <a:cubicBezTo>
                    <a:pt x="6207" y="4308"/>
                    <a:pt x="6192" y="4294"/>
                    <a:pt x="6178" y="4286"/>
                  </a:cubicBezTo>
                  <a:cubicBezTo>
                    <a:pt x="6170" y="4279"/>
                    <a:pt x="6163" y="4264"/>
                    <a:pt x="6163" y="4264"/>
                  </a:cubicBezTo>
                  <a:cubicBezTo>
                    <a:pt x="6163" y="4257"/>
                    <a:pt x="6163" y="4257"/>
                    <a:pt x="6170" y="4257"/>
                  </a:cubicBezTo>
                  <a:cubicBezTo>
                    <a:pt x="6185" y="4257"/>
                    <a:pt x="6200" y="4264"/>
                    <a:pt x="6214" y="4279"/>
                  </a:cubicBezTo>
                  <a:cubicBezTo>
                    <a:pt x="6222" y="4286"/>
                    <a:pt x="6236" y="4286"/>
                    <a:pt x="6243" y="4286"/>
                  </a:cubicBezTo>
                  <a:cubicBezTo>
                    <a:pt x="6265" y="4286"/>
                    <a:pt x="6288" y="4272"/>
                    <a:pt x="6302" y="4235"/>
                  </a:cubicBezTo>
                  <a:cubicBezTo>
                    <a:pt x="6331" y="4177"/>
                    <a:pt x="6346" y="4059"/>
                    <a:pt x="6295" y="3993"/>
                  </a:cubicBezTo>
                  <a:cubicBezTo>
                    <a:pt x="6273" y="3971"/>
                    <a:pt x="6265" y="3964"/>
                    <a:pt x="6265" y="3957"/>
                  </a:cubicBezTo>
                  <a:lnTo>
                    <a:pt x="6273" y="3957"/>
                  </a:lnTo>
                  <a:cubicBezTo>
                    <a:pt x="6280" y="3957"/>
                    <a:pt x="6288" y="3957"/>
                    <a:pt x="6302" y="3957"/>
                  </a:cubicBezTo>
                  <a:cubicBezTo>
                    <a:pt x="6317" y="3898"/>
                    <a:pt x="6317" y="3898"/>
                    <a:pt x="6317" y="3898"/>
                  </a:cubicBezTo>
                  <a:cubicBezTo>
                    <a:pt x="6265" y="3869"/>
                    <a:pt x="6163" y="3803"/>
                    <a:pt x="6178" y="3751"/>
                  </a:cubicBezTo>
                  <a:cubicBezTo>
                    <a:pt x="6192" y="3686"/>
                    <a:pt x="6200" y="3686"/>
                    <a:pt x="6214" y="3686"/>
                  </a:cubicBezTo>
                  <a:cubicBezTo>
                    <a:pt x="6229" y="3686"/>
                    <a:pt x="6243" y="3686"/>
                    <a:pt x="6273" y="3693"/>
                  </a:cubicBezTo>
                  <a:cubicBezTo>
                    <a:pt x="6317" y="3708"/>
                    <a:pt x="6346" y="3729"/>
                    <a:pt x="6375" y="3759"/>
                  </a:cubicBezTo>
                  <a:cubicBezTo>
                    <a:pt x="6397" y="3773"/>
                    <a:pt x="6411" y="3795"/>
                    <a:pt x="6433" y="3795"/>
                  </a:cubicBezTo>
                  <a:cubicBezTo>
                    <a:pt x="6448" y="3795"/>
                    <a:pt x="6455" y="3788"/>
                    <a:pt x="6470" y="3773"/>
                  </a:cubicBezTo>
                  <a:cubicBezTo>
                    <a:pt x="6484" y="3766"/>
                    <a:pt x="6499" y="3759"/>
                    <a:pt x="6536" y="3759"/>
                  </a:cubicBezTo>
                  <a:cubicBezTo>
                    <a:pt x="6543" y="3759"/>
                    <a:pt x="6550" y="3759"/>
                    <a:pt x="6565" y="3766"/>
                  </a:cubicBezTo>
                  <a:cubicBezTo>
                    <a:pt x="6572" y="3766"/>
                    <a:pt x="6580" y="3766"/>
                    <a:pt x="6587" y="3766"/>
                  </a:cubicBezTo>
                  <a:cubicBezTo>
                    <a:pt x="6616" y="3766"/>
                    <a:pt x="6653" y="3737"/>
                    <a:pt x="6675" y="3708"/>
                  </a:cubicBezTo>
                  <a:cubicBezTo>
                    <a:pt x="6697" y="3671"/>
                    <a:pt x="6697" y="3627"/>
                    <a:pt x="6668" y="3583"/>
                  </a:cubicBezTo>
                  <a:cubicBezTo>
                    <a:pt x="6638" y="3532"/>
                    <a:pt x="6602" y="3524"/>
                    <a:pt x="6580" y="3517"/>
                  </a:cubicBezTo>
                  <a:cubicBezTo>
                    <a:pt x="6565" y="3517"/>
                    <a:pt x="6558" y="3510"/>
                    <a:pt x="6543" y="3495"/>
                  </a:cubicBezTo>
                  <a:cubicBezTo>
                    <a:pt x="6514" y="3429"/>
                    <a:pt x="6521" y="3363"/>
                    <a:pt x="6558" y="3304"/>
                  </a:cubicBezTo>
                  <a:cubicBezTo>
                    <a:pt x="6594" y="3253"/>
                    <a:pt x="6594" y="3187"/>
                    <a:pt x="6565" y="3129"/>
                  </a:cubicBezTo>
                  <a:cubicBezTo>
                    <a:pt x="6580" y="3121"/>
                    <a:pt x="6594" y="3114"/>
                    <a:pt x="6602" y="3085"/>
                  </a:cubicBezTo>
                  <a:cubicBezTo>
                    <a:pt x="6616" y="3026"/>
                    <a:pt x="6602" y="2799"/>
                    <a:pt x="6470" y="2667"/>
                  </a:cubicBezTo>
                  <a:cubicBezTo>
                    <a:pt x="6346" y="2542"/>
                    <a:pt x="6273" y="2506"/>
                    <a:pt x="6185" y="2477"/>
                  </a:cubicBezTo>
                  <a:cubicBezTo>
                    <a:pt x="6156" y="2469"/>
                    <a:pt x="6156" y="2462"/>
                    <a:pt x="6156" y="2432"/>
                  </a:cubicBezTo>
                  <a:cubicBezTo>
                    <a:pt x="6156" y="2418"/>
                    <a:pt x="6156" y="2403"/>
                    <a:pt x="6148" y="2389"/>
                  </a:cubicBezTo>
                  <a:cubicBezTo>
                    <a:pt x="6141" y="2344"/>
                    <a:pt x="6104" y="2337"/>
                    <a:pt x="6082" y="2322"/>
                  </a:cubicBezTo>
                  <a:cubicBezTo>
                    <a:pt x="6075" y="2322"/>
                    <a:pt x="6060" y="2315"/>
                    <a:pt x="6060" y="2308"/>
                  </a:cubicBezTo>
                  <a:cubicBezTo>
                    <a:pt x="6053" y="2301"/>
                    <a:pt x="6068" y="2279"/>
                    <a:pt x="6104" y="2249"/>
                  </a:cubicBezTo>
                  <a:cubicBezTo>
                    <a:pt x="6141" y="2227"/>
                    <a:pt x="6156" y="2198"/>
                    <a:pt x="6148" y="2169"/>
                  </a:cubicBezTo>
                  <a:cubicBezTo>
                    <a:pt x="6148" y="2132"/>
                    <a:pt x="6119" y="2103"/>
                    <a:pt x="6068" y="2081"/>
                  </a:cubicBezTo>
                  <a:cubicBezTo>
                    <a:pt x="5987" y="2051"/>
                    <a:pt x="5870" y="1941"/>
                    <a:pt x="5870" y="1861"/>
                  </a:cubicBezTo>
                  <a:cubicBezTo>
                    <a:pt x="5870" y="1824"/>
                    <a:pt x="5877" y="1788"/>
                    <a:pt x="5892" y="1758"/>
                  </a:cubicBezTo>
                  <a:cubicBezTo>
                    <a:pt x="5907" y="1707"/>
                    <a:pt x="5921" y="1656"/>
                    <a:pt x="5884" y="1612"/>
                  </a:cubicBezTo>
                  <a:cubicBezTo>
                    <a:pt x="5848" y="1575"/>
                    <a:pt x="5804" y="1465"/>
                    <a:pt x="5833" y="1414"/>
                  </a:cubicBezTo>
                  <a:cubicBezTo>
                    <a:pt x="5848" y="1377"/>
                    <a:pt x="5877" y="1370"/>
                    <a:pt x="5899" y="1370"/>
                  </a:cubicBezTo>
                  <a:lnTo>
                    <a:pt x="5899" y="1370"/>
                  </a:lnTo>
                  <a:cubicBezTo>
                    <a:pt x="5943" y="1377"/>
                    <a:pt x="5943" y="1377"/>
                    <a:pt x="5943" y="1377"/>
                  </a:cubicBezTo>
                  <a:cubicBezTo>
                    <a:pt x="5936" y="1341"/>
                    <a:pt x="5936" y="1341"/>
                    <a:pt x="5936" y="1341"/>
                  </a:cubicBezTo>
                  <a:cubicBezTo>
                    <a:pt x="5936" y="1304"/>
                    <a:pt x="5921" y="1194"/>
                    <a:pt x="5862" y="1165"/>
                  </a:cubicBezTo>
                  <a:cubicBezTo>
                    <a:pt x="5855" y="1165"/>
                    <a:pt x="5855" y="1165"/>
                    <a:pt x="5855" y="1165"/>
                  </a:cubicBezTo>
                  <a:cubicBezTo>
                    <a:pt x="5819" y="1143"/>
                    <a:pt x="5804" y="1136"/>
                    <a:pt x="5811" y="1084"/>
                  </a:cubicBezTo>
                  <a:cubicBezTo>
                    <a:pt x="5819" y="1033"/>
                    <a:pt x="5811" y="1003"/>
                    <a:pt x="5797" y="974"/>
                  </a:cubicBezTo>
                  <a:cubicBezTo>
                    <a:pt x="5789" y="952"/>
                    <a:pt x="5782" y="930"/>
                    <a:pt x="5782" y="894"/>
                  </a:cubicBezTo>
                  <a:cubicBezTo>
                    <a:pt x="5767" y="820"/>
                    <a:pt x="5723" y="813"/>
                    <a:pt x="5709" y="813"/>
                  </a:cubicBezTo>
                  <a:cubicBezTo>
                    <a:pt x="5672" y="813"/>
                    <a:pt x="5635" y="842"/>
                    <a:pt x="5606" y="894"/>
                  </a:cubicBezTo>
                  <a:cubicBezTo>
                    <a:pt x="5599" y="916"/>
                    <a:pt x="5591" y="938"/>
                    <a:pt x="5591" y="952"/>
                  </a:cubicBezTo>
                  <a:cubicBezTo>
                    <a:pt x="5584" y="974"/>
                    <a:pt x="5577" y="982"/>
                    <a:pt x="5518" y="996"/>
                  </a:cubicBezTo>
                  <a:cubicBezTo>
                    <a:pt x="5503" y="996"/>
                    <a:pt x="5496" y="996"/>
                    <a:pt x="5481" y="996"/>
                  </a:cubicBezTo>
                  <a:cubicBezTo>
                    <a:pt x="5460" y="996"/>
                    <a:pt x="5416" y="996"/>
                    <a:pt x="5416" y="886"/>
                  </a:cubicBezTo>
                  <a:cubicBezTo>
                    <a:pt x="5416" y="842"/>
                    <a:pt x="5393" y="667"/>
                    <a:pt x="5320" y="667"/>
                  </a:cubicBezTo>
                  <a:cubicBezTo>
                    <a:pt x="5313" y="667"/>
                    <a:pt x="5291" y="667"/>
                    <a:pt x="5276" y="689"/>
                  </a:cubicBezTo>
                  <a:cubicBezTo>
                    <a:pt x="5269" y="710"/>
                    <a:pt x="5247" y="732"/>
                    <a:pt x="5232" y="754"/>
                  </a:cubicBezTo>
                  <a:cubicBezTo>
                    <a:pt x="5232" y="740"/>
                    <a:pt x="5240" y="732"/>
                    <a:pt x="5247" y="718"/>
                  </a:cubicBezTo>
                  <a:cubicBezTo>
                    <a:pt x="5262" y="659"/>
                    <a:pt x="5276" y="622"/>
                    <a:pt x="5284" y="601"/>
                  </a:cubicBezTo>
                  <a:cubicBezTo>
                    <a:pt x="5306" y="549"/>
                    <a:pt x="5313" y="535"/>
                    <a:pt x="5298" y="520"/>
                  </a:cubicBezTo>
                  <a:cubicBezTo>
                    <a:pt x="5291" y="498"/>
                    <a:pt x="5276" y="498"/>
                    <a:pt x="5262" y="491"/>
                  </a:cubicBezTo>
                  <a:cubicBezTo>
                    <a:pt x="5262" y="491"/>
                    <a:pt x="5254" y="491"/>
                    <a:pt x="5247" y="483"/>
                  </a:cubicBezTo>
                  <a:cubicBezTo>
                    <a:pt x="5210" y="469"/>
                    <a:pt x="5203" y="447"/>
                    <a:pt x="5210" y="417"/>
                  </a:cubicBezTo>
                  <a:cubicBezTo>
                    <a:pt x="5218" y="381"/>
                    <a:pt x="5203" y="300"/>
                    <a:pt x="5174" y="256"/>
                  </a:cubicBezTo>
                  <a:cubicBezTo>
                    <a:pt x="5152" y="227"/>
                    <a:pt x="5122" y="220"/>
                    <a:pt x="5108" y="220"/>
                  </a:cubicBezTo>
                  <a:cubicBezTo>
                    <a:pt x="5100" y="220"/>
                    <a:pt x="5086" y="220"/>
                    <a:pt x="5079" y="227"/>
                  </a:cubicBezTo>
                  <a:cubicBezTo>
                    <a:pt x="5049" y="234"/>
                    <a:pt x="5027" y="263"/>
                    <a:pt x="5005" y="293"/>
                  </a:cubicBezTo>
                  <a:cubicBezTo>
                    <a:pt x="4991" y="308"/>
                    <a:pt x="4976" y="329"/>
                    <a:pt x="4969" y="329"/>
                  </a:cubicBezTo>
                  <a:cubicBezTo>
                    <a:pt x="4961" y="329"/>
                    <a:pt x="4954" y="322"/>
                    <a:pt x="4939" y="308"/>
                  </a:cubicBezTo>
                  <a:cubicBezTo>
                    <a:pt x="4902" y="271"/>
                    <a:pt x="4881" y="249"/>
                    <a:pt x="4859" y="249"/>
                  </a:cubicBezTo>
                  <a:cubicBezTo>
                    <a:pt x="4837" y="249"/>
                    <a:pt x="4822" y="271"/>
                    <a:pt x="4807" y="293"/>
                  </a:cubicBezTo>
                  <a:cubicBezTo>
                    <a:pt x="4800" y="308"/>
                    <a:pt x="4793" y="315"/>
                    <a:pt x="4785" y="329"/>
                  </a:cubicBezTo>
                  <a:cubicBezTo>
                    <a:pt x="4785" y="315"/>
                    <a:pt x="4785" y="293"/>
                    <a:pt x="4793" y="256"/>
                  </a:cubicBezTo>
                  <a:cubicBezTo>
                    <a:pt x="4807" y="110"/>
                    <a:pt x="4815" y="29"/>
                    <a:pt x="4763" y="7"/>
                  </a:cubicBezTo>
                  <a:cubicBezTo>
                    <a:pt x="4749" y="7"/>
                    <a:pt x="4741" y="0"/>
                    <a:pt x="4727" y="0"/>
                  </a:cubicBezTo>
                  <a:lnTo>
                    <a:pt x="4727" y="36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33DA6B13-1DD2-6241-B257-FE9FD64BA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572" y="8279562"/>
              <a:ext cx="4125675" cy="4147562"/>
            </a:xfrm>
            <a:custGeom>
              <a:avLst/>
              <a:gdLst>
                <a:gd name="T0" fmla="*/ 2616 w 10735"/>
                <a:gd name="T1" fmla="*/ 10618 h 10919"/>
                <a:gd name="T2" fmla="*/ 2183 w 10735"/>
                <a:gd name="T3" fmla="*/ 10031 h 10919"/>
                <a:gd name="T4" fmla="*/ 1759 w 10735"/>
                <a:gd name="T5" fmla="*/ 10039 h 10919"/>
                <a:gd name="T6" fmla="*/ 2008 w 10735"/>
                <a:gd name="T7" fmla="*/ 9584 h 10919"/>
                <a:gd name="T8" fmla="*/ 2513 w 10735"/>
                <a:gd name="T9" fmla="*/ 9130 h 10919"/>
                <a:gd name="T10" fmla="*/ 2433 w 10735"/>
                <a:gd name="T11" fmla="*/ 7760 h 10919"/>
                <a:gd name="T12" fmla="*/ 2660 w 10735"/>
                <a:gd name="T13" fmla="*/ 6932 h 10919"/>
                <a:gd name="T14" fmla="*/ 2814 w 10735"/>
                <a:gd name="T15" fmla="*/ 6258 h 10919"/>
                <a:gd name="T16" fmla="*/ 3252 w 10735"/>
                <a:gd name="T17" fmla="*/ 6082 h 10919"/>
                <a:gd name="T18" fmla="*/ 2784 w 10735"/>
                <a:gd name="T19" fmla="*/ 4917 h 10919"/>
                <a:gd name="T20" fmla="*/ 2572 w 10735"/>
                <a:gd name="T21" fmla="*/ 3847 h 10919"/>
                <a:gd name="T22" fmla="*/ 2161 w 10735"/>
                <a:gd name="T23" fmla="*/ 3561 h 10919"/>
                <a:gd name="T24" fmla="*/ 1927 w 10735"/>
                <a:gd name="T25" fmla="*/ 3056 h 10919"/>
                <a:gd name="T26" fmla="*/ 1531 w 10735"/>
                <a:gd name="T27" fmla="*/ 2843 h 10919"/>
                <a:gd name="T28" fmla="*/ 1223 w 10735"/>
                <a:gd name="T29" fmla="*/ 2667 h 10919"/>
                <a:gd name="T30" fmla="*/ 960 w 10735"/>
                <a:gd name="T31" fmla="*/ 2594 h 10919"/>
                <a:gd name="T32" fmla="*/ 879 w 10735"/>
                <a:gd name="T33" fmla="*/ 3048 h 10919"/>
                <a:gd name="T34" fmla="*/ 286 w 10735"/>
                <a:gd name="T35" fmla="*/ 3298 h 10919"/>
                <a:gd name="T36" fmla="*/ 300 w 10735"/>
                <a:gd name="T37" fmla="*/ 2865 h 10919"/>
                <a:gd name="T38" fmla="*/ 51 w 10735"/>
                <a:gd name="T39" fmla="*/ 1590 h 10919"/>
                <a:gd name="T40" fmla="*/ 659 w 10735"/>
                <a:gd name="T41" fmla="*/ 1363 h 10919"/>
                <a:gd name="T42" fmla="*/ 1121 w 10735"/>
                <a:gd name="T43" fmla="*/ 1062 h 10919"/>
                <a:gd name="T44" fmla="*/ 1590 w 10735"/>
                <a:gd name="T45" fmla="*/ 879 h 10919"/>
                <a:gd name="T46" fmla="*/ 2220 w 10735"/>
                <a:gd name="T47" fmla="*/ 286 h 10919"/>
                <a:gd name="T48" fmla="*/ 2506 w 10735"/>
                <a:gd name="T49" fmla="*/ 29 h 10919"/>
                <a:gd name="T50" fmla="*/ 3098 w 10735"/>
                <a:gd name="T51" fmla="*/ 542 h 10919"/>
                <a:gd name="T52" fmla="*/ 3523 w 10735"/>
                <a:gd name="T53" fmla="*/ 1062 h 10919"/>
                <a:gd name="T54" fmla="*/ 3919 w 10735"/>
                <a:gd name="T55" fmla="*/ 1004 h 10919"/>
                <a:gd name="T56" fmla="*/ 4007 w 10735"/>
                <a:gd name="T57" fmla="*/ 506 h 10919"/>
                <a:gd name="T58" fmla="*/ 4622 w 10735"/>
                <a:gd name="T59" fmla="*/ 623 h 10919"/>
                <a:gd name="T60" fmla="*/ 4886 w 10735"/>
                <a:gd name="T61" fmla="*/ 872 h 10919"/>
                <a:gd name="T62" fmla="*/ 5128 w 10735"/>
                <a:gd name="T63" fmla="*/ 51 h 10919"/>
                <a:gd name="T64" fmla="*/ 5560 w 10735"/>
                <a:gd name="T65" fmla="*/ 410 h 10919"/>
                <a:gd name="T66" fmla="*/ 6286 w 10735"/>
                <a:gd name="T67" fmla="*/ 352 h 10919"/>
                <a:gd name="T68" fmla="*/ 6682 w 10735"/>
                <a:gd name="T69" fmla="*/ 901 h 10919"/>
                <a:gd name="T70" fmla="*/ 7158 w 10735"/>
                <a:gd name="T71" fmla="*/ 1546 h 10919"/>
                <a:gd name="T72" fmla="*/ 7539 w 10735"/>
                <a:gd name="T73" fmla="*/ 2293 h 10919"/>
                <a:gd name="T74" fmla="*/ 7700 w 10735"/>
                <a:gd name="T75" fmla="*/ 2909 h 10919"/>
                <a:gd name="T76" fmla="*/ 8477 w 10735"/>
                <a:gd name="T77" fmla="*/ 3803 h 10919"/>
                <a:gd name="T78" fmla="*/ 9708 w 10735"/>
                <a:gd name="T79" fmla="*/ 4778 h 10919"/>
                <a:gd name="T80" fmla="*/ 10331 w 10735"/>
                <a:gd name="T81" fmla="*/ 5239 h 10919"/>
                <a:gd name="T82" fmla="*/ 10682 w 10735"/>
                <a:gd name="T83" fmla="*/ 5884 h 10919"/>
                <a:gd name="T84" fmla="*/ 10360 w 10735"/>
                <a:gd name="T85" fmla="*/ 6419 h 10919"/>
                <a:gd name="T86" fmla="*/ 9869 w 10735"/>
                <a:gd name="T87" fmla="*/ 6390 h 10919"/>
                <a:gd name="T88" fmla="*/ 9100 w 10735"/>
                <a:gd name="T89" fmla="*/ 7379 h 10919"/>
                <a:gd name="T90" fmla="*/ 8418 w 10735"/>
                <a:gd name="T91" fmla="*/ 8031 h 10919"/>
                <a:gd name="T92" fmla="*/ 8836 w 10735"/>
                <a:gd name="T93" fmla="*/ 9174 h 10919"/>
                <a:gd name="T94" fmla="*/ 9165 w 10735"/>
                <a:gd name="T95" fmla="*/ 9812 h 10919"/>
                <a:gd name="T96" fmla="*/ 8557 w 10735"/>
                <a:gd name="T97" fmla="*/ 9636 h 10919"/>
                <a:gd name="T98" fmla="*/ 8081 w 10735"/>
                <a:gd name="T99" fmla="*/ 9526 h 10919"/>
                <a:gd name="T100" fmla="*/ 7334 w 10735"/>
                <a:gd name="T101" fmla="*/ 9350 h 10919"/>
                <a:gd name="T102" fmla="*/ 6938 w 10735"/>
                <a:gd name="T103" fmla="*/ 9665 h 10919"/>
                <a:gd name="T104" fmla="*/ 5883 w 10735"/>
                <a:gd name="T105" fmla="*/ 9973 h 10919"/>
                <a:gd name="T106" fmla="*/ 5516 w 10735"/>
                <a:gd name="T107" fmla="*/ 10302 h 10919"/>
                <a:gd name="T108" fmla="*/ 4989 w 10735"/>
                <a:gd name="T109" fmla="*/ 10369 h 10919"/>
                <a:gd name="T110" fmla="*/ 4256 w 10735"/>
                <a:gd name="T111" fmla="*/ 10017 h 10919"/>
                <a:gd name="T112" fmla="*/ 3355 w 10735"/>
                <a:gd name="T113" fmla="*/ 9951 h 10919"/>
                <a:gd name="T114" fmla="*/ 2784 w 10735"/>
                <a:gd name="T115" fmla="*/ 10918 h 10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735" h="10919">
                  <a:moveTo>
                    <a:pt x="2784" y="10918"/>
                  </a:moveTo>
                  <a:lnTo>
                    <a:pt x="2784" y="10918"/>
                  </a:lnTo>
                  <a:cubicBezTo>
                    <a:pt x="2755" y="10918"/>
                    <a:pt x="2733" y="10911"/>
                    <a:pt x="2726" y="10889"/>
                  </a:cubicBezTo>
                  <a:cubicBezTo>
                    <a:pt x="2718" y="10860"/>
                    <a:pt x="2733" y="10830"/>
                    <a:pt x="2762" y="10808"/>
                  </a:cubicBezTo>
                  <a:cubicBezTo>
                    <a:pt x="2792" y="10786"/>
                    <a:pt x="2799" y="10750"/>
                    <a:pt x="2806" y="10684"/>
                  </a:cubicBezTo>
                  <a:cubicBezTo>
                    <a:pt x="2814" y="10662"/>
                    <a:pt x="2814" y="10640"/>
                    <a:pt x="2821" y="10618"/>
                  </a:cubicBezTo>
                  <a:cubicBezTo>
                    <a:pt x="2828" y="10574"/>
                    <a:pt x="2814" y="10552"/>
                    <a:pt x="2806" y="10537"/>
                  </a:cubicBezTo>
                  <a:cubicBezTo>
                    <a:pt x="2799" y="10530"/>
                    <a:pt x="2784" y="10522"/>
                    <a:pt x="2777" y="10522"/>
                  </a:cubicBezTo>
                  <a:cubicBezTo>
                    <a:pt x="2762" y="10522"/>
                    <a:pt x="2755" y="10530"/>
                    <a:pt x="2748" y="10544"/>
                  </a:cubicBezTo>
                  <a:cubicBezTo>
                    <a:pt x="2733" y="10588"/>
                    <a:pt x="2682" y="10618"/>
                    <a:pt x="2616" y="10618"/>
                  </a:cubicBezTo>
                  <a:cubicBezTo>
                    <a:pt x="2587" y="10618"/>
                    <a:pt x="2557" y="10610"/>
                    <a:pt x="2535" y="10596"/>
                  </a:cubicBezTo>
                  <a:cubicBezTo>
                    <a:pt x="2506" y="10581"/>
                    <a:pt x="2491" y="10552"/>
                    <a:pt x="2484" y="10522"/>
                  </a:cubicBezTo>
                  <a:cubicBezTo>
                    <a:pt x="2477" y="10486"/>
                    <a:pt x="2499" y="10449"/>
                    <a:pt x="2528" y="10412"/>
                  </a:cubicBezTo>
                  <a:cubicBezTo>
                    <a:pt x="2557" y="10391"/>
                    <a:pt x="2542" y="10339"/>
                    <a:pt x="2535" y="10325"/>
                  </a:cubicBezTo>
                  <a:cubicBezTo>
                    <a:pt x="2513" y="10281"/>
                    <a:pt x="2484" y="10244"/>
                    <a:pt x="2477" y="10244"/>
                  </a:cubicBezTo>
                  <a:cubicBezTo>
                    <a:pt x="2469" y="10251"/>
                    <a:pt x="2462" y="10251"/>
                    <a:pt x="2454" y="10251"/>
                  </a:cubicBezTo>
                  <a:cubicBezTo>
                    <a:pt x="2411" y="10251"/>
                    <a:pt x="2345" y="10229"/>
                    <a:pt x="2301" y="10185"/>
                  </a:cubicBezTo>
                  <a:cubicBezTo>
                    <a:pt x="2271" y="10156"/>
                    <a:pt x="2257" y="10112"/>
                    <a:pt x="2242" y="10083"/>
                  </a:cubicBezTo>
                  <a:cubicBezTo>
                    <a:pt x="2235" y="10068"/>
                    <a:pt x="2228" y="10046"/>
                    <a:pt x="2220" y="10039"/>
                  </a:cubicBezTo>
                  <a:cubicBezTo>
                    <a:pt x="2220" y="10039"/>
                    <a:pt x="2220" y="10031"/>
                    <a:pt x="2183" y="10031"/>
                  </a:cubicBezTo>
                  <a:cubicBezTo>
                    <a:pt x="2147" y="10031"/>
                    <a:pt x="2096" y="10039"/>
                    <a:pt x="2052" y="10046"/>
                  </a:cubicBezTo>
                  <a:cubicBezTo>
                    <a:pt x="2037" y="10053"/>
                    <a:pt x="2022" y="10053"/>
                    <a:pt x="2015" y="10053"/>
                  </a:cubicBezTo>
                  <a:cubicBezTo>
                    <a:pt x="2000" y="10053"/>
                    <a:pt x="1993" y="10053"/>
                    <a:pt x="1986" y="10053"/>
                  </a:cubicBezTo>
                  <a:cubicBezTo>
                    <a:pt x="1964" y="10053"/>
                    <a:pt x="1942" y="10046"/>
                    <a:pt x="1927" y="10024"/>
                  </a:cubicBezTo>
                  <a:cubicBezTo>
                    <a:pt x="1905" y="10002"/>
                    <a:pt x="1905" y="9966"/>
                    <a:pt x="1912" y="9922"/>
                  </a:cubicBezTo>
                  <a:cubicBezTo>
                    <a:pt x="1920" y="9907"/>
                    <a:pt x="1920" y="9892"/>
                    <a:pt x="1912" y="9878"/>
                  </a:cubicBezTo>
                  <a:cubicBezTo>
                    <a:pt x="1898" y="9870"/>
                    <a:pt x="1876" y="9856"/>
                    <a:pt x="1854" y="9856"/>
                  </a:cubicBezTo>
                  <a:cubicBezTo>
                    <a:pt x="1839" y="9856"/>
                    <a:pt x="1824" y="9863"/>
                    <a:pt x="1817" y="9870"/>
                  </a:cubicBezTo>
                  <a:cubicBezTo>
                    <a:pt x="1780" y="9892"/>
                    <a:pt x="1759" y="9980"/>
                    <a:pt x="1751" y="10017"/>
                  </a:cubicBezTo>
                  <a:lnTo>
                    <a:pt x="1759" y="10039"/>
                  </a:lnTo>
                  <a:cubicBezTo>
                    <a:pt x="1737" y="10039"/>
                    <a:pt x="1737" y="10039"/>
                    <a:pt x="1737" y="10039"/>
                  </a:cubicBezTo>
                  <a:cubicBezTo>
                    <a:pt x="1685" y="10031"/>
                    <a:pt x="1582" y="10017"/>
                    <a:pt x="1539" y="9988"/>
                  </a:cubicBezTo>
                  <a:cubicBezTo>
                    <a:pt x="1524" y="9973"/>
                    <a:pt x="1509" y="9966"/>
                    <a:pt x="1495" y="9958"/>
                  </a:cubicBezTo>
                  <a:cubicBezTo>
                    <a:pt x="1458" y="9943"/>
                    <a:pt x="1436" y="9929"/>
                    <a:pt x="1436" y="9900"/>
                  </a:cubicBezTo>
                  <a:cubicBezTo>
                    <a:pt x="1429" y="9885"/>
                    <a:pt x="1443" y="9870"/>
                    <a:pt x="1451" y="9856"/>
                  </a:cubicBezTo>
                  <a:cubicBezTo>
                    <a:pt x="1495" y="9819"/>
                    <a:pt x="1582" y="9804"/>
                    <a:pt x="1656" y="9790"/>
                  </a:cubicBezTo>
                  <a:cubicBezTo>
                    <a:pt x="1685" y="9790"/>
                    <a:pt x="1685" y="9790"/>
                    <a:pt x="1685" y="9790"/>
                  </a:cubicBezTo>
                  <a:cubicBezTo>
                    <a:pt x="1751" y="9775"/>
                    <a:pt x="1832" y="9731"/>
                    <a:pt x="1876" y="9680"/>
                  </a:cubicBezTo>
                  <a:cubicBezTo>
                    <a:pt x="1883" y="9672"/>
                    <a:pt x="1883" y="9672"/>
                    <a:pt x="1883" y="9672"/>
                  </a:cubicBezTo>
                  <a:cubicBezTo>
                    <a:pt x="1912" y="9629"/>
                    <a:pt x="1949" y="9584"/>
                    <a:pt x="2008" y="9584"/>
                  </a:cubicBezTo>
                  <a:cubicBezTo>
                    <a:pt x="2030" y="9584"/>
                    <a:pt x="2059" y="9592"/>
                    <a:pt x="2081" y="9607"/>
                  </a:cubicBezTo>
                  <a:cubicBezTo>
                    <a:pt x="2110" y="9621"/>
                    <a:pt x="2140" y="9629"/>
                    <a:pt x="2169" y="9629"/>
                  </a:cubicBezTo>
                  <a:cubicBezTo>
                    <a:pt x="2228" y="9629"/>
                    <a:pt x="2279" y="9592"/>
                    <a:pt x="2315" y="9562"/>
                  </a:cubicBezTo>
                  <a:cubicBezTo>
                    <a:pt x="2337" y="9541"/>
                    <a:pt x="2367" y="9533"/>
                    <a:pt x="2396" y="9533"/>
                  </a:cubicBezTo>
                  <a:cubicBezTo>
                    <a:pt x="2447" y="9533"/>
                    <a:pt x="2491" y="9570"/>
                    <a:pt x="2513" y="9599"/>
                  </a:cubicBezTo>
                  <a:lnTo>
                    <a:pt x="2513" y="9599"/>
                  </a:lnTo>
                  <a:cubicBezTo>
                    <a:pt x="2521" y="9599"/>
                    <a:pt x="2535" y="9592"/>
                    <a:pt x="2550" y="9562"/>
                  </a:cubicBezTo>
                  <a:cubicBezTo>
                    <a:pt x="2579" y="9526"/>
                    <a:pt x="2601" y="9453"/>
                    <a:pt x="2572" y="9387"/>
                  </a:cubicBezTo>
                  <a:cubicBezTo>
                    <a:pt x="2557" y="9343"/>
                    <a:pt x="2535" y="9306"/>
                    <a:pt x="2513" y="9277"/>
                  </a:cubicBezTo>
                  <a:cubicBezTo>
                    <a:pt x="2484" y="9218"/>
                    <a:pt x="2454" y="9167"/>
                    <a:pt x="2513" y="9130"/>
                  </a:cubicBezTo>
                  <a:cubicBezTo>
                    <a:pt x="2528" y="9123"/>
                    <a:pt x="2550" y="9108"/>
                    <a:pt x="2564" y="9101"/>
                  </a:cubicBezTo>
                  <a:cubicBezTo>
                    <a:pt x="2579" y="9101"/>
                    <a:pt x="2594" y="9086"/>
                    <a:pt x="2601" y="9086"/>
                  </a:cubicBezTo>
                  <a:cubicBezTo>
                    <a:pt x="2601" y="9079"/>
                    <a:pt x="2594" y="9072"/>
                    <a:pt x="2557" y="9028"/>
                  </a:cubicBezTo>
                  <a:cubicBezTo>
                    <a:pt x="2462" y="8954"/>
                    <a:pt x="2469" y="8918"/>
                    <a:pt x="2499" y="8837"/>
                  </a:cubicBezTo>
                  <a:cubicBezTo>
                    <a:pt x="2506" y="8822"/>
                    <a:pt x="2513" y="8808"/>
                    <a:pt x="2513" y="8786"/>
                  </a:cubicBezTo>
                  <a:cubicBezTo>
                    <a:pt x="2528" y="8742"/>
                    <a:pt x="2506" y="8705"/>
                    <a:pt x="2484" y="8669"/>
                  </a:cubicBezTo>
                  <a:cubicBezTo>
                    <a:pt x="2469" y="8639"/>
                    <a:pt x="2440" y="8603"/>
                    <a:pt x="2484" y="8566"/>
                  </a:cubicBezTo>
                  <a:cubicBezTo>
                    <a:pt x="2550" y="8515"/>
                    <a:pt x="2616" y="8346"/>
                    <a:pt x="2616" y="8251"/>
                  </a:cubicBezTo>
                  <a:cubicBezTo>
                    <a:pt x="2616" y="8207"/>
                    <a:pt x="2579" y="8134"/>
                    <a:pt x="2542" y="8053"/>
                  </a:cubicBezTo>
                  <a:cubicBezTo>
                    <a:pt x="2491" y="7958"/>
                    <a:pt x="2440" y="7848"/>
                    <a:pt x="2433" y="7760"/>
                  </a:cubicBezTo>
                  <a:cubicBezTo>
                    <a:pt x="2425" y="7635"/>
                    <a:pt x="2433" y="7577"/>
                    <a:pt x="2433" y="7562"/>
                  </a:cubicBezTo>
                  <a:cubicBezTo>
                    <a:pt x="2411" y="7525"/>
                    <a:pt x="2301" y="7350"/>
                    <a:pt x="2242" y="7313"/>
                  </a:cubicBezTo>
                  <a:cubicBezTo>
                    <a:pt x="2220" y="7298"/>
                    <a:pt x="2205" y="7284"/>
                    <a:pt x="2205" y="7269"/>
                  </a:cubicBezTo>
                  <a:cubicBezTo>
                    <a:pt x="2205" y="7254"/>
                    <a:pt x="2213" y="7247"/>
                    <a:pt x="2228" y="7232"/>
                  </a:cubicBezTo>
                  <a:cubicBezTo>
                    <a:pt x="2249" y="7210"/>
                    <a:pt x="2279" y="7181"/>
                    <a:pt x="2301" y="7130"/>
                  </a:cubicBezTo>
                  <a:cubicBezTo>
                    <a:pt x="2352" y="7020"/>
                    <a:pt x="2447" y="6895"/>
                    <a:pt x="2506" y="6895"/>
                  </a:cubicBezTo>
                  <a:cubicBezTo>
                    <a:pt x="2513" y="6895"/>
                    <a:pt x="2521" y="6895"/>
                    <a:pt x="2528" y="6895"/>
                  </a:cubicBezTo>
                  <a:cubicBezTo>
                    <a:pt x="2542" y="6903"/>
                    <a:pt x="2550" y="6917"/>
                    <a:pt x="2564" y="6925"/>
                  </a:cubicBezTo>
                  <a:cubicBezTo>
                    <a:pt x="2579" y="6939"/>
                    <a:pt x="2601" y="6954"/>
                    <a:pt x="2616" y="6954"/>
                  </a:cubicBezTo>
                  <a:cubicBezTo>
                    <a:pt x="2630" y="6954"/>
                    <a:pt x="2645" y="6947"/>
                    <a:pt x="2660" y="6932"/>
                  </a:cubicBezTo>
                  <a:cubicBezTo>
                    <a:pt x="2711" y="6888"/>
                    <a:pt x="2770" y="6859"/>
                    <a:pt x="2828" y="6844"/>
                  </a:cubicBezTo>
                  <a:cubicBezTo>
                    <a:pt x="2828" y="6837"/>
                    <a:pt x="2828" y="6837"/>
                    <a:pt x="2828" y="6837"/>
                  </a:cubicBezTo>
                  <a:cubicBezTo>
                    <a:pt x="2814" y="6822"/>
                    <a:pt x="2792" y="6800"/>
                    <a:pt x="2799" y="6771"/>
                  </a:cubicBezTo>
                  <a:cubicBezTo>
                    <a:pt x="2806" y="6749"/>
                    <a:pt x="2828" y="6727"/>
                    <a:pt x="2850" y="6727"/>
                  </a:cubicBezTo>
                  <a:cubicBezTo>
                    <a:pt x="2880" y="6727"/>
                    <a:pt x="2902" y="6741"/>
                    <a:pt x="2923" y="6763"/>
                  </a:cubicBezTo>
                  <a:cubicBezTo>
                    <a:pt x="2931" y="6763"/>
                    <a:pt x="2945" y="6741"/>
                    <a:pt x="2953" y="6705"/>
                  </a:cubicBezTo>
                  <a:cubicBezTo>
                    <a:pt x="2968" y="6653"/>
                    <a:pt x="2968" y="6588"/>
                    <a:pt x="2938" y="6551"/>
                  </a:cubicBezTo>
                  <a:cubicBezTo>
                    <a:pt x="2902" y="6507"/>
                    <a:pt x="2894" y="6478"/>
                    <a:pt x="2902" y="6456"/>
                  </a:cubicBezTo>
                  <a:cubicBezTo>
                    <a:pt x="2902" y="6448"/>
                    <a:pt x="2909" y="6434"/>
                    <a:pt x="2931" y="6434"/>
                  </a:cubicBezTo>
                  <a:cubicBezTo>
                    <a:pt x="2872" y="6397"/>
                    <a:pt x="2792" y="6331"/>
                    <a:pt x="2814" y="6258"/>
                  </a:cubicBezTo>
                  <a:cubicBezTo>
                    <a:pt x="2828" y="6199"/>
                    <a:pt x="2836" y="6162"/>
                    <a:pt x="2894" y="6162"/>
                  </a:cubicBezTo>
                  <a:cubicBezTo>
                    <a:pt x="2909" y="6162"/>
                    <a:pt x="2931" y="6162"/>
                    <a:pt x="2968" y="6170"/>
                  </a:cubicBezTo>
                  <a:cubicBezTo>
                    <a:pt x="3019" y="6184"/>
                    <a:pt x="3055" y="6221"/>
                    <a:pt x="3084" y="6243"/>
                  </a:cubicBezTo>
                  <a:cubicBezTo>
                    <a:pt x="3098" y="6258"/>
                    <a:pt x="3106" y="6265"/>
                    <a:pt x="3113" y="6265"/>
                  </a:cubicBezTo>
                  <a:cubicBezTo>
                    <a:pt x="3142" y="6243"/>
                    <a:pt x="3186" y="6236"/>
                    <a:pt x="3216" y="6236"/>
                  </a:cubicBezTo>
                  <a:cubicBezTo>
                    <a:pt x="3223" y="6236"/>
                    <a:pt x="3238" y="6236"/>
                    <a:pt x="3245" y="6236"/>
                  </a:cubicBezTo>
                  <a:cubicBezTo>
                    <a:pt x="3252" y="6236"/>
                    <a:pt x="3260" y="6236"/>
                    <a:pt x="3267" y="6236"/>
                  </a:cubicBezTo>
                  <a:cubicBezTo>
                    <a:pt x="3274" y="6236"/>
                    <a:pt x="3303" y="6229"/>
                    <a:pt x="3311" y="6207"/>
                  </a:cubicBezTo>
                  <a:cubicBezTo>
                    <a:pt x="3326" y="6184"/>
                    <a:pt x="3333" y="6162"/>
                    <a:pt x="3311" y="6126"/>
                  </a:cubicBezTo>
                  <a:cubicBezTo>
                    <a:pt x="3289" y="6089"/>
                    <a:pt x="3274" y="6089"/>
                    <a:pt x="3252" y="6082"/>
                  </a:cubicBezTo>
                  <a:cubicBezTo>
                    <a:pt x="3230" y="6082"/>
                    <a:pt x="3201" y="6074"/>
                    <a:pt x="3186" y="6031"/>
                  </a:cubicBezTo>
                  <a:cubicBezTo>
                    <a:pt x="3150" y="5957"/>
                    <a:pt x="3150" y="5869"/>
                    <a:pt x="3194" y="5803"/>
                  </a:cubicBezTo>
                  <a:cubicBezTo>
                    <a:pt x="3230" y="5760"/>
                    <a:pt x="3230" y="5708"/>
                    <a:pt x="3194" y="5664"/>
                  </a:cubicBezTo>
                  <a:cubicBezTo>
                    <a:pt x="3194" y="5657"/>
                    <a:pt x="3186" y="5642"/>
                    <a:pt x="3194" y="5635"/>
                  </a:cubicBezTo>
                  <a:cubicBezTo>
                    <a:pt x="3194" y="5620"/>
                    <a:pt x="3208" y="5620"/>
                    <a:pt x="3216" y="5613"/>
                  </a:cubicBezTo>
                  <a:cubicBezTo>
                    <a:pt x="3230" y="5613"/>
                    <a:pt x="3238" y="5606"/>
                    <a:pt x="3238" y="5591"/>
                  </a:cubicBezTo>
                  <a:cubicBezTo>
                    <a:pt x="3252" y="5547"/>
                    <a:pt x="3238" y="5342"/>
                    <a:pt x="3120" y="5224"/>
                  </a:cubicBezTo>
                  <a:cubicBezTo>
                    <a:pt x="2997" y="5100"/>
                    <a:pt x="2931" y="5063"/>
                    <a:pt x="2858" y="5041"/>
                  </a:cubicBezTo>
                  <a:cubicBezTo>
                    <a:pt x="2784" y="5027"/>
                    <a:pt x="2792" y="4983"/>
                    <a:pt x="2792" y="4953"/>
                  </a:cubicBezTo>
                  <a:cubicBezTo>
                    <a:pt x="2792" y="4939"/>
                    <a:pt x="2792" y="4931"/>
                    <a:pt x="2784" y="4917"/>
                  </a:cubicBezTo>
                  <a:cubicBezTo>
                    <a:pt x="2784" y="4902"/>
                    <a:pt x="2770" y="4895"/>
                    <a:pt x="2748" y="4888"/>
                  </a:cubicBezTo>
                  <a:cubicBezTo>
                    <a:pt x="2733" y="4880"/>
                    <a:pt x="2711" y="4873"/>
                    <a:pt x="2696" y="4858"/>
                  </a:cubicBezTo>
                  <a:cubicBezTo>
                    <a:pt x="2667" y="4807"/>
                    <a:pt x="2726" y="4756"/>
                    <a:pt x="2762" y="4734"/>
                  </a:cubicBezTo>
                  <a:cubicBezTo>
                    <a:pt x="2770" y="4726"/>
                    <a:pt x="2784" y="4712"/>
                    <a:pt x="2784" y="4697"/>
                  </a:cubicBezTo>
                  <a:cubicBezTo>
                    <a:pt x="2784" y="4675"/>
                    <a:pt x="2762" y="4660"/>
                    <a:pt x="2726" y="4646"/>
                  </a:cubicBezTo>
                  <a:cubicBezTo>
                    <a:pt x="2645" y="4609"/>
                    <a:pt x="2506" y="4492"/>
                    <a:pt x="2506" y="4382"/>
                  </a:cubicBezTo>
                  <a:cubicBezTo>
                    <a:pt x="2506" y="4338"/>
                    <a:pt x="2513" y="4301"/>
                    <a:pt x="2528" y="4265"/>
                  </a:cubicBezTo>
                  <a:cubicBezTo>
                    <a:pt x="2542" y="4213"/>
                    <a:pt x="2550" y="4184"/>
                    <a:pt x="2528" y="4169"/>
                  </a:cubicBezTo>
                  <a:cubicBezTo>
                    <a:pt x="2484" y="4118"/>
                    <a:pt x="2433" y="3986"/>
                    <a:pt x="2469" y="3913"/>
                  </a:cubicBezTo>
                  <a:cubicBezTo>
                    <a:pt x="2499" y="3854"/>
                    <a:pt x="2542" y="3847"/>
                    <a:pt x="2572" y="3847"/>
                  </a:cubicBezTo>
                  <a:cubicBezTo>
                    <a:pt x="2564" y="3803"/>
                    <a:pt x="2550" y="3737"/>
                    <a:pt x="2521" y="3730"/>
                  </a:cubicBezTo>
                  <a:cubicBezTo>
                    <a:pt x="2513" y="3722"/>
                    <a:pt x="2513" y="3722"/>
                    <a:pt x="2513" y="3722"/>
                  </a:cubicBezTo>
                  <a:cubicBezTo>
                    <a:pt x="2477" y="3700"/>
                    <a:pt x="2433" y="3686"/>
                    <a:pt x="2447" y="3598"/>
                  </a:cubicBezTo>
                  <a:cubicBezTo>
                    <a:pt x="2454" y="3554"/>
                    <a:pt x="2447" y="3539"/>
                    <a:pt x="2433" y="3510"/>
                  </a:cubicBezTo>
                  <a:cubicBezTo>
                    <a:pt x="2425" y="3488"/>
                    <a:pt x="2418" y="3459"/>
                    <a:pt x="2411" y="3422"/>
                  </a:cubicBezTo>
                  <a:cubicBezTo>
                    <a:pt x="2411" y="3407"/>
                    <a:pt x="2403" y="3378"/>
                    <a:pt x="2389" y="3378"/>
                  </a:cubicBezTo>
                  <a:cubicBezTo>
                    <a:pt x="2374" y="3378"/>
                    <a:pt x="2345" y="3400"/>
                    <a:pt x="2330" y="3437"/>
                  </a:cubicBezTo>
                  <a:cubicBezTo>
                    <a:pt x="2323" y="3459"/>
                    <a:pt x="2315" y="3466"/>
                    <a:pt x="2315" y="3481"/>
                  </a:cubicBezTo>
                  <a:cubicBezTo>
                    <a:pt x="2301" y="3524"/>
                    <a:pt x="2293" y="3539"/>
                    <a:pt x="2205" y="3561"/>
                  </a:cubicBezTo>
                  <a:cubicBezTo>
                    <a:pt x="2191" y="3561"/>
                    <a:pt x="2176" y="3561"/>
                    <a:pt x="2161" y="3561"/>
                  </a:cubicBezTo>
                  <a:cubicBezTo>
                    <a:pt x="2088" y="3561"/>
                    <a:pt x="2052" y="3510"/>
                    <a:pt x="2052" y="3407"/>
                  </a:cubicBezTo>
                  <a:cubicBezTo>
                    <a:pt x="2052" y="3341"/>
                    <a:pt x="2015" y="3239"/>
                    <a:pt x="2000" y="3231"/>
                  </a:cubicBezTo>
                  <a:lnTo>
                    <a:pt x="2000" y="3231"/>
                  </a:lnTo>
                  <a:cubicBezTo>
                    <a:pt x="2000" y="3239"/>
                    <a:pt x="1927" y="3349"/>
                    <a:pt x="1883" y="3349"/>
                  </a:cubicBezTo>
                  <a:cubicBezTo>
                    <a:pt x="1876" y="3349"/>
                    <a:pt x="1868" y="3341"/>
                    <a:pt x="1868" y="3334"/>
                  </a:cubicBezTo>
                  <a:cubicBezTo>
                    <a:pt x="1861" y="3327"/>
                    <a:pt x="1854" y="3305"/>
                    <a:pt x="1883" y="3224"/>
                  </a:cubicBezTo>
                  <a:cubicBezTo>
                    <a:pt x="1898" y="3165"/>
                    <a:pt x="1912" y="3129"/>
                    <a:pt x="1927" y="3100"/>
                  </a:cubicBezTo>
                  <a:cubicBezTo>
                    <a:pt x="1934" y="3078"/>
                    <a:pt x="1942" y="3063"/>
                    <a:pt x="1942" y="3056"/>
                  </a:cubicBezTo>
                  <a:cubicBezTo>
                    <a:pt x="1942" y="3056"/>
                    <a:pt x="1942" y="3056"/>
                    <a:pt x="1934" y="3056"/>
                  </a:cubicBezTo>
                  <a:cubicBezTo>
                    <a:pt x="1934" y="3056"/>
                    <a:pt x="1934" y="3056"/>
                    <a:pt x="1927" y="3056"/>
                  </a:cubicBezTo>
                  <a:cubicBezTo>
                    <a:pt x="1927" y="3056"/>
                    <a:pt x="1920" y="3048"/>
                    <a:pt x="1912" y="3048"/>
                  </a:cubicBezTo>
                  <a:cubicBezTo>
                    <a:pt x="1854" y="3026"/>
                    <a:pt x="1832" y="2990"/>
                    <a:pt x="1846" y="2931"/>
                  </a:cubicBezTo>
                  <a:cubicBezTo>
                    <a:pt x="1854" y="2902"/>
                    <a:pt x="1839" y="2836"/>
                    <a:pt x="1817" y="2806"/>
                  </a:cubicBezTo>
                  <a:cubicBezTo>
                    <a:pt x="1802" y="2792"/>
                    <a:pt x="1795" y="2784"/>
                    <a:pt x="1788" y="2784"/>
                  </a:cubicBezTo>
                  <a:cubicBezTo>
                    <a:pt x="1780" y="2784"/>
                    <a:pt x="1780" y="2784"/>
                    <a:pt x="1773" y="2792"/>
                  </a:cubicBezTo>
                  <a:cubicBezTo>
                    <a:pt x="1751" y="2792"/>
                    <a:pt x="1737" y="2814"/>
                    <a:pt x="1722" y="2836"/>
                  </a:cubicBezTo>
                  <a:cubicBezTo>
                    <a:pt x="1700" y="2865"/>
                    <a:pt x="1678" y="2894"/>
                    <a:pt x="1649" y="2894"/>
                  </a:cubicBezTo>
                  <a:cubicBezTo>
                    <a:pt x="1627" y="2894"/>
                    <a:pt x="1612" y="2887"/>
                    <a:pt x="1590" y="2865"/>
                  </a:cubicBezTo>
                  <a:cubicBezTo>
                    <a:pt x="1568" y="2843"/>
                    <a:pt x="1546" y="2821"/>
                    <a:pt x="1539" y="2821"/>
                  </a:cubicBezTo>
                  <a:cubicBezTo>
                    <a:pt x="1539" y="2821"/>
                    <a:pt x="1531" y="2829"/>
                    <a:pt x="1531" y="2843"/>
                  </a:cubicBezTo>
                  <a:cubicBezTo>
                    <a:pt x="1524" y="2850"/>
                    <a:pt x="1509" y="2865"/>
                    <a:pt x="1502" y="2887"/>
                  </a:cubicBezTo>
                  <a:cubicBezTo>
                    <a:pt x="1480" y="2909"/>
                    <a:pt x="1465" y="2924"/>
                    <a:pt x="1451" y="2924"/>
                  </a:cubicBezTo>
                  <a:cubicBezTo>
                    <a:pt x="1443" y="2924"/>
                    <a:pt x="1436" y="2916"/>
                    <a:pt x="1436" y="2909"/>
                  </a:cubicBezTo>
                  <a:cubicBezTo>
                    <a:pt x="1429" y="2909"/>
                    <a:pt x="1414" y="2887"/>
                    <a:pt x="1429" y="2770"/>
                  </a:cubicBezTo>
                  <a:cubicBezTo>
                    <a:pt x="1451" y="2601"/>
                    <a:pt x="1436" y="2572"/>
                    <a:pt x="1429" y="2572"/>
                  </a:cubicBezTo>
                  <a:cubicBezTo>
                    <a:pt x="1421" y="2572"/>
                    <a:pt x="1414" y="2572"/>
                    <a:pt x="1407" y="2572"/>
                  </a:cubicBezTo>
                  <a:cubicBezTo>
                    <a:pt x="1399" y="2572"/>
                    <a:pt x="1385" y="2579"/>
                    <a:pt x="1355" y="2594"/>
                  </a:cubicBezTo>
                  <a:cubicBezTo>
                    <a:pt x="1333" y="2609"/>
                    <a:pt x="1333" y="2609"/>
                    <a:pt x="1333" y="2609"/>
                  </a:cubicBezTo>
                  <a:cubicBezTo>
                    <a:pt x="1319" y="2616"/>
                    <a:pt x="1304" y="2623"/>
                    <a:pt x="1290" y="2638"/>
                  </a:cubicBezTo>
                  <a:cubicBezTo>
                    <a:pt x="1268" y="2653"/>
                    <a:pt x="1246" y="2667"/>
                    <a:pt x="1223" y="2667"/>
                  </a:cubicBezTo>
                  <a:cubicBezTo>
                    <a:pt x="1216" y="2667"/>
                    <a:pt x="1202" y="2667"/>
                    <a:pt x="1194" y="2660"/>
                  </a:cubicBezTo>
                  <a:cubicBezTo>
                    <a:pt x="1180" y="2645"/>
                    <a:pt x="1165" y="2631"/>
                    <a:pt x="1158" y="2616"/>
                  </a:cubicBezTo>
                  <a:cubicBezTo>
                    <a:pt x="1150" y="2601"/>
                    <a:pt x="1143" y="2587"/>
                    <a:pt x="1128" y="2587"/>
                  </a:cubicBezTo>
                  <a:cubicBezTo>
                    <a:pt x="1128" y="2587"/>
                    <a:pt x="1128" y="2579"/>
                    <a:pt x="1121" y="2579"/>
                  </a:cubicBezTo>
                  <a:cubicBezTo>
                    <a:pt x="1121" y="2579"/>
                    <a:pt x="1114" y="2587"/>
                    <a:pt x="1106" y="2594"/>
                  </a:cubicBezTo>
                  <a:cubicBezTo>
                    <a:pt x="1099" y="2601"/>
                    <a:pt x="1084" y="2616"/>
                    <a:pt x="1062" y="2631"/>
                  </a:cubicBezTo>
                  <a:cubicBezTo>
                    <a:pt x="1055" y="2631"/>
                    <a:pt x="1048" y="2638"/>
                    <a:pt x="1040" y="2638"/>
                  </a:cubicBezTo>
                  <a:cubicBezTo>
                    <a:pt x="1018" y="2638"/>
                    <a:pt x="1011" y="2623"/>
                    <a:pt x="997" y="2616"/>
                  </a:cubicBezTo>
                  <a:cubicBezTo>
                    <a:pt x="989" y="2601"/>
                    <a:pt x="982" y="2594"/>
                    <a:pt x="967" y="2594"/>
                  </a:cubicBezTo>
                  <a:lnTo>
                    <a:pt x="960" y="2594"/>
                  </a:lnTo>
                  <a:cubicBezTo>
                    <a:pt x="901" y="2609"/>
                    <a:pt x="850" y="2616"/>
                    <a:pt x="806" y="2653"/>
                  </a:cubicBezTo>
                  <a:cubicBezTo>
                    <a:pt x="769" y="2674"/>
                    <a:pt x="747" y="2726"/>
                    <a:pt x="747" y="2741"/>
                  </a:cubicBezTo>
                  <a:cubicBezTo>
                    <a:pt x="747" y="2748"/>
                    <a:pt x="762" y="2755"/>
                    <a:pt x="791" y="2755"/>
                  </a:cubicBezTo>
                  <a:cubicBezTo>
                    <a:pt x="799" y="2762"/>
                    <a:pt x="806" y="2762"/>
                    <a:pt x="813" y="2762"/>
                  </a:cubicBezTo>
                  <a:cubicBezTo>
                    <a:pt x="821" y="2762"/>
                    <a:pt x="835" y="2762"/>
                    <a:pt x="842" y="2762"/>
                  </a:cubicBezTo>
                  <a:cubicBezTo>
                    <a:pt x="850" y="2755"/>
                    <a:pt x="864" y="2755"/>
                    <a:pt x="872" y="2755"/>
                  </a:cubicBezTo>
                  <a:cubicBezTo>
                    <a:pt x="894" y="2755"/>
                    <a:pt x="916" y="2762"/>
                    <a:pt x="945" y="2784"/>
                  </a:cubicBezTo>
                  <a:cubicBezTo>
                    <a:pt x="989" y="2829"/>
                    <a:pt x="997" y="2894"/>
                    <a:pt x="967" y="2953"/>
                  </a:cubicBezTo>
                  <a:cubicBezTo>
                    <a:pt x="960" y="2960"/>
                    <a:pt x="960" y="2975"/>
                    <a:pt x="967" y="2982"/>
                  </a:cubicBezTo>
                  <a:cubicBezTo>
                    <a:pt x="967" y="3019"/>
                    <a:pt x="952" y="3041"/>
                    <a:pt x="879" y="3048"/>
                  </a:cubicBezTo>
                  <a:cubicBezTo>
                    <a:pt x="857" y="3048"/>
                    <a:pt x="842" y="3056"/>
                    <a:pt x="828" y="3056"/>
                  </a:cubicBezTo>
                  <a:cubicBezTo>
                    <a:pt x="725" y="3063"/>
                    <a:pt x="667" y="3070"/>
                    <a:pt x="667" y="3151"/>
                  </a:cubicBezTo>
                  <a:cubicBezTo>
                    <a:pt x="667" y="3246"/>
                    <a:pt x="615" y="3261"/>
                    <a:pt x="564" y="3283"/>
                  </a:cubicBezTo>
                  <a:cubicBezTo>
                    <a:pt x="549" y="3283"/>
                    <a:pt x="535" y="3290"/>
                    <a:pt x="520" y="3298"/>
                  </a:cubicBezTo>
                  <a:cubicBezTo>
                    <a:pt x="506" y="3305"/>
                    <a:pt x="483" y="3312"/>
                    <a:pt x="469" y="3312"/>
                  </a:cubicBezTo>
                  <a:cubicBezTo>
                    <a:pt x="447" y="3312"/>
                    <a:pt x="425" y="3305"/>
                    <a:pt x="403" y="3305"/>
                  </a:cubicBezTo>
                  <a:cubicBezTo>
                    <a:pt x="381" y="3298"/>
                    <a:pt x="366" y="3298"/>
                    <a:pt x="352" y="3298"/>
                  </a:cubicBezTo>
                  <a:cubicBezTo>
                    <a:pt x="330" y="3298"/>
                    <a:pt x="322" y="3298"/>
                    <a:pt x="308" y="3305"/>
                  </a:cubicBezTo>
                  <a:cubicBezTo>
                    <a:pt x="286" y="3319"/>
                    <a:pt x="286" y="3319"/>
                    <a:pt x="286" y="3319"/>
                  </a:cubicBezTo>
                  <a:cubicBezTo>
                    <a:pt x="286" y="3298"/>
                    <a:pt x="286" y="3298"/>
                    <a:pt x="286" y="3298"/>
                  </a:cubicBezTo>
                  <a:cubicBezTo>
                    <a:pt x="286" y="3268"/>
                    <a:pt x="278" y="3253"/>
                    <a:pt x="271" y="3246"/>
                  </a:cubicBezTo>
                  <a:cubicBezTo>
                    <a:pt x="271" y="3246"/>
                    <a:pt x="271" y="3239"/>
                    <a:pt x="256" y="3239"/>
                  </a:cubicBezTo>
                  <a:lnTo>
                    <a:pt x="242" y="3239"/>
                  </a:lnTo>
                  <a:cubicBezTo>
                    <a:pt x="234" y="3239"/>
                    <a:pt x="220" y="3239"/>
                    <a:pt x="212" y="3231"/>
                  </a:cubicBezTo>
                  <a:cubicBezTo>
                    <a:pt x="205" y="3224"/>
                    <a:pt x="198" y="3202"/>
                    <a:pt x="205" y="3180"/>
                  </a:cubicBezTo>
                  <a:cubicBezTo>
                    <a:pt x="212" y="3129"/>
                    <a:pt x="227" y="3122"/>
                    <a:pt x="242" y="3114"/>
                  </a:cubicBezTo>
                  <a:cubicBezTo>
                    <a:pt x="256" y="3114"/>
                    <a:pt x="264" y="3114"/>
                    <a:pt x="271" y="3085"/>
                  </a:cubicBezTo>
                  <a:cubicBezTo>
                    <a:pt x="286" y="3048"/>
                    <a:pt x="278" y="3026"/>
                    <a:pt x="278" y="2997"/>
                  </a:cubicBezTo>
                  <a:cubicBezTo>
                    <a:pt x="271" y="2975"/>
                    <a:pt x="271" y="2960"/>
                    <a:pt x="271" y="2931"/>
                  </a:cubicBezTo>
                  <a:cubicBezTo>
                    <a:pt x="271" y="2894"/>
                    <a:pt x="278" y="2880"/>
                    <a:pt x="300" y="2865"/>
                  </a:cubicBezTo>
                  <a:cubicBezTo>
                    <a:pt x="308" y="2858"/>
                    <a:pt x="315" y="2850"/>
                    <a:pt x="330" y="2814"/>
                  </a:cubicBezTo>
                  <a:cubicBezTo>
                    <a:pt x="344" y="2762"/>
                    <a:pt x="337" y="2741"/>
                    <a:pt x="330" y="2697"/>
                  </a:cubicBezTo>
                  <a:cubicBezTo>
                    <a:pt x="322" y="2682"/>
                    <a:pt x="322" y="2667"/>
                    <a:pt x="315" y="2638"/>
                  </a:cubicBezTo>
                  <a:cubicBezTo>
                    <a:pt x="308" y="2572"/>
                    <a:pt x="278" y="2535"/>
                    <a:pt x="249" y="2484"/>
                  </a:cubicBezTo>
                  <a:cubicBezTo>
                    <a:pt x="227" y="2440"/>
                    <a:pt x="227" y="2440"/>
                    <a:pt x="227" y="2440"/>
                  </a:cubicBezTo>
                  <a:cubicBezTo>
                    <a:pt x="190" y="2381"/>
                    <a:pt x="132" y="2293"/>
                    <a:pt x="110" y="2198"/>
                  </a:cubicBezTo>
                  <a:cubicBezTo>
                    <a:pt x="88" y="2096"/>
                    <a:pt x="88" y="1964"/>
                    <a:pt x="110" y="1920"/>
                  </a:cubicBezTo>
                  <a:cubicBezTo>
                    <a:pt x="124" y="1891"/>
                    <a:pt x="168" y="1795"/>
                    <a:pt x="117" y="1766"/>
                  </a:cubicBezTo>
                  <a:cubicBezTo>
                    <a:pt x="73" y="1737"/>
                    <a:pt x="0" y="1700"/>
                    <a:pt x="44" y="1597"/>
                  </a:cubicBezTo>
                  <a:cubicBezTo>
                    <a:pt x="51" y="1590"/>
                    <a:pt x="51" y="1590"/>
                    <a:pt x="51" y="1590"/>
                  </a:cubicBezTo>
                  <a:cubicBezTo>
                    <a:pt x="80" y="1517"/>
                    <a:pt x="95" y="1480"/>
                    <a:pt x="190" y="1443"/>
                  </a:cubicBezTo>
                  <a:cubicBezTo>
                    <a:pt x="212" y="1436"/>
                    <a:pt x="234" y="1436"/>
                    <a:pt x="249" y="1436"/>
                  </a:cubicBezTo>
                  <a:cubicBezTo>
                    <a:pt x="278" y="1436"/>
                    <a:pt x="308" y="1443"/>
                    <a:pt x="322" y="1451"/>
                  </a:cubicBezTo>
                  <a:cubicBezTo>
                    <a:pt x="337" y="1451"/>
                    <a:pt x="352" y="1458"/>
                    <a:pt x="366" y="1458"/>
                  </a:cubicBezTo>
                  <a:cubicBezTo>
                    <a:pt x="366" y="1458"/>
                    <a:pt x="366" y="1458"/>
                    <a:pt x="373" y="1458"/>
                  </a:cubicBezTo>
                  <a:cubicBezTo>
                    <a:pt x="373" y="1451"/>
                    <a:pt x="381" y="1451"/>
                    <a:pt x="381" y="1451"/>
                  </a:cubicBezTo>
                  <a:cubicBezTo>
                    <a:pt x="396" y="1451"/>
                    <a:pt x="403" y="1458"/>
                    <a:pt x="410" y="1465"/>
                  </a:cubicBezTo>
                  <a:lnTo>
                    <a:pt x="410" y="1465"/>
                  </a:lnTo>
                  <a:cubicBezTo>
                    <a:pt x="440" y="1429"/>
                    <a:pt x="483" y="1385"/>
                    <a:pt x="520" y="1378"/>
                  </a:cubicBezTo>
                  <a:cubicBezTo>
                    <a:pt x="557" y="1370"/>
                    <a:pt x="608" y="1363"/>
                    <a:pt x="659" y="1363"/>
                  </a:cubicBezTo>
                  <a:cubicBezTo>
                    <a:pt x="703" y="1363"/>
                    <a:pt x="740" y="1370"/>
                    <a:pt x="755" y="1378"/>
                  </a:cubicBezTo>
                  <a:cubicBezTo>
                    <a:pt x="791" y="1392"/>
                    <a:pt x="850" y="1429"/>
                    <a:pt x="887" y="1488"/>
                  </a:cubicBezTo>
                  <a:cubicBezTo>
                    <a:pt x="916" y="1517"/>
                    <a:pt x="967" y="1553"/>
                    <a:pt x="1018" y="1553"/>
                  </a:cubicBezTo>
                  <a:cubicBezTo>
                    <a:pt x="1033" y="1553"/>
                    <a:pt x="1040" y="1553"/>
                    <a:pt x="1055" y="1546"/>
                  </a:cubicBezTo>
                  <a:cubicBezTo>
                    <a:pt x="1114" y="1524"/>
                    <a:pt x="1143" y="1495"/>
                    <a:pt x="1143" y="1451"/>
                  </a:cubicBezTo>
                  <a:cubicBezTo>
                    <a:pt x="1143" y="1414"/>
                    <a:pt x="1165" y="1392"/>
                    <a:pt x="1180" y="1370"/>
                  </a:cubicBezTo>
                  <a:cubicBezTo>
                    <a:pt x="1187" y="1356"/>
                    <a:pt x="1202" y="1341"/>
                    <a:pt x="1202" y="1326"/>
                  </a:cubicBezTo>
                  <a:cubicBezTo>
                    <a:pt x="1202" y="1312"/>
                    <a:pt x="1194" y="1304"/>
                    <a:pt x="1180" y="1297"/>
                  </a:cubicBezTo>
                  <a:cubicBezTo>
                    <a:pt x="1158" y="1282"/>
                    <a:pt x="1136" y="1268"/>
                    <a:pt x="1136" y="1231"/>
                  </a:cubicBezTo>
                  <a:cubicBezTo>
                    <a:pt x="1136" y="1180"/>
                    <a:pt x="1121" y="1062"/>
                    <a:pt x="1121" y="1062"/>
                  </a:cubicBezTo>
                  <a:cubicBezTo>
                    <a:pt x="1121" y="1048"/>
                    <a:pt x="1121" y="1048"/>
                    <a:pt x="1121" y="1048"/>
                  </a:cubicBezTo>
                  <a:cubicBezTo>
                    <a:pt x="1136" y="1048"/>
                    <a:pt x="1136" y="1048"/>
                    <a:pt x="1136" y="1048"/>
                  </a:cubicBezTo>
                  <a:cubicBezTo>
                    <a:pt x="1150" y="1048"/>
                    <a:pt x="1260" y="1048"/>
                    <a:pt x="1297" y="1084"/>
                  </a:cubicBezTo>
                  <a:cubicBezTo>
                    <a:pt x="1297" y="1084"/>
                    <a:pt x="1304" y="1092"/>
                    <a:pt x="1326" y="1092"/>
                  </a:cubicBezTo>
                  <a:cubicBezTo>
                    <a:pt x="1355" y="1092"/>
                    <a:pt x="1407" y="1084"/>
                    <a:pt x="1436" y="1070"/>
                  </a:cubicBezTo>
                  <a:cubicBezTo>
                    <a:pt x="1421" y="1062"/>
                    <a:pt x="1407" y="1055"/>
                    <a:pt x="1399" y="1033"/>
                  </a:cubicBezTo>
                  <a:cubicBezTo>
                    <a:pt x="1399" y="1026"/>
                    <a:pt x="1399" y="1004"/>
                    <a:pt x="1421" y="982"/>
                  </a:cubicBezTo>
                  <a:cubicBezTo>
                    <a:pt x="1451" y="953"/>
                    <a:pt x="1480" y="945"/>
                    <a:pt x="1502" y="938"/>
                  </a:cubicBezTo>
                  <a:cubicBezTo>
                    <a:pt x="1531" y="938"/>
                    <a:pt x="1546" y="931"/>
                    <a:pt x="1568" y="909"/>
                  </a:cubicBezTo>
                  <a:cubicBezTo>
                    <a:pt x="1575" y="894"/>
                    <a:pt x="1582" y="887"/>
                    <a:pt x="1590" y="879"/>
                  </a:cubicBezTo>
                  <a:cubicBezTo>
                    <a:pt x="1619" y="843"/>
                    <a:pt x="1641" y="813"/>
                    <a:pt x="1641" y="755"/>
                  </a:cubicBezTo>
                  <a:cubicBezTo>
                    <a:pt x="1641" y="733"/>
                    <a:pt x="1634" y="711"/>
                    <a:pt x="1627" y="681"/>
                  </a:cubicBezTo>
                  <a:cubicBezTo>
                    <a:pt x="1605" y="638"/>
                    <a:pt x="1582" y="586"/>
                    <a:pt x="1634" y="520"/>
                  </a:cubicBezTo>
                  <a:cubicBezTo>
                    <a:pt x="1671" y="469"/>
                    <a:pt x="1692" y="447"/>
                    <a:pt x="1722" y="447"/>
                  </a:cubicBezTo>
                  <a:cubicBezTo>
                    <a:pt x="1737" y="447"/>
                    <a:pt x="1751" y="462"/>
                    <a:pt x="1773" y="469"/>
                  </a:cubicBezTo>
                  <a:cubicBezTo>
                    <a:pt x="1788" y="484"/>
                    <a:pt x="1788" y="484"/>
                    <a:pt x="1788" y="484"/>
                  </a:cubicBezTo>
                  <a:cubicBezTo>
                    <a:pt x="1810" y="491"/>
                    <a:pt x="1839" y="498"/>
                    <a:pt x="1868" y="498"/>
                  </a:cubicBezTo>
                  <a:cubicBezTo>
                    <a:pt x="1920" y="498"/>
                    <a:pt x="2000" y="484"/>
                    <a:pt x="2044" y="440"/>
                  </a:cubicBezTo>
                  <a:cubicBezTo>
                    <a:pt x="2073" y="410"/>
                    <a:pt x="2103" y="388"/>
                    <a:pt x="2132" y="366"/>
                  </a:cubicBezTo>
                  <a:cubicBezTo>
                    <a:pt x="2169" y="337"/>
                    <a:pt x="2205" y="315"/>
                    <a:pt x="2220" y="286"/>
                  </a:cubicBezTo>
                  <a:cubicBezTo>
                    <a:pt x="2235" y="264"/>
                    <a:pt x="2235" y="242"/>
                    <a:pt x="2235" y="220"/>
                  </a:cubicBezTo>
                  <a:cubicBezTo>
                    <a:pt x="2242" y="191"/>
                    <a:pt x="2242" y="154"/>
                    <a:pt x="2271" y="124"/>
                  </a:cubicBezTo>
                  <a:cubicBezTo>
                    <a:pt x="2286" y="103"/>
                    <a:pt x="2301" y="88"/>
                    <a:pt x="2323" y="73"/>
                  </a:cubicBezTo>
                  <a:cubicBezTo>
                    <a:pt x="2323" y="66"/>
                    <a:pt x="2323" y="66"/>
                    <a:pt x="2323" y="66"/>
                  </a:cubicBezTo>
                  <a:cubicBezTo>
                    <a:pt x="2345" y="51"/>
                    <a:pt x="2345" y="51"/>
                    <a:pt x="2345" y="51"/>
                  </a:cubicBezTo>
                  <a:lnTo>
                    <a:pt x="2345" y="51"/>
                  </a:lnTo>
                  <a:cubicBezTo>
                    <a:pt x="2374" y="29"/>
                    <a:pt x="2403" y="15"/>
                    <a:pt x="2425" y="7"/>
                  </a:cubicBezTo>
                  <a:cubicBezTo>
                    <a:pt x="2433" y="0"/>
                    <a:pt x="2433" y="0"/>
                    <a:pt x="2440" y="0"/>
                  </a:cubicBezTo>
                  <a:cubicBezTo>
                    <a:pt x="2454" y="0"/>
                    <a:pt x="2462" y="7"/>
                    <a:pt x="2462" y="15"/>
                  </a:cubicBezTo>
                  <a:cubicBezTo>
                    <a:pt x="2469" y="22"/>
                    <a:pt x="2477" y="29"/>
                    <a:pt x="2506" y="29"/>
                  </a:cubicBezTo>
                  <a:cubicBezTo>
                    <a:pt x="2528" y="29"/>
                    <a:pt x="2542" y="15"/>
                    <a:pt x="2557" y="7"/>
                  </a:cubicBezTo>
                  <a:cubicBezTo>
                    <a:pt x="2572" y="0"/>
                    <a:pt x="2587" y="0"/>
                    <a:pt x="2601" y="0"/>
                  </a:cubicBezTo>
                  <a:cubicBezTo>
                    <a:pt x="2616" y="0"/>
                    <a:pt x="2638" y="7"/>
                    <a:pt x="2652" y="29"/>
                  </a:cubicBezTo>
                  <a:cubicBezTo>
                    <a:pt x="2674" y="51"/>
                    <a:pt x="2689" y="73"/>
                    <a:pt x="2696" y="95"/>
                  </a:cubicBezTo>
                  <a:cubicBezTo>
                    <a:pt x="2733" y="147"/>
                    <a:pt x="2762" y="191"/>
                    <a:pt x="2814" y="198"/>
                  </a:cubicBezTo>
                  <a:cubicBezTo>
                    <a:pt x="2872" y="205"/>
                    <a:pt x="2880" y="227"/>
                    <a:pt x="2894" y="256"/>
                  </a:cubicBezTo>
                  <a:cubicBezTo>
                    <a:pt x="2902" y="271"/>
                    <a:pt x="2909" y="293"/>
                    <a:pt x="2931" y="315"/>
                  </a:cubicBezTo>
                  <a:cubicBezTo>
                    <a:pt x="2982" y="374"/>
                    <a:pt x="2997" y="403"/>
                    <a:pt x="3019" y="447"/>
                  </a:cubicBezTo>
                  <a:cubicBezTo>
                    <a:pt x="3041" y="484"/>
                    <a:pt x="3041" y="484"/>
                    <a:pt x="3041" y="484"/>
                  </a:cubicBezTo>
                  <a:cubicBezTo>
                    <a:pt x="3063" y="520"/>
                    <a:pt x="3077" y="542"/>
                    <a:pt x="3098" y="542"/>
                  </a:cubicBezTo>
                  <a:cubicBezTo>
                    <a:pt x="3106" y="542"/>
                    <a:pt x="3113" y="535"/>
                    <a:pt x="3113" y="535"/>
                  </a:cubicBezTo>
                  <a:cubicBezTo>
                    <a:pt x="3120" y="535"/>
                    <a:pt x="3128" y="535"/>
                    <a:pt x="3128" y="535"/>
                  </a:cubicBezTo>
                  <a:cubicBezTo>
                    <a:pt x="3164" y="535"/>
                    <a:pt x="3179" y="564"/>
                    <a:pt x="3194" y="586"/>
                  </a:cubicBezTo>
                  <a:cubicBezTo>
                    <a:pt x="3208" y="601"/>
                    <a:pt x="3216" y="615"/>
                    <a:pt x="3230" y="630"/>
                  </a:cubicBezTo>
                  <a:cubicBezTo>
                    <a:pt x="3245" y="645"/>
                    <a:pt x="3282" y="652"/>
                    <a:pt x="3326" y="652"/>
                  </a:cubicBezTo>
                  <a:cubicBezTo>
                    <a:pt x="3348" y="652"/>
                    <a:pt x="3370" y="652"/>
                    <a:pt x="3370" y="652"/>
                  </a:cubicBezTo>
                  <a:cubicBezTo>
                    <a:pt x="3399" y="652"/>
                    <a:pt x="3450" y="681"/>
                    <a:pt x="3450" y="747"/>
                  </a:cubicBezTo>
                  <a:cubicBezTo>
                    <a:pt x="3450" y="769"/>
                    <a:pt x="3458" y="791"/>
                    <a:pt x="3472" y="813"/>
                  </a:cubicBezTo>
                  <a:cubicBezTo>
                    <a:pt x="3479" y="835"/>
                    <a:pt x="3494" y="865"/>
                    <a:pt x="3487" y="909"/>
                  </a:cubicBezTo>
                  <a:cubicBezTo>
                    <a:pt x="3472" y="982"/>
                    <a:pt x="3465" y="1041"/>
                    <a:pt x="3523" y="1062"/>
                  </a:cubicBezTo>
                  <a:cubicBezTo>
                    <a:pt x="3589" y="1077"/>
                    <a:pt x="3655" y="1092"/>
                    <a:pt x="3655" y="1092"/>
                  </a:cubicBezTo>
                  <a:cubicBezTo>
                    <a:pt x="3655" y="1092"/>
                    <a:pt x="3677" y="1099"/>
                    <a:pt x="3692" y="1099"/>
                  </a:cubicBezTo>
                  <a:cubicBezTo>
                    <a:pt x="3707" y="1099"/>
                    <a:pt x="3714" y="1099"/>
                    <a:pt x="3721" y="1092"/>
                  </a:cubicBezTo>
                  <a:cubicBezTo>
                    <a:pt x="3729" y="1077"/>
                    <a:pt x="3736" y="1055"/>
                    <a:pt x="3729" y="1033"/>
                  </a:cubicBezTo>
                  <a:cubicBezTo>
                    <a:pt x="3721" y="997"/>
                    <a:pt x="3721" y="997"/>
                    <a:pt x="3721" y="997"/>
                  </a:cubicBezTo>
                  <a:cubicBezTo>
                    <a:pt x="3751" y="1019"/>
                    <a:pt x="3751" y="1019"/>
                    <a:pt x="3751" y="1019"/>
                  </a:cubicBezTo>
                  <a:cubicBezTo>
                    <a:pt x="3751" y="1019"/>
                    <a:pt x="3794" y="1041"/>
                    <a:pt x="3824" y="1041"/>
                  </a:cubicBezTo>
                  <a:cubicBezTo>
                    <a:pt x="3839" y="1041"/>
                    <a:pt x="3846" y="1041"/>
                    <a:pt x="3853" y="1033"/>
                  </a:cubicBezTo>
                  <a:cubicBezTo>
                    <a:pt x="3868" y="1011"/>
                    <a:pt x="3882" y="1004"/>
                    <a:pt x="3897" y="1004"/>
                  </a:cubicBezTo>
                  <a:cubicBezTo>
                    <a:pt x="3904" y="1004"/>
                    <a:pt x="3912" y="1004"/>
                    <a:pt x="3919" y="1004"/>
                  </a:cubicBezTo>
                  <a:cubicBezTo>
                    <a:pt x="3926" y="1011"/>
                    <a:pt x="3934" y="1011"/>
                    <a:pt x="3948" y="1011"/>
                  </a:cubicBezTo>
                  <a:cubicBezTo>
                    <a:pt x="3963" y="1011"/>
                    <a:pt x="3978" y="997"/>
                    <a:pt x="3985" y="974"/>
                  </a:cubicBezTo>
                  <a:cubicBezTo>
                    <a:pt x="3992" y="953"/>
                    <a:pt x="3978" y="931"/>
                    <a:pt x="3948" y="916"/>
                  </a:cubicBezTo>
                  <a:cubicBezTo>
                    <a:pt x="3926" y="901"/>
                    <a:pt x="3897" y="894"/>
                    <a:pt x="3868" y="879"/>
                  </a:cubicBezTo>
                  <a:cubicBezTo>
                    <a:pt x="3809" y="857"/>
                    <a:pt x="3758" y="835"/>
                    <a:pt x="3736" y="784"/>
                  </a:cubicBezTo>
                  <a:cubicBezTo>
                    <a:pt x="3736" y="762"/>
                    <a:pt x="3736" y="762"/>
                    <a:pt x="3736" y="762"/>
                  </a:cubicBezTo>
                  <a:cubicBezTo>
                    <a:pt x="3714" y="711"/>
                    <a:pt x="3699" y="667"/>
                    <a:pt x="3780" y="608"/>
                  </a:cubicBezTo>
                  <a:cubicBezTo>
                    <a:pt x="3802" y="593"/>
                    <a:pt x="3802" y="593"/>
                    <a:pt x="3802" y="593"/>
                  </a:cubicBezTo>
                  <a:cubicBezTo>
                    <a:pt x="3860" y="550"/>
                    <a:pt x="3875" y="535"/>
                    <a:pt x="3941" y="513"/>
                  </a:cubicBezTo>
                  <a:cubicBezTo>
                    <a:pt x="3963" y="506"/>
                    <a:pt x="3985" y="506"/>
                    <a:pt x="4007" y="506"/>
                  </a:cubicBezTo>
                  <a:cubicBezTo>
                    <a:pt x="4022" y="506"/>
                    <a:pt x="4036" y="506"/>
                    <a:pt x="4051" y="513"/>
                  </a:cubicBezTo>
                  <a:cubicBezTo>
                    <a:pt x="4066" y="513"/>
                    <a:pt x="4080" y="513"/>
                    <a:pt x="4095" y="513"/>
                  </a:cubicBezTo>
                  <a:cubicBezTo>
                    <a:pt x="4117" y="513"/>
                    <a:pt x="4227" y="520"/>
                    <a:pt x="4256" y="579"/>
                  </a:cubicBezTo>
                  <a:cubicBezTo>
                    <a:pt x="4271" y="608"/>
                    <a:pt x="4293" y="623"/>
                    <a:pt x="4293" y="623"/>
                  </a:cubicBezTo>
                  <a:cubicBezTo>
                    <a:pt x="4293" y="601"/>
                    <a:pt x="4308" y="593"/>
                    <a:pt x="4322" y="593"/>
                  </a:cubicBezTo>
                  <a:cubicBezTo>
                    <a:pt x="4337" y="593"/>
                    <a:pt x="4366" y="601"/>
                    <a:pt x="4410" y="630"/>
                  </a:cubicBezTo>
                  <a:lnTo>
                    <a:pt x="4417" y="630"/>
                  </a:lnTo>
                  <a:cubicBezTo>
                    <a:pt x="4454" y="630"/>
                    <a:pt x="4498" y="608"/>
                    <a:pt x="4513" y="593"/>
                  </a:cubicBezTo>
                  <a:cubicBezTo>
                    <a:pt x="4520" y="593"/>
                    <a:pt x="4534" y="593"/>
                    <a:pt x="4549" y="593"/>
                  </a:cubicBezTo>
                  <a:cubicBezTo>
                    <a:pt x="4571" y="593"/>
                    <a:pt x="4601" y="593"/>
                    <a:pt x="4622" y="623"/>
                  </a:cubicBezTo>
                  <a:cubicBezTo>
                    <a:pt x="4666" y="660"/>
                    <a:pt x="4644" y="747"/>
                    <a:pt x="4644" y="762"/>
                  </a:cubicBezTo>
                  <a:cubicBezTo>
                    <a:pt x="4637" y="762"/>
                    <a:pt x="4622" y="806"/>
                    <a:pt x="4652" y="835"/>
                  </a:cubicBezTo>
                  <a:cubicBezTo>
                    <a:pt x="4674" y="865"/>
                    <a:pt x="4703" y="879"/>
                    <a:pt x="4718" y="879"/>
                  </a:cubicBezTo>
                  <a:cubicBezTo>
                    <a:pt x="4725" y="879"/>
                    <a:pt x="4732" y="879"/>
                    <a:pt x="4740" y="872"/>
                  </a:cubicBezTo>
                  <a:cubicBezTo>
                    <a:pt x="4754" y="857"/>
                    <a:pt x="4762" y="850"/>
                    <a:pt x="4776" y="850"/>
                  </a:cubicBezTo>
                  <a:cubicBezTo>
                    <a:pt x="4791" y="850"/>
                    <a:pt x="4798" y="857"/>
                    <a:pt x="4806" y="865"/>
                  </a:cubicBezTo>
                  <a:cubicBezTo>
                    <a:pt x="4813" y="872"/>
                    <a:pt x="4820" y="879"/>
                    <a:pt x="4828" y="879"/>
                  </a:cubicBezTo>
                  <a:cubicBezTo>
                    <a:pt x="4835" y="879"/>
                    <a:pt x="4842" y="879"/>
                    <a:pt x="4842" y="879"/>
                  </a:cubicBezTo>
                  <a:cubicBezTo>
                    <a:pt x="4850" y="879"/>
                    <a:pt x="4857" y="879"/>
                    <a:pt x="4857" y="879"/>
                  </a:cubicBezTo>
                  <a:cubicBezTo>
                    <a:pt x="4872" y="879"/>
                    <a:pt x="4879" y="879"/>
                    <a:pt x="4886" y="872"/>
                  </a:cubicBezTo>
                  <a:cubicBezTo>
                    <a:pt x="4894" y="865"/>
                    <a:pt x="4901" y="835"/>
                    <a:pt x="4894" y="777"/>
                  </a:cubicBezTo>
                  <a:cubicBezTo>
                    <a:pt x="4894" y="725"/>
                    <a:pt x="4894" y="681"/>
                    <a:pt x="4894" y="638"/>
                  </a:cubicBezTo>
                  <a:cubicBezTo>
                    <a:pt x="4901" y="572"/>
                    <a:pt x="4901" y="513"/>
                    <a:pt x="4872" y="469"/>
                  </a:cubicBezTo>
                  <a:cubicBezTo>
                    <a:pt x="4828" y="388"/>
                    <a:pt x="4813" y="249"/>
                    <a:pt x="4813" y="249"/>
                  </a:cubicBezTo>
                  <a:cubicBezTo>
                    <a:pt x="4813" y="242"/>
                    <a:pt x="4813" y="242"/>
                    <a:pt x="4813" y="242"/>
                  </a:cubicBezTo>
                  <a:cubicBezTo>
                    <a:pt x="4820" y="234"/>
                    <a:pt x="4820" y="234"/>
                    <a:pt x="4820" y="234"/>
                  </a:cubicBezTo>
                  <a:cubicBezTo>
                    <a:pt x="4820" y="234"/>
                    <a:pt x="4864" y="198"/>
                    <a:pt x="4923" y="161"/>
                  </a:cubicBezTo>
                  <a:cubicBezTo>
                    <a:pt x="4974" y="132"/>
                    <a:pt x="5011" y="110"/>
                    <a:pt x="5018" y="81"/>
                  </a:cubicBezTo>
                  <a:cubicBezTo>
                    <a:pt x="5033" y="44"/>
                    <a:pt x="5077" y="44"/>
                    <a:pt x="5091" y="44"/>
                  </a:cubicBezTo>
                  <a:cubicBezTo>
                    <a:pt x="5106" y="44"/>
                    <a:pt x="5113" y="51"/>
                    <a:pt x="5128" y="51"/>
                  </a:cubicBezTo>
                  <a:cubicBezTo>
                    <a:pt x="5135" y="51"/>
                    <a:pt x="5150" y="51"/>
                    <a:pt x="5157" y="51"/>
                  </a:cubicBezTo>
                  <a:cubicBezTo>
                    <a:pt x="5179" y="51"/>
                    <a:pt x="5194" y="59"/>
                    <a:pt x="5209" y="73"/>
                  </a:cubicBezTo>
                  <a:cubicBezTo>
                    <a:pt x="5231" y="110"/>
                    <a:pt x="5231" y="176"/>
                    <a:pt x="5216" y="205"/>
                  </a:cubicBezTo>
                  <a:cubicBezTo>
                    <a:pt x="5216" y="220"/>
                    <a:pt x="5216" y="256"/>
                    <a:pt x="5238" y="286"/>
                  </a:cubicBezTo>
                  <a:cubicBezTo>
                    <a:pt x="5245" y="300"/>
                    <a:pt x="5253" y="315"/>
                    <a:pt x="5275" y="322"/>
                  </a:cubicBezTo>
                  <a:cubicBezTo>
                    <a:pt x="5341" y="337"/>
                    <a:pt x="5355" y="381"/>
                    <a:pt x="5370" y="425"/>
                  </a:cubicBezTo>
                  <a:cubicBezTo>
                    <a:pt x="5377" y="462"/>
                    <a:pt x="5407" y="513"/>
                    <a:pt x="5436" y="513"/>
                  </a:cubicBezTo>
                  <a:cubicBezTo>
                    <a:pt x="5443" y="513"/>
                    <a:pt x="5451" y="513"/>
                    <a:pt x="5458" y="506"/>
                  </a:cubicBezTo>
                  <a:cubicBezTo>
                    <a:pt x="5472" y="491"/>
                    <a:pt x="5487" y="469"/>
                    <a:pt x="5502" y="454"/>
                  </a:cubicBezTo>
                  <a:cubicBezTo>
                    <a:pt x="5524" y="432"/>
                    <a:pt x="5539" y="410"/>
                    <a:pt x="5560" y="410"/>
                  </a:cubicBezTo>
                  <a:cubicBezTo>
                    <a:pt x="5568" y="410"/>
                    <a:pt x="5575" y="410"/>
                    <a:pt x="5582" y="410"/>
                  </a:cubicBezTo>
                  <a:cubicBezTo>
                    <a:pt x="5604" y="425"/>
                    <a:pt x="5612" y="432"/>
                    <a:pt x="5626" y="447"/>
                  </a:cubicBezTo>
                  <a:cubicBezTo>
                    <a:pt x="5641" y="462"/>
                    <a:pt x="5648" y="469"/>
                    <a:pt x="5663" y="469"/>
                  </a:cubicBezTo>
                  <a:cubicBezTo>
                    <a:pt x="5678" y="469"/>
                    <a:pt x="5685" y="462"/>
                    <a:pt x="5700" y="462"/>
                  </a:cubicBezTo>
                  <a:cubicBezTo>
                    <a:pt x="5773" y="425"/>
                    <a:pt x="5883" y="381"/>
                    <a:pt x="5956" y="381"/>
                  </a:cubicBezTo>
                  <a:cubicBezTo>
                    <a:pt x="5985" y="381"/>
                    <a:pt x="6000" y="381"/>
                    <a:pt x="6000" y="403"/>
                  </a:cubicBezTo>
                  <a:cubicBezTo>
                    <a:pt x="6007" y="410"/>
                    <a:pt x="6007" y="410"/>
                    <a:pt x="6044" y="410"/>
                  </a:cubicBezTo>
                  <a:cubicBezTo>
                    <a:pt x="6132" y="410"/>
                    <a:pt x="6139" y="410"/>
                    <a:pt x="6198" y="381"/>
                  </a:cubicBezTo>
                  <a:cubicBezTo>
                    <a:pt x="6220" y="366"/>
                    <a:pt x="6249" y="359"/>
                    <a:pt x="6271" y="352"/>
                  </a:cubicBezTo>
                  <a:cubicBezTo>
                    <a:pt x="6271" y="352"/>
                    <a:pt x="6279" y="352"/>
                    <a:pt x="6286" y="352"/>
                  </a:cubicBezTo>
                  <a:cubicBezTo>
                    <a:pt x="6315" y="352"/>
                    <a:pt x="6337" y="366"/>
                    <a:pt x="6352" y="381"/>
                  </a:cubicBezTo>
                  <a:cubicBezTo>
                    <a:pt x="6359" y="403"/>
                    <a:pt x="6366" y="425"/>
                    <a:pt x="6366" y="462"/>
                  </a:cubicBezTo>
                  <a:cubicBezTo>
                    <a:pt x="6374" y="506"/>
                    <a:pt x="6381" y="564"/>
                    <a:pt x="6410" y="572"/>
                  </a:cubicBezTo>
                  <a:cubicBezTo>
                    <a:pt x="6469" y="593"/>
                    <a:pt x="6520" y="615"/>
                    <a:pt x="6564" y="615"/>
                  </a:cubicBezTo>
                  <a:cubicBezTo>
                    <a:pt x="6572" y="615"/>
                    <a:pt x="6601" y="615"/>
                    <a:pt x="6718" y="681"/>
                  </a:cubicBezTo>
                  <a:cubicBezTo>
                    <a:pt x="6725" y="681"/>
                    <a:pt x="6725" y="681"/>
                    <a:pt x="6725" y="681"/>
                  </a:cubicBezTo>
                  <a:cubicBezTo>
                    <a:pt x="6725" y="689"/>
                    <a:pt x="6725" y="689"/>
                    <a:pt x="6725" y="689"/>
                  </a:cubicBezTo>
                  <a:cubicBezTo>
                    <a:pt x="6740" y="711"/>
                    <a:pt x="6770" y="762"/>
                    <a:pt x="6755" y="806"/>
                  </a:cubicBezTo>
                  <a:cubicBezTo>
                    <a:pt x="6747" y="828"/>
                    <a:pt x="6733" y="843"/>
                    <a:pt x="6718" y="850"/>
                  </a:cubicBezTo>
                  <a:cubicBezTo>
                    <a:pt x="6696" y="865"/>
                    <a:pt x="6682" y="879"/>
                    <a:pt x="6682" y="901"/>
                  </a:cubicBezTo>
                  <a:cubicBezTo>
                    <a:pt x="6682" y="931"/>
                    <a:pt x="6703" y="945"/>
                    <a:pt x="6725" y="960"/>
                  </a:cubicBezTo>
                  <a:cubicBezTo>
                    <a:pt x="6762" y="967"/>
                    <a:pt x="6777" y="982"/>
                    <a:pt x="6791" y="989"/>
                  </a:cubicBezTo>
                  <a:cubicBezTo>
                    <a:pt x="6813" y="1004"/>
                    <a:pt x="6828" y="1019"/>
                    <a:pt x="6872" y="1026"/>
                  </a:cubicBezTo>
                  <a:cubicBezTo>
                    <a:pt x="6909" y="1026"/>
                    <a:pt x="6931" y="1048"/>
                    <a:pt x="6938" y="1077"/>
                  </a:cubicBezTo>
                  <a:cubicBezTo>
                    <a:pt x="6953" y="1121"/>
                    <a:pt x="6945" y="1172"/>
                    <a:pt x="6916" y="1194"/>
                  </a:cubicBezTo>
                  <a:cubicBezTo>
                    <a:pt x="6901" y="1216"/>
                    <a:pt x="6887" y="1253"/>
                    <a:pt x="6894" y="1290"/>
                  </a:cubicBezTo>
                  <a:cubicBezTo>
                    <a:pt x="6894" y="1312"/>
                    <a:pt x="6901" y="1334"/>
                    <a:pt x="6916" y="1348"/>
                  </a:cubicBezTo>
                  <a:cubicBezTo>
                    <a:pt x="6923" y="1356"/>
                    <a:pt x="6938" y="1363"/>
                    <a:pt x="6953" y="1370"/>
                  </a:cubicBezTo>
                  <a:cubicBezTo>
                    <a:pt x="6989" y="1385"/>
                    <a:pt x="7026" y="1407"/>
                    <a:pt x="7055" y="1465"/>
                  </a:cubicBezTo>
                  <a:cubicBezTo>
                    <a:pt x="7077" y="1510"/>
                    <a:pt x="7106" y="1524"/>
                    <a:pt x="7158" y="1546"/>
                  </a:cubicBezTo>
                  <a:cubicBezTo>
                    <a:pt x="7187" y="1561"/>
                    <a:pt x="7216" y="1575"/>
                    <a:pt x="7253" y="1605"/>
                  </a:cubicBezTo>
                  <a:cubicBezTo>
                    <a:pt x="7275" y="1619"/>
                    <a:pt x="7290" y="1634"/>
                    <a:pt x="7304" y="1641"/>
                  </a:cubicBezTo>
                  <a:cubicBezTo>
                    <a:pt x="7348" y="1678"/>
                    <a:pt x="7370" y="1693"/>
                    <a:pt x="7429" y="1707"/>
                  </a:cubicBezTo>
                  <a:cubicBezTo>
                    <a:pt x="7488" y="1715"/>
                    <a:pt x="7546" y="1744"/>
                    <a:pt x="7553" y="1781"/>
                  </a:cubicBezTo>
                  <a:cubicBezTo>
                    <a:pt x="7561" y="1803"/>
                    <a:pt x="7553" y="1824"/>
                    <a:pt x="7539" y="1847"/>
                  </a:cubicBezTo>
                  <a:cubicBezTo>
                    <a:pt x="7524" y="1854"/>
                    <a:pt x="7524" y="1869"/>
                    <a:pt x="7524" y="1876"/>
                  </a:cubicBezTo>
                  <a:cubicBezTo>
                    <a:pt x="7524" y="1883"/>
                    <a:pt x="7546" y="1905"/>
                    <a:pt x="7612" y="1934"/>
                  </a:cubicBezTo>
                  <a:cubicBezTo>
                    <a:pt x="7649" y="1949"/>
                    <a:pt x="7678" y="1964"/>
                    <a:pt x="7678" y="1993"/>
                  </a:cubicBezTo>
                  <a:cubicBezTo>
                    <a:pt x="7693" y="2037"/>
                    <a:pt x="7663" y="2081"/>
                    <a:pt x="7634" y="2118"/>
                  </a:cubicBezTo>
                  <a:cubicBezTo>
                    <a:pt x="7575" y="2176"/>
                    <a:pt x="7568" y="2206"/>
                    <a:pt x="7539" y="2293"/>
                  </a:cubicBezTo>
                  <a:cubicBezTo>
                    <a:pt x="7532" y="2301"/>
                    <a:pt x="7532" y="2301"/>
                    <a:pt x="7532" y="2301"/>
                  </a:cubicBezTo>
                  <a:cubicBezTo>
                    <a:pt x="7524" y="2330"/>
                    <a:pt x="7517" y="2352"/>
                    <a:pt x="7524" y="2360"/>
                  </a:cubicBezTo>
                  <a:cubicBezTo>
                    <a:pt x="7539" y="2374"/>
                    <a:pt x="7553" y="2374"/>
                    <a:pt x="7553" y="2374"/>
                  </a:cubicBezTo>
                  <a:cubicBezTo>
                    <a:pt x="7605" y="2374"/>
                    <a:pt x="7605" y="2374"/>
                    <a:pt x="7605" y="2374"/>
                  </a:cubicBezTo>
                  <a:cubicBezTo>
                    <a:pt x="7561" y="2403"/>
                    <a:pt x="7561" y="2403"/>
                    <a:pt x="7561" y="2403"/>
                  </a:cubicBezTo>
                  <a:cubicBezTo>
                    <a:pt x="7561" y="2403"/>
                    <a:pt x="7480" y="2448"/>
                    <a:pt x="7436" y="2499"/>
                  </a:cubicBezTo>
                  <a:cubicBezTo>
                    <a:pt x="7400" y="2550"/>
                    <a:pt x="7414" y="2572"/>
                    <a:pt x="7451" y="2616"/>
                  </a:cubicBezTo>
                  <a:cubicBezTo>
                    <a:pt x="7480" y="2653"/>
                    <a:pt x="7568" y="2689"/>
                    <a:pt x="7620" y="2704"/>
                  </a:cubicBezTo>
                  <a:cubicBezTo>
                    <a:pt x="7685" y="2719"/>
                    <a:pt x="7663" y="2821"/>
                    <a:pt x="7656" y="2865"/>
                  </a:cubicBezTo>
                  <a:cubicBezTo>
                    <a:pt x="7649" y="2887"/>
                    <a:pt x="7663" y="2894"/>
                    <a:pt x="7700" y="2909"/>
                  </a:cubicBezTo>
                  <a:cubicBezTo>
                    <a:pt x="7715" y="2924"/>
                    <a:pt x="7737" y="2931"/>
                    <a:pt x="7744" y="2946"/>
                  </a:cubicBezTo>
                  <a:cubicBezTo>
                    <a:pt x="7766" y="2982"/>
                    <a:pt x="7832" y="3165"/>
                    <a:pt x="7846" y="3217"/>
                  </a:cubicBezTo>
                  <a:cubicBezTo>
                    <a:pt x="7869" y="3224"/>
                    <a:pt x="7942" y="3253"/>
                    <a:pt x="7949" y="3312"/>
                  </a:cubicBezTo>
                  <a:cubicBezTo>
                    <a:pt x="7956" y="3334"/>
                    <a:pt x="7956" y="3363"/>
                    <a:pt x="7956" y="3393"/>
                  </a:cubicBezTo>
                  <a:cubicBezTo>
                    <a:pt x="7956" y="3451"/>
                    <a:pt x="7956" y="3524"/>
                    <a:pt x="7979" y="3554"/>
                  </a:cubicBezTo>
                  <a:cubicBezTo>
                    <a:pt x="7986" y="3561"/>
                    <a:pt x="7993" y="3561"/>
                    <a:pt x="8008" y="3561"/>
                  </a:cubicBezTo>
                  <a:cubicBezTo>
                    <a:pt x="8103" y="3561"/>
                    <a:pt x="8220" y="3679"/>
                    <a:pt x="8257" y="3774"/>
                  </a:cubicBezTo>
                  <a:cubicBezTo>
                    <a:pt x="8272" y="3825"/>
                    <a:pt x="8301" y="3832"/>
                    <a:pt x="8330" y="3832"/>
                  </a:cubicBezTo>
                  <a:cubicBezTo>
                    <a:pt x="8360" y="3832"/>
                    <a:pt x="8403" y="3818"/>
                    <a:pt x="8455" y="3810"/>
                  </a:cubicBezTo>
                  <a:cubicBezTo>
                    <a:pt x="8477" y="3803"/>
                    <a:pt x="8477" y="3803"/>
                    <a:pt x="8477" y="3803"/>
                  </a:cubicBezTo>
                  <a:cubicBezTo>
                    <a:pt x="8491" y="3796"/>
                    <a:pt x="8513" y="3796"/>
                    <a:pt x="8528" y="3796"/>
                  </a:cubicBezTo>
                  <a:cubicBezTo>
                    <a:pt x="8638" y="3796"/>
                    <a:pt x="8733" y="3891"/>
                    <a:pt x="8784" y="3942"/>
                  </a:cubicBezTo>
                  <a:cubicBezTo>
                    <a:pt x="8799" y="3957"/>
                    <a:pt x="8799" y="3957"/>
                    <a:pt x="8799" y="3957"/>
                  </a:cubicBezTo>
                  <a:cubicBezTo>
                    <a:pt x="8843" y="4001"/>
                    <a:pt x="8887" y="4052"/>
                    <a:pt x="8931" y="4111"/>
                  </a:cubicBezTo>
                  <a:cubicBezTo>
                    <a:pt x="8946" y="4133"/>
                    <a:pt x="8953" y="4155"/>
                    <a:pt x="8968" y="4169"/>
                  </a:cubicBezTo>
                  <a:cubicBezTo>
                    <a:pt x="8975" y="4199"/>
                    <a:pt x="8990" y="4228"/>
                    <a:pt x="9019" y="4243"/>
                  </a:cubicBezTo>
                  <a:cubicBezTo>
                    <a:pt x="9070" y="4272"/>
                    <a:pt x="9165" y="4345"/>
                    <a:pt x="9173" y="4411"/>
                  </a:cubicBezTo>
                  <a:cubicBezTo>
                    <a:pt x="9187" y="4455"/>
                    <a:pt x="9232" y="4499"/>
                    <a:pt x="9246" y="4514"/>
                  </a:cubicBezTo>
                  <a:cubicBezTo>
                    <a:pt x="9275" y="4514"/>
                    <a:pt x="9415" y="4514"/>
                    <a:pt x="9466" y="4529"/>
                  </a:cubicBezTo>
                  <a:cubicBezTo>
                    <a:pt x="9532" y="4543"/>
                    <a:pt x="9686" y="4719"/>
                    <a:pt x="9708" y="4778"/>
                  </a:cubicBezTo>
                  <a:cubicBezTo>
                    <a:pt x="9722" y="4807"/>
                    <a:pt x="9708" y="4851"/>
                    <a:pt x="9701" y="4895"/>
                  </a:cubicBezTo>
                  <a:cubicBezTo>
                    <a:pt x="9693" y="4910"/>
                    <a:pt x="9686" y="4939"/>
                    <a:pt x="9686" y="4946"/>
                  </a:cubicBezTo>
                  <a:cubicBezTo>
                    <a:pt x="9693" y="4953"/>
                    <a:pt x="9693" y="4953"/>
                    <a:pt x="9693" y="4953"/>
                  </a:cubicBezTo>
                  <a:cubicBezTo>
                    <a:pt x="9737" y="4961"/>
                    <a:pt x="9810" y="4990"/>
                    <a:pt x="9884" y="5049"/>
                  </a:cubicBezTo>
                  <a:cubicBezTo>
                    <a:pt x="9898" y="5063"/>
                    <a:pt x="9906" y="5063"/>
                    <a:pt x="9906" y="5063"/>
                  </a:cubicBezTo>
                  <a:cubicBezTo>
                    <a:pt x="9913" y="5063"/>
                    <a:pt x="9920" y="5049"/>
                    <a:pt x="9927" y="5034"/>
                  </a:cubicBezTo>
                  <a:cubicBezTo>
                    <a:pt x="9935" y="5012"/>
                    <a:pt x="9950" y="4975"/>
                    <a:pt x="9986" y="4975"/>
                  </a:cubicBezTo>
                  <a:cubicBezTo>
                    <a:pt x="9994" y="4975"/>
                    <a:pt x="9994" y="4975"/>
                    <a:pt x="10001" y="4983"/>
                  </a:cubicBezTo>
                  <a:cubicBezTo>
                    <a:pt x="10082" y="5005"/>
                    <a:pt x="10169" y="5027"/>
                    <a:pt x="10206" y="5115"/>
                  </a:cubicBezTo>
                  <a:cubicBezTo>
                    <a:pt x="10243" y="5195"/>
                    <a:pt x="10272" y="5232"/>
                    <a:pt x="10331" y="5239"/>
                  </a:cubicBezTo>
                  <a:cubicBezTo>
                    <a:pt x="10338" y="5239"/>
                    <a:pt x="10345" y="5239"/>
                    <a:pt x="10353" y="5239"/>
                  </a:cubicBezTo>
                  <a:cubicBezTo>
                    <a:pt x="10375" y="5239"/>
                    <a:pt x="10389" y="5239"/>
                    <a:pt x="10411" y="5232"/>
                  </a:cubicBezTo>
                  <a:cubicBezTo>
                    <a:pt x="10426" y="5232"/>
                    <a:pt x="10433" y="5224"/>
                    <a:pt x="10448" y="5224"/>
                  </a:cubicBezTo>
                  <a:cubicBezTo>
                    <a:pt x="10470" y="5224"/>
                    <a:pt x="10477" y="5239"/>
                    <a:pt x="10477" y="5254"/>
                  </a:cubicBezTo>
                  <a:cubicBezTo>
                    <a:pt x="10492" y="5283"/>
                    <a:pt x="10543" y="5371"/>
                    <a:pt x="10580" y="5415"/>
                  </a:cubicBezTo>
                  <a:cubicBezTo>
                    <a:pt x="10602" y="5452"/>
                    <a:pt x="10616" y="5481"/>
                    <a:pt x="10638" y="5518"/>
                  </a:cubicBezTo>
                  <a:cubicBezTo>
                    <a:pt x="10646" y="5532"/>
                    <a:pt x="10653" y="5547"/>
                    <a:pt x="10660" y="5569"/>
                  </a:cubicBezTo>
                  <a:cubicBezTo>
                    <a:pt x="10690" y="5620"/>
                    <a:pt x="10682" y="5657"/>
                    <a:pt x="10668" y="5708"/>
                  </a:cubicBezTo>
                  <a:cubicBezTo>
                    <a:pt x="10668" y="5730"/>
                    <a:pt x="10660" y="5752"/>
                    <a:pt x="10660" y="5781"/>
                  </a:cubicBezTo>
                  <a:cubicBezTo>
                    <a:pt x="10653" y="5848"/>
                    <a:pt x="10660" y="5862"/>
                    <a:pt x="10682" y="5884"/>
                  </a:cubicBezTo>
                  <a:cubicBezTo>
                    <a:pt x="10690" y="5891"/>
                    <a:pt x="10697" y="5899"/>
                    <a:pt x="10704" y="5921"/>
                  </a:cubicBezTo>
                  <a:cubicBezTo>
                    <a:pt x="10734" y="5965"/>
                    <a:pt x="10719" y="6016"/>
                    <a:pt x="10697" y="6082"/>
                  </a:cubicBezTo>
                  <a:cubicBezTo>
                    <a:pt x="10690" y="6111"/>
                    <a:pt x="10682" y="6141"/>
                    <a:pt x="10675" y="6177"/>
                  </a:cubicBezTo>
                  <a:cubicBezTo>
                    <a:pt x="10653" y="6250"/>
                    <a:pt x="10638" y="6272"/>
                    <a:pt x="10609" y="6287"/>
                  </a:cubicBezTo>
                  <a:cubicBezTo>
                    <a:pt x="10594" y="6294"/>
                    <a:pt x="10580" y="6309"/>
                    <a:pt x="10565" y="6331"/>
                  </a:cubicBezTo>
                  <a:cubicBezTo>
                    <a:pt x="10551" y="6360"/>
                    <a:pt x="10543" y="6382"/>
                    <a:pt x="10536" y="6404"/>
                  </a:cubicBezTo>
                  <a:cubicBezTo>
                    <a:pt x="10521" y="6434"/>
                    <a:pt x="10514" y="6463"/>
                    <a:pt x="10484" y="6478"/>
                  </a:cubicBezTo>
                  <a:cubicBezTo>
                    <a:pt x="10477" y="6485"/>
                    <a:pt x="10470" y="6492"/>
                    <a:pt x="10455" y="6492"/>
                  </a:cubicBezTo>
                  <a:lnTo>
                    <a:pt x="10455" y="6492"/>
                  </a:lnTo>
                  <a:cubicBezTo>
                    <a:pt x="10426" y="6492"/>
                    <a:pt x="10389" y="6456"/>
                    <a:pt x="10360" y="6419"/>
                  </a:cubicBezTo>
                  <a:cubicBezTo>
                    <a:pt x="10345" y="6404"/>
                    <a:pt x="10331" y="6390"/>
                    <a:pt x="10316" y="6382"/>
                  </a:cubicBezTo>
                  <a:cubicBezTo>
                    <a:pt x="10294" y="6360"/>
                    <a:pt x="10257" y="6353"/>
                    <a:pt x="10221" y="6346"/>
                  </a:cubicBezTo>
                  <a:cubicBezTo>
                    <a:pt x="10184" y="6338"/>
                    <a:pt x="10147" y="6331"/>
                    <a:pt x="10111" y="6316"/>
                  </a:cubicBezTo>
                  <a:cubicBezTo>
                    <a:pt x="10060" y="6294"/>
                    <a:pt x="10045" y="6272"/>
                    <a:pt x="10030" y="6258"/>
                  </a:cubicBezTo>
                  <a:lnTo>
                    <a:pt x="10023" y="6250"/>
                  </a:lnTo>
                  <a:cubicBezTo>
                    <a:pt x="10023" y="6250"/>
                    <a:pt x="10015" y="6258"/>
                    <a:pt x="10008" y="6265"/>
                  </a:cubicBezTo>
                  <a:cubicBezTo>
                    <a:pt x="9994" y="6280"/>
                    <a:pt x="9986" y="6294"/>
                    <a:pt x="9986" y="6302"/>
                  </a:cubicBezTo>
                  <a:cubicBezTo>
                    <a:pt x="9979" y="6316"/>
                    <a:pt x="9972" y="6331"/>
                    <a:pt x="9927" y="6360"/>
                  </a:cubicBezTo>
                  <a:cubicBezTo>
                    <a:pt x="9898" y="6375"/>
                    <a:pt x="9884" y="6382"/>
                    <a:pt x="9876" y="6382"/>
                  </a:cubicBezTo>
                  <a:cubicBezTo>
                    <a:pt x="9869" y="6390"/>
                    <a:pt x="9869" y="6390"/>
                    <a:pt x="9869" y="6390"/>
                  </a:cubicBezTo>
                  <a:cubicBezTo>
                    <a:pt x="9869" y="6390"/>
                    <a:pt x="9869" y="6397"/>
                    <a:pt x="9869" y="6412"/>
                  </a:cubicBezTo>
                  <a:cubicBezTo>
                    <a:pt x="9869" y="6463"/>
                    <a:pt x="9913" y="6588"/>
                    <a:pt x="9913" y="6588"/>
                  </a:cubicBezTo>
                  <a:cubicBezTo>
                    <a:pt x="9913" y="6595"/>
                    <a:pt x="9913" y="6595"/>
                    <a:pt x="9913" y="6595"/>
                  </a:cubicBezTo>
                  <a:cubicBezTo>
                    <a:pt x="9913" y="6602"/>
                    <a:pt x="9913" y="6602"/>
                    <a:pt x="9913" y="6602"/>
                  </a:cubicBezTo>
                  <a:cubicBezTo>
                    <a:pt x="9913" y="6602"/>
                    <a:pt x="9891" y="6668"/>
                    <a:pt x="9869" y="6749"/>
                  </a:cubicBezTo>
                  <a:cubicBezTo>
                    <a:pt x="9854" y="6785"/>
                    <a:pt x="9854" y="6815"/>
                    <a:pt x="9854" y="6851"/>
                  </a:cubicBezTo>
                  <a:cubicBezTo>
                    <a:pt x="9854" y="6888"/>
                    <a:pt x="9854" y="6932"/>
                    <a:pt x="9847" y="6983"/>
                  </a:cubicBezTo>
                  <a:cubicBezTo>
                    <a:pt x="9818" y="7100"/>
                    <a:pt x="9503" y="7276"/>
                    <a:pt x="9415" y="7298"/>
                  </a:cubicBezTo>
                  <a:cubicBezTo>
                    <a:pt x="9385" y="7306"/>
                    <a:pt x="9349" y="7313"/>
                    <a:pt x="9319" y="7320"/>
                  </a:cubicBezTo>
                  <a:cubicBezTo>
                    <a:pt x="9246" y="7335"/>
                    <a:pt x="9158" y="7357"/>
                    <a:pt x="9100" y="7379"/>
                  </a:cubicBezTo>
                  <a:cubicBezTo>
                    <a:pt x="9012" y="7416"/>
                    <a:pt x="8887" y="7548"/>
                    <a:pt x="8865" y="7577"/>
                  </a:cubicBezTo>
                  <a:cubicBezTo>
                    <a:pt x="8851" y="7599"/>
                    <a:pt x="8828" y="7599"/>
                    <a:pt x="8814" y="7599"/>
                  </a:cubicBezTo>
                  <a:cubicBezTo>
                    <a:pt x="8799" y="7599"/>
                    <a:pt x="8792" y="7599"/>
                    <a:pt x="8784" y="7599"/>
                  </a:cubicBezTo>
                  <a:cubicBezTo>
                    <a:pt x="8777" y="7599"/>
                    <a:pt x="8762" y="7599"/>
                    <a:pt x="8755" y="7599"/>
                  </a:cubicBezTo>
                  <a:cubicBezTo>
                    <a:pt x="8733" y="7599"/>
                    <a:pt x="8719" y="7599"/>
                    <a:pt x="8704" y="7606"/>
                  </a:cubicBezTo>
                  <a:cubicBezTo>
                    <a:pt x="8667" y="7613"/>
                    <a:pt x="8667" y="7635"/>
                    <a:pt x="8660" y="7665"/>
                  </a:cubicBezTo>
                  <a:cubicBezTo>
                    <a:pt x="8653" y="7694"/>
                    <a:pt x="8645" y="7731"/>
                    <a:pt x="8616" y="7767"/>
                  </a:cubicBezTo>
                  <a:cubicBezTo>
                    <a:pt x="8587" y="7819"/>
                    <a:pt x="8550" y="7841"/>
                    <a:pt x="8513" y="7862"/>
                  </a:cubicBezTo>
                  <a:cubicBezTo>
                    <a:pt x="8484" y="7877"/>
                    <a:pt x="8455" y="7892"/>
                    <a:pt x="8440" y="7929"/>
                  </a:cubicBezTo>
                  <a:cubicBezTo>
                    <a:pt x="8418" y="7965"/>
                    <a:pt x="8411" y="7994"/>
                    <a:pt x="8418" y="8031"/>
                  </a:cubicBezTo>
                  <a:cubicBezTo>
                    <a:pt x="8433" y="8060"/>
                    <a:pt x="8455" y="8090"/>
                    <a:pt x="8499" y="8112"/>
                  </a:cubicBezTo>
                  <a:cubicBezTo>
                    <a:pt x="8521" y="8119"/>
                    <a:pt x="8543" y="8134"/>
                    <a:pt x="8565" y="8141"/>
                  </a:cubicBezTo>
                  <a:cubicBezTo>
                    <a:pt x="8623" y="8163"/>
                    <a:pt x="8667" y="8178"/>
                    <a:pt x="8675" y="8243"/>
                  </a:cubicBezTo>
                  <a:cubicBezTo>
                    <a:pt x="8689" y="8317"/>
                    <a:pt x="8741" y="8383"/>
                    <a:pt x="8799" y="8405"/>
                  </a:cubicBezTo>
                  <a:cubicBezTo>
                    <a:pt x="8851" y="8419"/>
                    <a:pt x="8880" y="8478"/>
                    <a:pt x="8909" y="8544"/>
                  </a:cubicBezTo>
                  <a:cubicBezTo>
                    <a:pt x="8931" y="8581"/>
                    <a:pt x="8953" y="8625"/>
                    <a:pt x="8982" y="8669"/>
                  </a:cubicBezTo>
                  <a:cubicBezTo>
                    <a:pt x="9041" y="8771"/>
                    <a:pt x="8982" y="8852"/>
                    <a:pt x="8938" y="8925"/>
                  </a:cubicBezTo>
                  <a:cubicBezTo>
                    <a:pt x="8916" y="8954"/>
                    <a:pt x="8902" y="8976"/>
                    <a:pt x="8894" y="9006"/>
                  </a:cubicBezTo>
                  <a:cubicBezTo>
                    <a:pt x="8880" y="9035"/>
                    <a:pt x="8865" y="9057"/>
                    <a:pt x="8851" y="9079"/>
                  </a:cubicBezTo>
                  <a:cubicBezTo>
                    <a:pt x="8828" y="9108"/>
                    <a:pt x="8814" y="9123"/>
                    <a:pt x="8836" y="9174"/>
                  </a:cubicBezTo>
                  <a:cubicBezTo>
                    <a:pt x="8836" y="9189"/>
                    <a:pt x="8836" y="9189"/>
                    <a:pt x="8836" y="9189"/>
                  </a:cubicBezTo>
                  <a:cubicBezTo>
                    <a:pt x="8858" y="9225"/>
                    <a:pt x="8865" y="9240"/>
                    <a:pt x="8872" y="9240"/>
                  </a:cubicBezTo>
                  <a:cubicBezTo>
                    <a:pt x="8894" y="9240"/>
                    <a:pt x="8938" y="9218"/>
                    <a:pt x="8982" y="9189"/>
                  </a:cubicBezTo>
                  <a:cubicBezTo>
                    <a:pt x="9004" y="9174"/>
                    <a:pt x="9034" y="9167"/>
                    <a:pt x="9056" y="9167"/>
                  </a:cubicBezTo>
                  <a:cubicBezTo>
                    <a:pt x="9136" y="9167"/>
                    <a:pt x="9180" y="9255"/>
                    <a:pt x="9217" y="9335"/>
                  </a:cubicBezTo>
                  <a:cubicBezTo>
                    <a:pt x="9232" y="9357"/>
                    <a:pt x="9239" y="9379"/>
                    <a:pt x="9253" y="9394"/>
                  </a:cubicBezTo>
                  <a:cubicBezTo>
                    <a:pt x="9312" y="9489"/>
                    <a:pt x="9261" y="9541"/>
                    <a:pt x="9202" y="9607"/>
                  </a:cubicBezTo>
                  <a:cubicBezTo>
                    <a:pt x="9180" y="9629"/>
                    <a:pt x="9180" y="9629"/>
                    <a:pt x="9180" y="9629"/>
                  </a:cubicBezTo>
                  <a:cubicBezTo>
                    <a:pt x="9136" y="9680"/>
                    <a:pt x="9151" y="9724"/>
                    <a:pt x="9158" y="9760"/>
                  </a:cubicBezTo>
                  <a:cubicBezTo>
                    <a:pt x="9158" y="9782"/>
                    <a:pt x="9165" y="9797"/>
                    <a:pt x="9165" y="9812"/>
                  </a:cubicBezTo>
                  <a:cubicBezTo>
                    <a:pt x="9165" y="9834"/>
                    <a:pt x="9173" y="9848"/>
                    <a:pt x="9180" y="9863"/>
                  </a:cubicBezTo>
                  <a:cubicBezTo>
                    <a:pt x="9202" y="9892"/>
                    <a:pt x="9217" y="9922"/>
                    <a:pt x="9180" y="9958"/>
                  </a:cubicBezTo>
                  <a:cubicBezTo>
                    <a:pt x="9165" y="9973"/>
                    <a:pt x="9158" y="9988"/>
                    <a:pt x="9151" y="10002"/>
                  </a:cubicBezTo>
                  <a:cubicBezTo>
                    <a:pt x="9136" y="10024"/>
                    <a:pt x="9122" y="10046"/>
                    <a:pt x="9085" y="10046"/>
                  </a:cubicBezTo>
                  <a:cubicBezTo>
                    <a:pt x="9078" y="10046"/>
                    <a:pt x="9078" y="10046"/>
                    <a:pt x="9070" y="10046"/>
                  </a:cubicBezTo>
                  <a:cubicBezTo>
                    <a:pt x="9012" y="10031"/>
                    <a:pt x="9012" y="10031"/>
                    <a:pt x="8916" y="10010"/>
                  </a:cubicBezTo>
                  <a:cubicBezTo>
                    <a:pt x="8865" y="9995"/>
                    <a:pt x="8828" y="9958"/>
                    <a:pt x="8784" y="9914"/>
                  </a:cubicBezTo>
                  <a:cubicBezTo>
                    <a:pt x="8755" y="9878"/>
                    <a:pt x="8719" y="9841"/>
                    <a:pt x="8682" y="9826"/>
                  </a:cubicBezTo>
                  <a:cubicBezTo>
                    <a:pt x="8609" y="9804"/>
                    <a:pt x="8557" y="9746"/>
                    <a:pt x="8543" y="9694"/>
                  </a:cubicBezTo>
                  <a:cubicBezTo>
                    <a:pt x="8535" y="9672"/>
                    <a:pt x="8543" y="9650"/>
                    <a:pt x="8557" y="9636"/>
                  </a:cubicBezTo>
                  <a:cubicBezTo>
                    <a:pt x="8565" y="9629"/>
                    <a:pt x="8572" y="9621"/>
                    <a:pt x="8579" y="9614"/>
                  </a:cubicBezTo>
                  <a:cubicBezTo>
                    <a:pt x="8594" y="9599"/>
                    <a:pt x="8609" y="9584"/>
                    <a:pt x="8609" y="9577"/>
                  </a:cubicBezTo>
                  <a:cubicBezTo>
                    <a:pt x="8609" y="9577"/>
                    <a:pt x="8609" y="9570"/>
                    <a:pt x="8579" y="9555"/>
                  </a:cubicBezTo>
                  <a:cubicBezTo>
                    <a:pt x="8521" y="9533"/>
                    <a:pt x="8506" y="9497"/>
                    <a:pt x="8491" y="9460"/>
                  </a:cubicBezTo>
                  <a:cubicBezTo>
                    <a:pt x="8484" y="9438"/>
                    <a:pt x="8477" y="9423"/>
                    <a:pt x="8455" y="9401"/>
                  </a:cubicBezTo>
                  <a:cubicBezTo>
                    <a:pt x="8440" y="9387"/>
                    <a:pt x="8418" y="9379"/>
                    <a:pt x="8381" y="9379"/>
                  </a:cubicBezTo>
                  <a:cubicBezTo>
                    <a:pt x="8352" y="9379"/>
                    <a:pt x="8323" y="9379"/>
                    <a:pt x="8294" y="9387"/>
                  </a:cubicBezTo>
                  <a:cubicBezTo>
                    <a:pt x="8264" y="9387"/>
                    <a:pt x="8264" y="9387"/>
                    <a:pt x="8264" y="9387"/>
                  </a:cubicBezTo>
                  <a:cubicBezTo>
                    <a:pt x="8191" y="9394"/>
                    <a:pt x="8162" y="9431"/>
                    <a:pt x="8118" y="9482"/>
                  </a:cubicBezTo>
                  <a:cubicBezTo>
                    <a:pt x="8110" y="9497"/>
                    <a:pt x="8096" y="9511"/>
                    <a:pt x="8081" y="9526"/>
                  </a:cubicBezTo>
                  <a:cubicBezTo>
                    <a:pt x="8052" y="9570"/>
                    <a:pt x="8022" y="9584"/>
                    <a:pt x="7993" y="9584"/>
                  </a:cubicBezTo>
                  <a:cubicBezTo>
                    <a:pt x="7971" y="9584"/>
                    <a:pt x="7949" y="9577"/>
                    <a:pt x="7927" y="9570"/>
                  </a:cubicBezTo>
                  <a:cubicBezTo>
                    <a:pt x="7920" y="9562"/>
                    <a:pt x="7905" y="9562"/>
                    <a:pt x="7898" y="9555"/>
                  </a:cubicBezTo>
                  <a:cubicBezTo>
                    <a:pt x="7839" y="9533"/>
                    <a:pt x="7803" y="9467"/>
                    <a:pt x="7781" y="9416"/>
                  </a:cubicBezTo>
                  <a:cubicBezTo>
                    <a:pt x="7766" y="9394"/>
                    <a:pt x="7759" y="9379"/>
                    <a:pt x="7751" y="9365"/>
                  </a:cubicBezTo>
                  <a:cubicBezTo>
                    <a:pt x="7744" y="9350"/>
                    <a:pt x="7707" y="9335"/>
                    <a:pt x="7656" y="9335"/>
                  </a:cubicBezTo>
                  <a:cubicBezTo>
                    <a:pt x="7605" y="9335"/>
                    <a:pt x="7539" y="9350"/>
                    <a:pt x="7480" y="9372"/>
                  </a:cubicBezTo>
                  <a:cubicBezTo>
                    <a:pt x="7414" y="9401"/>
                    <a:pt x="7378" y="9409"/>
                    <a:pt x="7356" y="9409"/>
                  </a:cubicBezTo>
                  <a:cubicBezTo>
                    <a:pt x="7341" y="9409"/>
                    <a:pt x="7334" y="9401"/>
                    <a:pt x="7326" y="9394"/>
                  </a:cubicBezTo>
                  <a:cubicBezTo>
                    <a:pt x="7319" y="9379"/>
                    <a:pt x="7326" y="9365"/>
                    <a:pt x="7334" y="9350"/>
                  </a:cubicBezTo>
                  <a:cubicBezTo>
                    <a:pt x="7356" y="9306"/>
                    <a:pt x="7363" y="9225"/>
                    <a:pt x="7356" y="9218"/>
                  </a:cubicBezTo>
                  <a:cubicBezTo>
                    <a:pt x="7326" y="9218"/>
                    <a:pt x="7304" y="9248"/>
                    <a:pt x="7275" y="9284"/>
                  </a:cubicBezTo>
                  <a:cubicBezTo>
                    <a:pt x="7260" y="9306"/>
                    <a:pt x="7238" y="9335"/>
                    <a:pt x="7209" y="9357"/>
                  </a:cubicBezTo>
                  <a:cubicBezTo>
                    <a:pt x="7158" y="9409"/>
                    <a:pt x="7180" y="9453"/>
                    <a:pt x="7231" y="9533"/>
                  </a:cubicBezTo>
                  <a:cubicBezTo>
                    <a:pt x="7246" y="9555"/>
                    <a:pt x="7246" y="9555"/>
                    <a:pt x="7246" y="9555"/>
                  </a:cubicBezTo>
                  <a:cubicBezTo>
                    <a:pt x="7282" y="9607"/>
                    <a:pt x="7290" y="9636"/>
                    <a:pt x="7282" y="9650"/>
                  </a:cubicBezTo>
                  <a:cubicBezTo>
                    <a:pt x="7275" y="9672"/>
                    <a:pt x="7253" y="9672"/>
                    <a:pt x="7216" y="9680"/>
                  </a:cubicBezTo>
                  <a:cubicBezTo>
                    <a:pt x="7180" y="9687"/>
                    <a:pt x="7158" y="9687"/>
                    <a:pt x="7129" y="9687"/>
                  </a:cubicBezTo>
                  <a:cubicBezTo>
                    <a:pt x="7106" y="9687"/>
                    <a:pt x="7084" y="9687"/>
                    <a:pt x="7048" y="9680"/>
                  </a:cubicBezTo>
                  <a:cubicBezTo>
                    <a:pt x="7019" y="9672"/>
                    <a:pt x="6975" y="9672"/>
                    <a:pt x="6938" y="9665"/>
                  </a:cubicBezTo>
                  <a:cubicBezTo>
                    <a:pt x="6894" y="9658"/>
                    <a:pt x="6857" y="9650"/>
                    <a:pt x="6821" y="9650"/>
                  </a:cubicBezTo>
                  <a:cubicBezTo>
                    <a:pt x="6821" y="9643"/>
                    <a:pt x="6813" y="9643"/>
                    <a:pt x="6806" y="9643"/>
                  </a:cubicBezTo>
                  <a:cubicBezTo>
                    <a:pt x="6725" y="9643"/>
                    <a:pt x="6528" y="9709"/>
                    <a:pt x="6462" y="9768"/>
                  </a:cubicBezTo>
                  <a:cubicBezTo>
                    <a:pt x="6432" y="9797"/>
                    <a:pt x="6389" y="9804"/>
                    <a:pt x="6330" y="9804"/>
                  </a:cubicBezTo>
                  <a:cubicBezTo>
                    <a:pt x="6293" y="9804"/>
                    <a:pt x="6256" y="9804"/>
                    <a:pt x="6227" y="9797"/>
                  </a:cubicBezTo>
                  <a:cubicBezTo>
                    <a:pt x="6191" y="9797"/>
                    <a:pt x="6169" y="9790"/>
                    <a:pt x="6139" y="9790"/>
                  </a:cubicBezTo>
                  <a:cubicBezTo>
                    <a:pt x="6132" y="9790"/>
                    <a:pt x="6125" y="9797"/>
                    <a:pt x="6110" y="9797"/>
                  </a:cubicBezTo>
                  <a:cubicBezTo>
                    <a:pt x="6088" y="9797"/>
                    <a:pt x="6088" y="9797"/>
                    <a:pt x="6088" y="9797"/>
                  </a:cubicBezTo>
                  <a:cubicBezTo>
                    <a:pt x="6015" y="9804"/>
                    <a:pt x="5956" y="9812"/>
                    <a:pt x="5898" y="9892"/>
                  </a:cubicBezTo>
                  <a:cubicBezTo>
                    <a:pt x="5868" y="9936"/>
                    <a:pt x="5875" y="9951"/>
                    <a:pt x="5883" y="9973"/>
                  </a:cubicBezTo>
                  <a:cubicBezTo>
                    <a:pt x="5883" y="9988"/>
                    <a:pt x="5898" y="10010"/>
                    <a:pt x="5861" y="10039"/>
                  </a:cubicBezTo>
                  <a:cubicBezTo>
                    <a:pt x="5824" y="10068"/>
                    <a:pt x="5773" y="10075"/>
                    <a:pt x="5736" y="10075"/>
                  </a:cubicBezTo>
                  <a:cubicBezTo>
                    <a:pt x="5707" y="10075"/>
                    <a:pt x="5685" y="10068"/>
                    <a:pt x="5656" y="10068"/>
                  </a:cubicBezTo>
                  <a:cubicBezTo>
                    <a:pt x="5634" y="10068"/>
                    <a:pt x="5612" y="10068"/>
                    <a:pt x="5590" y="10068"/>
                  </a:cubicBezTo>
                  <a:cubicBezTo>
                    <a:pt x="5509" y="10068"/>
                    <a:pt x="5502" y="10090"/>
                    <a:pt x="5494" y="10185"/>
                  </a:cubicBezTo>
                  <a:cubicBezTo>
                    <a:pt x="5487" y="10222"/>
                    <a:pt x="5494" y="10229"/>
                    <a:pt x="5494" y="10229"/>
                  </a:cubicBezTo>
                  <a:cubicBezTo>
                    <a:pt x="5494" y="10229"/>
                    <a:pt x="5502" y="10222"/>
                    <a:pt x="5509" y="10215"/>
                  </a:cubicBezTo>
                  <a:cubicBezTo>
                    <a:pt x="5539" y="10178"/>
                    <a:pt x="5539" y="10178"/>
                    <a:pt x="5539" y="10178"/>
                  </a:cubicBezTo>
                  <a:cubicBezTo>
                    <a:pt x="5539" y="10310"/>
                    <a:pt x="5539" y="10310"/>
                    <a:pt x="5539" y="10310"/>
                  </a:cubicBezTo>
                  <a:cubicBezTo>
                    <a:pt x="5516" y="10302"/>
                    <a:pt x="5516" y="10302"/>
                    <a:pt x="5516" y="10302"/>
                  </a:cubicBezTo>
                  <a:cubicBezTo>
                    <a:pt x="5516" y="10302"/>
                    <a:pt x="5472" y="10295"/>
                    <a:pt x="5392" y="10281"/>
                  </a:cubicBezTo>
                  <a:cubicBezTo>
                    <a:pt x="5392" y="10281"/>
                    <a:pt x="5384" y="10281"/>
                    <a:pt x="5377" y="10281"/>
                  </a:cubicBezTo>
                  <a:cubicBezTo>
                    <a:pt x="5326" y="10281"/>
                    <a:pt x="5297" y="10325"/>
                    <a:pt x="5253" y="10383"/>
                  </a:cubicBezTo>
                  <a:cubicBezTo>
                    <a:pt x="5238" y="10398"/>
                    <a:pt x="5238" y="10398"/>
                    <a:pt x="5238" y="10398"/>
                  </a:cubicBezTo>
                  <a:cubicBezTo>
                    <a:pt x="5209" y="10442"/>
                    <a:pt x="5194" y="10464"/>
                    <a:pt x="5165" y="10464"/>
                  </a:cubicBezTo>
                  <a:cubicBezTo>
                    <a:pt x="5150" y="10464"/>
                    <a:pt x="5135" y="10457"/>
                    <a:pt x="5113" y="10449"/>
                  </a:cubicBezTo>
                  <a:cubicBezTo>
                    <a:pt x="5099" y="10442"/>
                    <a:pt x="5099" y="10442"/>
                    <a:pt x="5099" y="10442"/>
                  </a:cubicBezTo>
                  <a:cubicBezTo>
                    <a:pt x="5070" y="10427"/>
                    <a:pt x="5062" y="10412"/>
                    <a:pt x="5062" y="10398"/>
                  </a:cubicBezTo>
                  <a:cubicBezTo>
                    <a:pt x="5062" y="10376"/>
                    <a:pt x="5070" y="10354"/>
                    <a:pt x="5084" y="10339"/>
                  </a:cubicBezTo>
                  <a:cubicBezTo>
                    <a:pt x="5055" y="10347"/>
                    <a:pt x="5025" y="10361"/>
                    <a:pt x="4989" y="10369"/>
                  </a:cubicBezTo>
                  <a:cubicBezTo>
                    <a:pt x="4894" y="10405"/>
                    <a:pt x="4776" y="10442"/>
                    <a:pt x="4681" y="10449"/>
                  </a:cubicBezTo>
                  <a:cubicBezTo>
                    <a:pt x="4674" y="10449"/>
                    <a:pt x="4666" y="10457"/>
                    <a:pt x="4652" y="10457"/>
                  </a:cubicBezTo>
                  <a:cubicBezTo>
                    <a:pt x="4534" y="10457"/>
                    <a:pt x="4520" y="10383"/>
                    <a:pt x="4513" y="10339"/>
                  </a:cubicBezTo>
                  <a:cubicBezTo>
                    <a:pt x="4513" y="10325"/>
                    <a:pt x="4513" y="10325"/>
                    <a:pt x="4513" y="10325"/>
                  </a:cubicBezTo>
                  <a:cubicBezTo>
                    <a:pt x="4498" y="10288"/>
                    <a:pt x="4454" y="10193"/>
                    <a:pt x="4403" y="10193"/>
                  </a:cubicBezTo>
                  <a:cubicBezTo>
                    <a:pt x="4344" y="10193"/>
                    <a:pt x="4344" y="10193"/>
                    <a:pt x="4344" y="10193"/>
                  </a:cubicBezTo>
                  <a:cubicBezTo>
                    <a:pt x="4293" y="10193"/>
                    <a:pt x="4256" y="10185"/>
                    <a:pt x="4249" y="10163"/>
                  </a:cubicBezTo>
                  <a:cubicBezTo>
                    <a:pt x="4241" y="10141"/>
                    <a:pt x="4271" y="10119"/>
                    <a:pt x="4285" y="10105"/>
                  </a:cubicBezTo>
                  <a:cubicBezTo>
                    <a:pt x="4315" y="10090"/>
                    <a:pt x="4322" y="10068"/>
                    <a:pt x="4315" y="10053"/>
                  </a:cubicBezTo>
                  <a:cubicBezTo>
                    <a:pt x="4308" y="10031"/>
                    <a:pt x="4285" y="10017"/>
                    <a:pt x="4256" y="10017"/>
                  </a:cubicBezTo>
                  <a:cubicBezTo>
                    <a:pt x="4241" y="10017"/>
                    <a:pt x="4227" y="10024"/>
                    <a:pt x="4212" y="10031"/>
                  </a:cubicBezTo>
                  <a:cubicBezTo>
                    <a:pt x="4168" y="10053"/>
                    <a:pt x="4132" y="10068"/>
                    <a:pt x="4095" y="10068"/>
                  </a:cubicBezTo>
                  <a:cubicBezTo>
                    <a:pt x="4066" y="10068"/>
                    <a:pt x="4044" y="10061"/>
                    <a:pt x="4014" y="10039"/>
                  </a:cubicBezTo>
                  <a:cubicBezTo>
                    <a:pt x="3992" y="10024"/>
                    <a:pt x="3948" y="10002"/>
                    <a:pt x="3897" y="9988"/>
                  </a:cubicBezTo>
                  <a:cubicBezTo>
                    <a:pt x="3860" y="9973"/>
                    <a:pt x="3817" y="9958"/>
                    <a:pt x="3794" y="9943"/>
                  </a:cubicBezTo>
                  <a:cubicBezTo>
                    <a:pt x="3765" y="9922"/>
                    <a:pt x="3736" y="9914"/>
                    <a:pt x="3714" y="9914"/>
                  </a:cubicBezTo>
                  <a:cubicBezTo>
                    <a:pt x="3685" y="9914"/>
                    <a:pt x="3663" y="9929"/>
                    <a:pt x="3655" y="9951"/>
                  </a:cubicBezTo>
                  <a:cubicBezTo>
                    <a:pt x="3633" y="10017"/>
                    <a:pt x="3531" y="10024"/>
                    <a:pt x="3487" y="10024"/>
                  </a:cubicBezTo>
                  <a:cubicBezTo>
                    <a:pt x="3465" y="10024"/>
                    <a:pt x="3443" y="10024"/>
                    <a:pt x="3421" y="10024"/>
                  </a:cubicBezTo>
                  <a:cubicBezTo>
                    <a:pt x="3391" y="10017"/>
                    <a:pt x="3370" y="9988"/>
                    <a:pt x="3355" y="9951"/>
                  </a:cubicBezTo>
                  <a:cubicBezTo>
                    <a:pt x="3355" y="9980"/>
                    <a:pt x="3348" y="10002"/>
                    <a:pt x="3340" y="10046"/>
                  </a:cubicBezTo>
                  <a:cubicBezTo>
                    <a:pt x="3318" y="10119"/>
                    <a:pt x="3340" y="10134"/>
                    <a:pt x="3377" y="10149"/>
                  </a:cubicBezTo>
                  <a:cubicBezTo>
                    <a:pt x="3391" y="10156"/>
                    <a:pt x="3406" y="10178"/>
                    <a:pt x="3413" y="10200"/>
                  </a:cubicBezTo>
                  <a:cubicBezTo>
                    <a:pt x="3428" y="10259"/>
                    <a:pt x="3421" y="10347"/>
                    <a:pt x="3391" y="10391"/>
                  </a:cubicBezTo>
                  <a:cubicBezTo>
                    <a:pt x="3384" y="10405"/>
                    <a:pt x="3370" y="10427"/>
                    <a:pt x="3362" y="10449"/>
                  </a:cubicBezTo>
                  <a:cubicBezTo>
                    <a:pt x="3348" y="10493"/>
                    <a:pt x="3333" y="10530"/>
                    <a:pt x="3289" y="10544"/>
                  </a:cubicBezTo>
                  <a:cubicBezTo>
                    <a:pt x="3252" y="10552"/>
                    <a:pt x="3164" y="10625"/>
                    <a:pt x="3120" y="10735"/>
                  </a:cubicBezTo>
                  <a:cubicBezTo>
                    <a:pt x="3077" y="10845"/>
                    <a:pt x="2931" y="10889"/>
                    <a:pt x="2843" y="10911"/>
                  </a:cubicBezTo>
                  <a:cubicBezTo>
                    <a:pt x="2821" y="10918"/>
                    <a:pt x="2821" y="10918"/>
                    <a:pt x="2821" y="10918"/>
                  </a:cubicBezTo>
                  <a:cubicBezTo>
                    <a:pt x="2806" y="10918"/>
                    <a:pt x="2792" y="10918"/>
                    <a:pt x="2784" y="10918"/>
                  </a:cubicBezTo>
                </a:path>
              </a:pathLst>
            </a:custGeom>
            <a:solidFill>
              <a:schemeClr val="accent2"/>
            </a:solidFill>
            <a:ln w="28575" cmpd="sng">
              <a:solidFill>
                <a:schemeClr val="bg1"/>
              </a:solidFill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518005BC-538B-9D4C-8CF6-57A5926FF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8100" y="8272266"/>
              <a:ext cx="4134795" cy="4162153"/>
            </a:xfrm>
            <a:custGeom>
              <a:avLst/>
              <a:gdLst>
                <a:gd name="T0" fmla="*/ 3663 w 10764"/>
                <a:gd name="T1" fmla="*/ 1128 h 10956"/>
                <a:gd name="T2" fmla="*/ 4337 w 10764"/>
                <a:gd name="T3" fmla="*/ 630 h 10956"/>
                <a:gd name="T4" fmla="*/ 4945 w 10764"/>
                <a:gd name="T5" fmla="*/ 198 h 10956"/>
                <a:gd name="T6" fmla="*/ 6286 w 10764"/>
                <a:gd name="T7" fmla="*/ 388 h 10956"/>
                <a:gd name="T8" fmla="*/ 7547 w 10764"/>
                <a:gd name="T9" fmla="*/ 1854 h 10956"/>
                <a:gd name="T10" fmla="*/ 8543 w 10764"/>
                <a:gd name="T11" fmla="*/ 3832 h 10956"/>
                <a:gd name="T12" fmla="*/ 10463 w 10764"/>
                <a:gd name="T13" fmla="*/ 5269 h 10956"/>
                <a:gd name="T14" fmla="*/ 9913 w 10764"/>
                <a:gd name="T15" fmla="*/ 6617 h 10956"/>
                <a:gd name="T16" fmla="*/ 8836 w 10764"/>
                <a:gd name="T17" fmla="*/ 9203 h 10956"/>
                <a:gd name="T18" fmla="*/ 8279 w 10764"/>
                <a:gd name="T19" fmla="*/ 9394 h 10956"/>
                <a:gd name="T20" fmla="*/ 6843 w 10764"/>
                <a:gd name="T21" fmla="*/ 9651 h 10956"/>
                <a:gd name="T22" fmla="*/ 5246 w 10764"/>
                <a:gd name="T23" fmla="*/ 10413 h 10956"/>
                <a:gd name="T24" fmla="*/ 3656 w 10764"/>
                <a:gd name="T25" fmla="*/ 9973 h 10956"/>
                <a:gd name="T26" fmla="*/ 2631 w 10764"/>
                <a:gd name="T27" fmla="*/ 10625 h 10956"/>
                <a:gd name="T28" fmla="*/ 1561 w 10764"/>
                <a:gd name="T29" fmla="*/ 9995 h 10956"/>
                <a:gd name="T30" fmla="*/ 2645 w 10764"/>
                <a:gd name="T31" fmla="*/ 8273 h 10956"/>
                <a:gd name="T32" fmla="*/ 2997 w 10764"/>
                <a:gd name="T33" fmla="*/ 6470 h 10956"/>
                <a:gd name="T34" fmla="*/ 2726 w 10764"/>
                <a:gd name="T35" fmla="*/ 4873 h 10956"/>
                <a:gd name="T36" fmla="*/ 2015 w 10764"/>
                <a:gd name="T37" fmla="*/ 3239 h 10956"/>
                <a:gd name="T38" fmla="*/ 1341 w 10764"/>
                <a:gd name="T39" fmla="*/ 2616 h 10956"/>
                <a:gd name="T40" fmla="*/ 887 w 10764"/>
                <a:gd name="T41" fmla="*/ 3056 h 10956"/>
                <a:gd name="T42" fmla="*/ 139 w 10764"/>
                <a:gd name="T43" fmla="*/ 1949 h 10956"/>
                <a:gd name="T44" fmla="*/ 1231 w 10764"/>
                <a:gd name="T45" fmla="*/ 1348 h 10956"/>
                <a:gd name="T46" fmla="*/ 2360 w 10764"/>
                <a:gd name="T47" fmla="*/ 95 h 10956"/>
                <a:gd name="T48" fmla="*/ 2360 w 10764"/>
                <a:gd name="T49" fmla="*/ 51 h 10956"/>
                <a:gd name="T50" fmla="*/ 1642 w 10764"/>
                <a:gd name="T51" fmla="*/ 777 h 10956"/>
                <a:gd name="T52" fmla="*/ 1143 w 10764"/>
                <a:gd name="T53" fmla="*/ 1473 h 10956"/>
                <a:gd name="T54" fmla="*/ 44 w 10764"/>
                <a:gd name="T55" fmla="*/ 1619 h 10956"/>
                <a:gd name="T56" fmla="*/ 213 w 10764"/>
                <a:gd name="T57" fmla="*/ 3261 h 10956"/>
                <a:gd name="T58" fmla="*/ 997 w 10764"/>
                <a:gd name="T59" fmla="*/ 3004 h 10956"/>
                <a:gd name="T60" fmla="*/ 1158 w 10764"/>
                <a:gd name="T61" fmla="*/ 2645 h 10956"/>
                <a:gd name="T62" fmla="*/ 1744 w 10764"/>
                <a:gd name="T63" fmla="*/ 2872 h 10956"/>
                <a:gd name="T64" fmla="*/ 2360 w 10764"/>
                <a:gd name="T65" fmla="*/ 3466 h 10956"/>
                <a:gd name="T66" fmla="*/ 2763 w 10764"/>
                <a:gd name="T67" fmla="*/ 4924 h 10956"/>
                <a:gd name="T68" fmla="*/ 3231 w 10764"/>
                <a:gd name="T69" fmla="*/ 6243 h 10956"/>
                <a:gd name="T70" fmla="*/ 2587 w 10764"/>
                <a:gd name="T71" fmla="*/ 6932 h 10956"/>
                <a:gd name="T72" fmla="*/ 2594 w 10764"/>
                <a:gd name="T73" fmla="*/ 9101 h 10956"/>
                <a:gd name="T74" fmla="*/ 1458 w 10764"/>
                <a:gd name="T75" fmla="*/ 9870 h 10956"/>
                <a:gd name="T76" fmla="*/ 2198 w 10764"/>
                <a:gd name="T77" fmla="*/ 10068 h 10956"/>
                <a:gd name="T78" fmla="*/ 2763 w 10764"/>
                <a:gd name="T79" fmla="*/ 10823 h 10956"/>
                <a:gd name="T80" fmla="*/ 3729 w 10764"/>
                <a:gd name="T81" fmla="*/ 9951 h 10956"/>
                <a:gd name="T82" fmla="*/ 4704 w 10764"/>
                <a:gd name="T83" fmla="*/ 10486 h 10956"/>
                <a:gd name="T84" fmla="*/ 5524 w 10764"/>
                <a:gd name="T85" fmla="*/ 10215 h 10956"/>
                <a:gd name="T86" fmla="*/ 6946 w 10764"/>
                <a:gd name="T87" fmla="*/ 9702 h 10956"/>
                <a:gd name="T88" fmla="*/ 7759 w 10764"/>
                <a:gd name="T89" fmla="*/ 9394 h 10956"/>
                <a:gd name="T90" fmla="*/ 8543 w 10764"/>
                <a:gd name="T91" fmla="*/ 9724 h 10956"/>
                <a:gd name="T92" fmla="*/ 8990 w 10764"/>
                <a:gd name="T93" fmla="*/ 9196 h 10956"/>
                <a:gd name="T94" fmla="*/ 8646 w 10764"/>
                <a:gd name="T95" fmla="*/ 7797 h 10956"/>
                <a:gd name="T96" fmla="*/ 9899 w 10764"/>
                <a:gd name="T97" fmla="*/ 6434 h 10956"/>
                <a:gd name="T98" fmla="*/ 10727 w 10764"/>
                <a:gd name="T99" fmla="*/ 6111 h 10956"/>
                <a:gd name="T100" fmla="*/ 9928 w 10764"/>
                <a:gd name="T101" fmla="*/ 5056 h 10956"/>
                <a:gd name="T102" fmla="*/ 8470 w 10764"/>
                <a:gd name="T103" fmla="*/ 3818 h 10956"/>
                <a:gd name="T104" fmla="*/ 7568 w 10764"/>
                <a:gd name="T105" fmla="*/ 2382 h 10956"/>
                <a:gd name="T106" fmla="*/ 6938 w 10764"/>
                <a:gd name="T107" fmla="*/ 1356 h 10956"/>
                <a:gd name="T108" fmla="*/ 6381 w 10764"/>
                <a:gd name="T109" fmla="*/ 396 h 10956"/>
                <a:gd name="T110" fmla="*/ 5451 w 10764"/>
                <a:gd name="T111" fmla="*/ 520 h 10956"/>
                <a:gd name="T112" fmla="*/ 4894 w 10764"/>
                <a:gd name="T113" fmla="*/ 806 h 10956"/>
                <a:gd name="T114" fmla="*/ 4528 w 10764"/>
                <a:gd name="T115" fmla="*/ 601 h 10956"/>
                <a:gd name="T116" fmla="*/ 3883 w 10764"/>
                <a:gd name="T117" fmla="*/ 916 h 10956"/>
                <a:gd name="T118" fmla="*/ 3538 w 10764"/>
                <a:gd name="T119" fmla="*/ 1070 h 10956"/>
                <a:gd name="T120" fmla="*/ 2953 w 10764"/>
                <a:gd name="T121" fmla="*/ 330 h 10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64" h="10956">
                  <a:moveTo>
                    <a:pt x="2616" y="37"/>
                  </a:moveTo>
                  <a:lnTo>
                    <a:pt x="2616" y="37"/>
                  </a:lnTo>
                  <a:cubicBezTo>
                    <a:pt x="2624" y="37"/>
                    <a:pt x="2638" y="44"/>
                    <a:pt x="2660" y="66"/>
                  </a:cubicBezTo>
                  <a:cubicBezTo>
                    <a:pt x="2719" y="132"/>
                    <a:pt x="2748" y="220"/>
                    <a:pt x="2829" y="234"/>
                  </a:cubicBezTo>
                  <a:cubicBezTo>
                    <a:pt x="2909" y="242"/>
                    <a:pt x="2873" y="278"/>
                    <a:pt x="2931" y="344"/>
                  </a:cubicBezTo>
                  <a:cubicBezTo>
                    <a:pt x="2990" y="418"/>
                    <a:pt x="2997" y="440"/>
                    <a:pt x="3034" y="498"/>
                  </a:cubicBezTo>
                  <a:cubicBezTo>
                    <a:pt x="3063" y="542"/>
                    <a:pt x="3078" y="579"/>
                    <a:pt x="3113" y="579"/>
                  </a:cubicBezTo>
                  <a:cubicBezTo>
                    <a:pt x="3121" y="579"/>
                    <a:pt x="3128" y="579"/>
                    <a:pt x="3135" y="572"/>
                  </a:cubicBezTo>
                  <a:lnTo>
                    <a:pt x="3143" y="572"/>
                  </a:lnTo>
                  <a:cubicBezTo>
                    <a:pt x="3194" y="572"/>
                    <a:pt x="3194" y="630"/>
                    <a:pt x="3238" y="667"/>
                  </a:cubicBezTo>
                  <a:cubicBezTo>
                    <a:pt x="3260" y="682"/>
                    <a:pt x="3311" y="689"/>
                    <a:pt x="3348" y="689"/>
                  </a:cubicBezTo>
                  <a:cubicBezTo>
                    <a:pt x="3370" y="689"/>
                    <a:pt x="3385" y="689"/>
                    <a:pt x="3385" y="689"/>
                  </a:cubicBezTo>
                  <a:cubicBezTo>
                    <a:pt x="3385" y="689"/>
                    <a:pt x="3450" y="696"/>
                    <a:pt x="3450" y="769"/>
                  </a:cubicBezTo>
                  <a:cubicBezTo>
                    <a:pt x="3450" y="835"/>
                    <a:pt x="3494" y="857"/>
                    <a:pt x="3487" y="923"/>
                  </a:cubicBezTo>
                  <a:cubicBezTo>
                    <a:pt x="3473" y="996"/>
                    <a:pt x="3465" y="1070"/>
                    <a:pt x="3531" y="1092"/>
                  </a:cubicBezTo>
                  <a:cubicBezTo>
                    <a:pt x="3597" y="1121"/>
                    <a:pt x="3663" y="1128"/>
                    <a:pt x="3663" y="1128"/>
                  </a:cubicBezTo>
                  <a:cubicBezTo>
                    <a:pt x="3663" y="1128"/>
                    <a:pt x="3685" y="1136"/>
                    <a:pt x="3707" y="1136"/>
                  </a:cubicBezTo>
                  <a:cubicBezTo>
                    <a:pt x="3736" y="1136"/>
                    <a:pt x="3773" y="1121"/>
                    <a:pt x="3758" y="1048"/>
                  </a:cubicBezTo>
                  <a:cubicBezTo>
                    <a:pt x="3758" y="1048"/>
                    <a:pt x="3802" y="1077"/>
                    <a:pt x="3839" y="1077"/>
                  </a:cubicBezTo>
                  <a:cubicBezTo>
                    <a:pt x="3861" y="1077"/>
                    <a:pt x="3875" y="1077"/>
                    <a:pt x="3883" y="1063"/>
                  </a:cubicBezTo>
                  <a:cubicBezTo>
                    <a:pt x="3897" y="1041"/>
                    <a:pt x="3905" y="1041"/>
                    <a:pt x="3912" y="1041"/>
                  </a:cubicBezTo>
                  <a:cubicBezTo>
                    <a:pt x="3927" y="1041"/>
                    <a:pt x="3934" y="1048"/>
                    <a:pt x="3963" y="1048"/>
                  </a:cubicBezTo>
                  <a:cubicBezTo>
                    <a:pt x="4007" y="1048"/>
                    <a:pt x="4051" y="967"/>
                    <a:pt x="3971" y="923"/>
                  </a:cubicBezTo>
                  <a:cubicBezTo>
                    <a:pt x="3890" y="879"/>
                    <a:pt x="3787" y="872"/>
                    <a:pt x="3766" y="799"/>
                  </a:cubicBezTo>
                  <a:cubicBezTo>
                    <a:pt x="3744" y="733"/>
                    <a:pt x="3722" y="696"/>
                    <a:pt x="3802" y="645"/>
                  </a:cubicBezTo>
                  <a:cubicBezTo>
                    <a:pt x="3883" y="586"/>
                    <a:pt x="3890" y="572"/>
                    <a:pt x="3963" y="550"/>
                  </a:cubicBezTo>
                  <a:cubicBezTo>
                    <a:pt x="3985" y="542"/>
                    <a:pt x="4000" y="542"/>
                    <a:pt x="4022" y="542"/>
                  </a:cubicBezTo>
                  <a:cubicBezTo>
                    <a:pt x="4051" y="542"/>
                    <a:pt x="4081" y="550"/>
                    <a:pt x="4110" y="550"/>
                  </a:cubicBezTo>
                  <a:cubicBezTo>
                    <a:pt x="4154" y="550"/>
                    <a:pt x="4235" y="564"/>
                    <a:pt x="4256" y="608"/>
                  </a:cubicBezTo>
                  <a:cubicBezTo>
                    <a:pt x="4271" y="637"/>
                    <a:pt x="4293" y="660"/>
                    <a:pt x="4308" y="660"/>
                  </a:cubicBezTo>
                  <a:cubicBezTo>
                    <a:pt x="4323" y="660"/>
                    <a:pt x="4323" y="652"/>
                    <a:pt x="4323" y="645"/>
                  </a:cubicBezTo>
                  <a:cubicBezTo>
                    <a:pt x="4323" y="630"/>
                    <a:pt x="4330" y="630"/>
                    <a:pt x="4337" y="630"/>
                  </a:cubicBezTo>
                  <a:cubicBezTo>
                    <a:pt x="4359" y="630"/>
                    <a:pt x="4388" y="652"/>
                    <a:pt x="4418" y="667"/>
                  </a:cubicBezTo>
                  <a:cubicBezTo>
                    <a:pt x="4418" y="667"/>
                    <a:pt x="4425" y="667"/>
                    <a:pt x="4432" y="667"/>
                  </a:cubicBezTo>
                  <a:cubicBezTo>
                    <a:pt x="4476" y="667"/>
                    <a:pt x="4542" y="630"/>
                    <a:pt x="4542" y="630"/>
                  </a:cubicBezTo>
                  <a:cubicBezTo>
                    <a:pt x="4542" y="630"/>
                    <a:pt x="4549" y="630"/>
                    <a:pt x="4564" y="630"/>
                  </a:cubicBezTo>
                  <a:cubicBezTo>
                    <a:pt x="4579" y="630"/>
                    <a:pt x="4608" y="630"/>
                    <a:pt x="4630" y="652"/>
                  </a:cubicBezTo>
                  <a:cubicBezTo>
                    <a:pt x="4667" y="689"/>
                    <a:pt x="4645" y="777"/>
                    <a:pt x="4645" y="777"/>
                  </a:cubicBezTo>
                  <a:cubicBezTo>
                    <a:pt x="4645" y="777"/>
                    <a:pt x="4616" y="835"/>
                    <a:pt x="4652" y="872"/>
                  </a:cubicBezTo>
                  <a:cubicBezTo>
                    <a:pt x="4674" y="894"/>
                    <a:pt x="4704" y="916"/>
                    <a:pt x="4733" y="916"/>
                  </a:cubicBezTo>
                  <a:cubicBezTo>
                    <a:pt x="4747" y="916"/>
                    <a:pt x="4755" y="916"/>
                    <a:pt x="4769" y="901"/>
                  </a:cubicBezTo>
                  <a:cubicBezTo>
                    <a:pt x="4777" y="894"/>
                    <a:pt x="4784" y="887"/>
                    <a:pt x="4791" y="887"/>
                  </a:cubicBezTo>
                  <a:cubicBezTo>
                    <a:pt x="4806" y="887"/>
                    <a:pt x="4821" y="916"/>
                    <a:pt x="4843" y="916"/>
                  </a:cubicBezTo>
                  <a:cubicBezTo>
                    <a:pt x="4857" y="916"/>
                    <a:pt x="4865" y="916"/>
                    <a:pt x="4872" y="916"/>
                  </a:cubicBezTo>
                  <a:cubicBezTo>
                    <a:pt x="4901" y="916"/>
                    <a:pt x="4931" y="901"/>
                    <a:pt x="4923" y="799"/>
                  </a:cubicBezTo>
                  <a:cubicBezTo>
                    <a:pt x="4916" y="667"/>
                    <a:pt x="4945" y="564"/>
                    <a:pt x="4901" y="484"/>
                  </a:cubicBezTo>
                  <a:cubicBezTo>
                    <a:pt x="4857" y="403"/>
                    <a:pt x="4843" y="271"/>
                    <a:pt x="4843" y="271"/>
                  </a:cubicBezTo>
                  <a:cubicBezTo>
                    <a:pt x="4843" y="271"/>
                    <a:pt x="4894" y="234"/>
                    <a:pt x="4945" y="198"/>
                  </a:cubicBezTo>
                  <a:cubicBezTo>
                    <a:pt x="5004" y="169"/>
                    <a:pt x="5040" y="146"/>
                    <a:pt x="5048" y="110"/>
                  </a:cubicBezTo>
                  <a:cubicBezTo>
                    <a:pt x="5055" y="88"/>
                    <a:pt x="5077" y="88"/>
                    <a:pt x="5106" y="88"/>
                  </a:cubicBezTo>
                  <a:cubicBezTo>
                    <a:pt x="5128" y="88"/>
                    <a:pt x="5150" y="88"/>
                    <a:pt x="5172" y="88"/>
                  </a:cubicBezTo>
                  <a:cubicBezTo>
                    <a:pt x="5231" y="88"/>
                    <a:pt x="5231" y="191"/>
                    <a:pt x="5216" y="220"/>
                  </a:cubicBezTo>
                  <a:cubicBezTo>
                    <a:pt x="5209" y="256"/>
                    <a:pt x="5231" y="344"/>
                    <a:pt x="5290" y="359"/>
                  </a:cubicBezTo>
                  <a:cubicBezTo>
                    <a:pt x="5341" y="366"/>
                    <a:pt x="5356" y="403"/>
                    <a:pt x="5370" y="447"/>
                  </a:cubicBezTo>
                  <a:cubicBezTo>
                    <a:pt x="5378" y="484"/>
                    <a:pt x="5407" y="550"/>
                    <a:pt x="5451" y="550"/>
                  </a:cubicBezTo>
                  <a:cubicBezTo>
                    <a:pt x="5458" y="550"/>
                    <a:pt x="5473" y="550"/>
                    <a:pt x="5480" y="542"/>
                  </a:cubicBezTo>
                  <a:cubicBezTo>
                    <a:pt x="5531" y="498"/>
                    <a:pt x="5546" y="447"/>
                    <a:pt x="5575" y="447"/>
                  </a:cubicBezTo>
                  <a:cubicBezTo>
                    <a:pt x="5583" y="447"/>
                    <a:pt x="5590" y="447"/>
                    <a:pt x="5590" y="447"/>
                  </a:cubicBezTo>
                  <a:cubicBezTo>
                    <a:pt x="5627" y="469"/>
                    <a:pt x="5641" y="506"/>
                    <a:pt x="5678" y="506"/>
                  </a:cubicBezTo>
                  <a:cubicBezTo>
                    <a:pt x="5693" y="506"/>
                    <a:pt x="5700" y="506"/>
                    <a:pt x="5715" y="498"/>
                  </a:cubicBezTo>
                  <a:cubicBezTo>
                    <a:pt x="5788" y="462"/>
                    <a:pt x="5898" y="418"/>
                    <a:pt x="5971" y="418"/>
                  </a:cubicBezTo>
                  <a:cubicBezTo>
                    <a:pt x="6037" y="418"/>
                    <a:pt x="5971" y="447"/>
                    <a:pt x="6059" y="447"/>
                  </a:cubicBezTo>
                  <a:cubicBezTo>
                    <a:pt x="6147" y="447"/>
                    <a:pt x="6162" y="447"/>
                    <a:pt x="6220" y="418"/>
                  </a:cubicBezTo>
                  <a:cubicBezTo>
                    <a:pt x="6242" y="403"/>
                    <a:pt x="6264" y="396"/>
                    <a:pt x="6286" y="388"/>
                  </a:cubicBezTo>
                  <a:cubicBezTo>
                    <a:pt x="6294" y="388"/>
                    <a:pt x="6294" y="396"/>
                    <a:pt x="6294" y="396"/>
                  </a:cubicBezTo>
                  <a:cubicBezTo>
                    <a:pt x="6294" y="396"/>
                    <a:pt x="6294" y="388"/>
                    <a:pt x="6286" y="388"/>
                  </a:cubicBezTo>
                  <a:cubicBezTo>
                    <a:pt x="6294" y="388"/>
                    <a:pt x="6294" y="388"/>
                    <a:pt x="6301" y="388"/>
                  </a:cubicBezTo>
                  <a:cubicBezTo>
                    <a:pt x="6323" y="388"/>
                    <a:pt x="6345" y="396"/>
                    <a:pt x="6352" y="418"/>
                  </a:cubicBezTo>
                  <a:cubicBezTo>
                    <a:pt x="6374" y="447"/>
                    <a:pt x="6367" y="586"/>
                    <a:pt x="6418" y="608"/>
                  </a:cubicBezTo>
                  <a:cubicBezTo>
                    <a:pt x="6477" y="630"/>
                    <a:pt x="6535" y="652"/>
                    <a:pt x="6579" y="652"/>
                  </a:cubicBezTo>
                  <a:cubicBezTo>
                    <a:pt x="6609" y="652"/>
                    <a:pt x="6682" y="689"/>
                    <a:pt x="6733" y="718"/>
                  </a:cubicBezTo>
                  <a:cubicBezTo>
                    <a:pt x="6740" y="733"/>
                    <a:pt x="6785" y="828"/>
                    <a:pt x="6726" y="857"/>
                  </a:cubicBezTo>
                  <a:cubicBezTo>
                    <a:pt x="6660" y="894"/>
                    <a:pt x="6667" y="967"/>
                    <a:pt x="6740" y="996"/>
                  </a:cubicBezTo>
                  <a:cubicBezTo>
                    <a:pt x="6806" y="1019"/>
                    <a:pt x="6806" y="1048"/>
                    <a:pt x="6887" y="1063"/>
                  </a:cubicBezTo>
                  <a:cubicBezTo>
                    <a:pt x="6968" y="1070"/>
                    <a:pt x="6953" y="1172"/>
                    <a:pt x="6916" y="1209"/>
                  </a:cubicBezTo>
                  <a:cubicBezTo>
                    <a:pt x="6887" y="1246"/>
                    <a:pt x="6872" y="1348"/>
                    <a:pt x="6916" y="1378"/>
                  </a:cubicBezTo>
                  <a:cubicBezTo>
                    <a:pt x="6968" y="1414"/>
                    <a:pt x="7019" y="1414"/>
                    <a:pt x="7056" y="1495"/>
                  </a:cubicBezTo>
                  <a:cubicBezTo>
                    <a:pt x="7092" y="1568"/>
                    <a:pt x="7173" y="1568"/>
                    <a:pt x="7261" y="1641"/>
                  </a:cubicBezTo>
                  <a:cubicBezTo>
                    <a:pt x="7349" y="1707"/>
                    <a:pt x="7363" y="1729"/>
                    <a:pt x="7444" y="1744"/>
                  </a:cubicBezTo>
                  <a:cubicBezTo>
                    <a:pt x="7517" y="1751"/>
                    <a:pt x="7590" y="1810"/>
                    <a:pt x="7547" y="1854"/>
                  </a:cubicBezTo>
                  <a:cubicBezTo>
                    <a:pt x="7495" y="1898"/>
                    <a:pt x="7532" y="1934"/>
                    <a:pt x="7620" y="1971"/>
                  </a:cubicBezTo>
                  <a:cubicBezTo>
                    <a:pt x="7715" y="2001"/>
                    <a:pt x="7693" y="2059"/>
                    <a:pt x="7635" y="2125"/>
                  </a:cubicBezTo>
                  <a:cubicBezTo>
                    <a:pt x="7576" y="2198"/>
                    <a:pt x="7568" y="2228"/>
                    <a:pt x="7532" y="2323"/>
                  </a:cubicBezTo>
                  <a:cubicBezTo>
                    <a:pt x="7495" y="2411"/>
                    <a:pt x="7568" y="2411"/>
                    <a:pt x="7568" y="2411"/>
                  </a:cubicBezTo>
                  <a:cubicBezTo>
                    <a:pt x="7568" y="2411"/>
                    <a:pt x="7488" y="2455"/>
                    <a:pt x="7444" y="2513"/>
                  </a:cubicBezTo>
                  <a:cubicBezTo>
                    <a:pt x="7393" y="2572"/>
                    <a:pt x="7422" y="2601"/>
                    <a:pt x="7451" y="2645"/>
                  </a:cubicBezTo>
                  <a:cubicBezTo>
                    <a:pt x="7488" y="2696"/>
                    <a:pt x="7590" y="2726"/>
                    <a:pt x="7635" y="2741"/>
                  </a:cubicBezTo>
                  <a:cubicBezTo>
                    <a:pt x="7678" y="2748"/>
                    <a:pt x="7671" y="2828"/>
                    <a:pt x="7656" y="2887"/>
                  </a:cubicBezTo>
                  <a:cubicBezTo>
                    <a:pt x="7642" y="2946"/>
                    <a:pt x="7722" y="2946"/>
                    <a:pt x="7744" y="2975"/>
                  </a:cubicBezTo>
                  <a:cubicBezTo>
                    <a:pt x="7766" y="3012"/>
                    <a:pt x="7847" y="3246"/>
                    <a:pt x="7847" y="3246"/>
                  </a:cubicBezTo>
                  <a:cubicBezTo>
                    <a:pt x="7847" y="3246"/>
                    <a:pt x="7942" y="3268"/>
                    <a:pt x="7949" y="3341"/>
                  </a:cubicBezTo>
                  <a:cubicBezTo>
                    <a:pt x="7964" y="3407"/>
                    <a:pt x="7928" y="3598"/>
                    <a:pt x="8023" y="3598"/>
                  </a:cubicBezTo>
                  <a:cubicBezTo>
                    <a:pt x="8111" y="3598"/>
                    <a:pt x="8221" y="3715"/>
                    <a:pt x="8257" y="3803"/>
                  </a:cubicBezTo>
                  <a:cubicBezTo>
                    <a:pt x="8272" y="3854"/>
                    <a:pt x="8301" y="3869"/>
                    <a:pt x="8345" y="3869"/>
                  </a:cubicBezTo>
                  <a:cubicBezTo>
                    <a:pt x="8382" y="3869"/>
                    <a:pt x="8433" y="3854"/>
                    <a:pt x="8499" y="3840"/>
                  </a:cubicBezTo>
                  <a:cubicBezTo>
                    <a:pt x="8514" y="3832"/>
                    <a:pt x="8528" y="3832"/>
                    <a:pt x="8543" y="3832"/>
                  </a:cubicBezTo>
                  <a:cubicBezTo>
                    <a:pt x="8660" y="3832"/>
                    <a:pt x="8748" y="3935"/>
                    <a:pt x="8799" y="3986"/>
                  </a:cubicBezTo>
                  <a:cubicBezTo>
                    <a:pt x="8858" y="4045"/>
                    <a:pt x="8902" y="4096"/>
                    <a:pt x="8939" y="4147"/>
                  </a:cubicBezTo>
                  <a:cubicBezTo>
                    <a:pt x="8968" y="4191"/>
                    <a:pt x="8968" y="4250"/>
                    <a:pt x="9027" y="4279"/>
                  </a:cubicBezTo>
                  <a:cubicBezTo>
                    <a:pt x="9085" y="4316"/>
                    <a:pt x="9166" y="4382"/>
                    <a:pt x="9173" y="4441"/>
                  </a:cubicBezTo>
                  <a:cubicBezTo>
                    <a:pt x="9188" y="4499"/>
                    <a:pt x="9254" y="4551"/>
                    <a:pt x="9254" y="4551"/>
                  </a:cubicBezTo>
                  <a:cubicBezTo>
                    <a:pt x="9254" y="4551"/>
                    <a:pt x="9422" y="4551"/>
                    <a:pt x="9481" y="4565"/>
                  </a:cubicBezTo>
                  <a:cubicBezTo>
                    <a:pt x="9540" y="4572"/>
                    <a:pt x="9686" y="4748"/>
                    <a:pt x="9708" y="4800"/>
                  </a:cubicBezTo>
                  <a:cubicBezTo>
                    <a:pt x="9730" y="4858"/>
                    <a:pt x="9664" y="4975"/>
                    <a:pt x="9693" y="4983"/>
                  </a:cubicBezTo>
                  <a:cubicBezTo>
                    <a:pt x="9730" y="4997"/>
                    <a:pt x="9811" y="5020"/>
                    <a:pt x="9891" y="5085"/>
                  </a:cubicBezTo>
                  <a:cubicBezTo>
                    <a:pt x="9906" y="5100"/>
                    <a:pt x="9913" y="5100"/>
                    <a:pt x="9921" y="5100"/>
                  </a:cubicBezTo>
                  <a:cubicBezTo>
                    <a:pt x="9957" y="5100"/>
                    <a:pt x="9950" y="5012"/>
                    <a:pt x="10001" y="5012"/>
                  </a:cubicBezTo>
                  <a:cubicBezTo>
                    <a:pt x="10001" y="5012"/>
                    <a:pt x="10009" y="5020"/>
                    <a:pt x="10016" y="5020"/>
                  </a:cubicBezTo>
                  <a:cubicBezTo>
                    <a:pt x="10097" y="5041"/>
                    <a:pt x="10170" y="5063"/>
                    <a:pt x="10206" y="5144"/>
                  </a:cubicBezTo>
                  <a:cubicBezTo>
                    <a:pt x="10243" y="5225"/>
                    <a:pt x="10272" y="5269"/>
                    <a:pt x="10346" y="5276"/>
                  </a:cubicBezTo>
                  <a:cubicBezTo>
                    <a:pt x="10353" y="5276"/>
                    <a:pt x="10360" y="5283"/>
                    <a:pt x="10368" y="5283"/>
                  </a:cubicBezTo>
                  <a:cubicBezTo>
                    <a:pt x="10404" y="5283"/>
                    <a:pt x="10441" y="5269"/>
                    <a:pt x="10463" y="5269"/>
                  </a:cubicBezTo>
                  <a:cubicBezTo>
                    <a:pt x="10470" y="5269"/>
                    <a:pt x="10478" y="5269"/>
                    <a:pt x="10478" y="5276"/>
                  </a:cubicBezTo>
                  <a:cubicBezTo>
                    <a:pt x="10492" y="5313"/>
                    <a:pt x="10551" y="5401"/>
                    <a:pt x="10580" y="5452"/>
                  </a:cubicBezTo>
                  <a:cubicBezTo>
                    <a:pt x="10617" y="5496"/>
                    <a:pt x="10624" y="5525"/>
                    <a:pt x="10661" y="5598"/>
                  </a:cubicBezTo>
                  <a:cubicBezTo>
                    <a:pt x="10697" y="5664"/>
                    <a:pt x="10675" y="5701"/>
                    <a:pt x="10661" y="5796"/>
                  </a:cubicBezTo>
                  <a:cubicBezTo>
                    <a:pt x="10646" y="5899"/>
                    <a:pt x="10675" y="5891"/>
                    <a:pt x="10705" y="5950"/>
                  </a:cubicBezTo>
                  <a:cubicBezTo>
                    <a:pt x="10741" y="6001"/>
                    <a:pt x="10697" y="6082"/>
                    <a:pt x="10675" y="6199"/>
                  </a:cubicBezTo>
                  <a:cubicBezTo>
                    <a:pt x="10646" y="6309"/>
                    <a:pt x="10617" y="6272"/>
                    <a:pt x="10573" y="6346"/>
                  </a:cubicBezTo>
                  <a:cubicBezTo>
                    <a:pt x="10521" y="6412"/>
                    <a:pt x="10536" y="6456"/>
                    <a:pt x="10492" y="6492"/>
                  </a:cubicBezTo>
                  <a:cubicBezTo>
                    <a:pt x="10485" y="6492"/>
                    <a:pt x="10478" y="6500"/>
                    <a:pt x="10470" y="6500"/>
                  </a:cubicBezTo>
                  <a:cubicBezTo>
                    <a:pt x="10426" y="6500"/>
                    <a:pt x="10382" y="6419"/>
                    <a:pt x="10346" y="6390"/>
                  </a:cubicBezTo>
                  <a:cubicBezTo>
                    <a:pt x="10294" y="6353"/>
                    <a:pt x="10221" y="6353"/>
                    <a:pt x="10126" y="6324"/>
                  </a:cubicBezTo>
                  <a:cubicBezTo>
                    <a:pt x="10060" y="6294"/>
                    <a:pt x="10052" y="6258"/>
                    <a:pt x="10038" y="6258"/>
                  </a:cubicBezTo>
                  <a:cubicBezTo>
                    <a:pt x="10030" y="6258"/>
                    <a:pt x="10023" y="6265"/>
                    <a:pt x="10016" y="6272"/>
                  </a:cubicBezTo>
                  <a:cubicBezTo>
                    <a:pt x="9972" y="6324"/>
                    <a:pt x="10001" y="6324"/>
                    <a:pt x="9935" y="6368"/>
                  </a:cubicBezTo>
                  <a:cubicBezTo>
                    <a:pt x="9869" y="6412"/>
                    <a:pt x="9869" y="6375"/>
                    <a:pt x="9869" y="6434"/>
                  </a:cubicBezTo>
                  <a:cubicBezTo>
                    <a:pt x="9869" y="6492"/>
                    <a:pt x="9913" y="6617"/>
                    <a:pt x="9913" y="6617"/>
                  </a:cubicBezTo>
                  <a:cubicBezTo>
                    <a:pt x="9913" y="6617"/>
                    <a:pt x="9891" y="6683"/>
                    <a:pt x="9869" y="6763"/>
                  </a:cubicBezTo>
                  <a:cubicBezTo>
                    <a:pt x="9847" y="6844"/>
                    <a:pt x="9869" y="6903"/>
                    <a:pt x="9847" y="6998"/>
                  </a:cubicBezTo>
                  <a:cubicBezTo>
                    <a:pt x="9825" y="7101"/>
                    <a:pt x="9518" y="7284"/>
                    <a:pt x="9422" y="7306"/>
                  </a:cubicBezTo>
                  <a:cubicBezTo>
                    <a:pt x="9334" y="7328"/>
                    <a:pt x="9195" y="7350"/>
                    <a:pt x="9107" y="7386"/>
                  </a:cubicBezTo>
                  <a:cubicBezTo>
                    <a:pt x="9019" y="7423"/>
                    <a:pt x="8895" y="7555"/>
                    <a:pt x="8873" y="7591"/>
                  </a:cubicBezTo>
                  <a:cubicBezTo>
                    <a:pt x="8858" y="7606"/>
                    <a:pt x="8843" y="7606"/>
                    <a:pt x="8829" y="7606"/>
                  </a:cubicBezTo>
                  <a:cubicBezTo>
                    <a:pt x="8807" y="7606"/>
                    <a:pt x="8792" y="7606"/>
                    <a:pt x="8770" y="7606"/>
                  </a:cubicBezTo>
                  <a:cubicBezTo>
                    <a:pt x="8748" y="7606"/>
                    <a:pt x="8734" y="7606"/>
                    <a:pt x="8711" y="7613"/>
                  </a:cubicBezTo>
                  <a:cubicBezTo>
                    <a:pt x="8646" y="7635"/>
                    <a:pt x="8675" y="7694"/>
                    <a:pt x="8624" y="7782"/>
                  </a:cubicBezTo>
                  <a:cubicBezTo>
                    <a:pt x="8565" y="7877"/>
                    <a:pt x="8485" y="7863"/>
                    <a:pt x="8440" y="7943"/>
                  </a:cubicBezTo>
                  <a:cubicBezTo>
                    <a:pt x="8396" y="8024"/>
                    <a:pt x="8418" y="8104"/>
                    <a:pt x="8506" y="8148"/>
                  </a:cubicBezTo>
                  <a:cubicBezTo>
                    <a:pt x="8594" y="8192"/>
                    <a:pt x="8668" y="8192"/>
                    <a:pt x="8675" y="8273"/>
                  </a:cubicBezTo>
                  <a:cubicBezTo>
                    <a:pt x="8690" y="8353"/>
                    <a:pt x="8748" y="8420"/>
                    <a:pt x="8814" y="8441"/>
                  </a:cubicBezTo>
                  <a:cubicBezTo>
                    <a:pt x="8880" y="8463"/>
                    <a:pt x="8902" y="8581"/>
                    <a:pt x="8983" y="8705"/>
                  </a:cubicBezTo>
                  <a:cubicBezTo>
                    <a:pt x="9063" y="8830"/>
                    <a:pt x="8924" y="8925"/>
                    <a:pt x="8895" y="9020"/>
                  </a:cubicBezTo>
                  <a:cubicBezTo>
                    <a:pt x="8858" y="9108"/>
                    <a:pt x="8799" y="9108"/>
                    <a:pt x="8836" y="9203"/>
                  </a:cubicBezTo>
                  <a:cubicBezTo>
                    <a:pt x="8858" y="9255"/>
                    <a:pt x="8866" y="9284"/>
                    <a:pt x="8887" y="9284"/>
                  </a:cubicBezTo>
                  <a:cubicBezTo>
                    <a:pt x="8909" y="9284"/>
                    <a:pt x="8946" y="9262"/>
                    <a:pt x="9005" y="9225"/>
                  </a:cubicBezTo>
                  <a:cubicBezTo>
                    <a:pt x="9027" y="9211"/>
                    <a:pt x="9049" y="9203"/>
                    <a:pt x="9071" y="9203"/>
                  </a:cubicBezTo>
                  <a:cubicBezTo>
                    <a:pt x="9159" y="9203"/>
                    <a:pt x="9210" y="9350"/>
                    <a:pt x="9254" y="9431"/>
                  </a:cubicBezTo>
                  <a:cubicBezTo>
                    <a:pt x="9312" y="9519"/>
                    <a:pt x="9254" y="9563"/>
                    <a:pt x="9188" y="9643"/>
                  </a:cubicBezTo>
                  <a:cubicBezTo>
                    <a:pt x="9122" y="9724"/>
                    <a:pt x="9166" y="9775"/>
                    <a:pt x="9166" y="9834"/>
                  </a:cubicBezTo>
                  <a:cubicBezTo>
                    <a:pt x="9166" y="9892"/>
                    <a:pt x="9232" y="9929"/>
                    <a:pt x="9188" y="9973"/>
                  </a:cubicBezTo>
                  <a:cubicBezTo>
                    <a:pt x="9144" y="10010"/>
                    <a:pt x="9144" y="10053"/>
                    <a:pt x="9100" y="10053"/>
                  </a:cubicBezTo>
                  <a:cubicBezTo>
                    <a:pt x="9093" y="10053"/>
                    <a:pt x="9093" y="10053"/>
                    <a:pt x="9085" y="10053"/>
                  </a:cubicBezTo>
                  <a:cubicBezTo>
                    <a:pt x="9027" y="10039"/>
                    <a:pt x="9027" y="10039"/>
                    <a:pt x="8939" y="10017"/>
                  </a:cubicBezTo>
                  <a:cubicBezTo>
                    <a:pt x="8843" y="9995"/>
                    <a:pt x="8792" y="9870"/>
                    <a:pt x="8697" y="9834"/>
                  </a:cubicBezTo>
                  <a:cubicBezTo>
                    <a:pt x="8609" y="9804"/>
                    <a:pt x="8543" y="9709"/>
                    <a:pt x="8587" y="9665"/>
                  </a:cubicBezTo>
                  <a:cubicBezTo>
                    <a:pt x="8631" y="9621"/>
                    <a:pt x="8675" y="9599"/>
                    <a:pt x="8594" y="9563"/>
                  </a:cubicBezTo>
                  <a:cubicBezTo>
                    <a:pt x="8521" y="9526"/>
                    <a:pt x="8528" y="9460"/>
                    <a:pt x="8485" y="9416"/>
                  </a:cubicBezTo>
                  <a:cubicBezTo>
                    <a:pt x="8462" y="9394"/>
                    <a:pt x="8433" y="9379"/>
                    <a:pt x="8396" y="9379"/>
                  </a:cubicBezTo>
                  <a:cubicBezTo>
                    <a:pt x="8360" y="9379"/>
                    <a:pt x="8323" y="9387"/>
                    <a:pt x="8279" y="9394"/>
                  </a:cubicBezTo>
                  <a:cubicBezTo>
                    <a:pt x="8177" y="9401"/>
                    <a:pt x="8155" y="9460"/>
                    <a:pt x="8089" y="9541"/>
                  </a:cubicBezTo>
                  <a:cubicBezTo>
                    <a:pt x="8052" y="9577"/>
                    <a:pt x="8030" y="9592"/>
                    <a:pt x="8008" y="9592"/>
                  </a:cubicBezTo>
                  <a:cubicBezTo>
                    <a:pt x="7979" y="9592"/>
                    <a:pt x="7949" y="9577"/>
                    <a:pt x="7920" y="9563"/>
                  </a:cubicBezTo>
                  <a:cubicBezTo>
                    <a:pt x="7847" y="9541"/>
                    <a:pt x="7818" y="9438"/>
                    <a:pt x="7781" y="9379"/>
                  </a:cubicBezTo>
                  <a:cubicBezTo>
                    <a:pt x="7766" y="9357"/>
                    <a:pt x="7722" y="9343"/>
                    <a:pt x="7671" y="9343"/>
                  </a:cubicBezTo>
                  <a:cubicBezTo>
                    <a:pt x="7612" y="9343"/>
                    <a:pt x="7547" y="9357"/>
                    <a:pt x="7488" y="9379"/>
                  </a:cubicBezTo>
                  <a:cubicBezTo>
                    <a:pt x="7429" y="9401"/>
                    <a:pt x="7393" y="9416"/>
                    <a:pt x="7371" y="9416"/>
                  </a:cubicBezTo>
                  <a:cubicBezTo>
                    <a:pt x="7356" y="9416"/>
                    <a:pt x="7349" y="9401"/>
                    <a:pt x="7363" y="9379"/>
                  </a:cubicBezTo>
                  <a:cubicBezTo>
                    <a:pt x="7385" y="9335"/>
                    <a:pt x="7407" y="9225"/>
                    <a:pt x="7371" y="9225"/>
                  </a:cubicBezTo>
                  <a:cubicBezTo>
                    <a:pt x="7363" y="9225"/>
                    <a:pt x="7363" y="9225"/>
                    <a:pt x="7363" y="9225"/>
                  </a:cubicBezTo>
                  <a:cubicBezTo>
                    <a:pt x="7319" y="9233"/>
                    <a:pt x="7283" y="9306"/>
                    <a:pt x="7217" y="9372"/>
                  </a:cubicBezTo>
                  <a:cubicBezTo>
                    <a:pt x="7144" y="9438"/>
                    <a:pt x="7195" y="9497"/>
                    <a:pt x="7246" y="9584"/>
                  </a:cubicBezTo>
                  <a:cubicBezTo>
                    <a:pt x="7305" y="9680"/>
                    <a:pt x="7297" y="9680"/>
                    <a:pt x="7224" y="9687"/>
                  </a:cubicBezTo>
                  <a:cubicBezTo>
                    <a:pt x="7195" y="9694"/>
                    <a:pt x="7173" y="9694"/>
                    <a:pt x="7144" y="9694"/>
                  </a:cubicBezTo>
                  <a:cubicBezTo>
                    <a:pt x="7121" y="9694"/>
                    <a:pt x="7099" y="9694"/>
                    <a:pt x="7070" y="9687"/>
                  </a:cubicBezTo>
                  <a:cubicBezTo>
                    <a:pt x="6997" y="9680"/>
                    <a:pt x="6909" y="9665"/>
                    <a:pt x="6843" y="9651"/>
                  </a:cubicBezTo>
                  <a:cubicBezTo>
                    <a:pt x="6836" y="9651"/>
                    <a:pt x="6828" y="9651"/>
                    <a:pt x="6821" y="9651"/>
                  </a:cubicBezTo>
                  <a:cubicBezTo>
                    <a:pt x="6740" y="9651"/>
                    <a:pt x="6543" y="9716"/>
                    <a:pt x="6469" y="9775"/>
                  </a:cubicBezTo>
                  <a:cubicBezTo>
                    <a:pt x="6433" y="9804"/>
                    <a:pt x="6389" y="9812"/>
                    <a:pt x="6345" y="9812"/>
                  </a:cubicBezTo>
                  <a:cubicBezTo>
                    <a:pt x="6279" y="9812"/>
                    <a:pt x="6206" y="9797"/>
                    <a:pt x="6154" y="9797"/>
                  </a:cubicBezTo>
                  <a:cubicBezTo>
                    <a:pt x="6147" y="9797"/>
                    <a:pt x="6132" y="9797"/>
                    <a:pt x="6125" y="9804"/>
                  </a:cubicBezTo>
                  <a:cubicBezTo>
                    <a:pt x="6037" y="9812"/>
                    <a:pt x="5971" y="9812"/>
                    <a:pt x="5898" y="9907"/>
                  </a:cubicBezTo>
                  <a:cubicBezTo>
                    <a:pt x="5832" y="9995"/>
                    <a:pt x="5920" y="10002"/>
                    <a:pt x="5868" y="10053"/>
                  </a:cubicBezTo>
                  <a:cubicBezTo>
                    <a:pt x="5839" y="10075"/>
                    <a:pt x="5795" y="10075"/>
                    <a:pt x="5751" y="10075"/>
                  </a:cubicBezTo>
                  <a:cubicBezTo>
                    <a:pt x="5700" y="10075"/>
                    <a:pt x="5649" y="10075"/>
                    <a:pt x="5605" y="10075"/>
                  </a:cubicBezTo>
                  <a:cubicBezTo>
                    <a:pt x="5517" y="10075"/>
                    <a:pt x="5502" y="10105"/>
                    <a:pt x="5495" y="10207"/>
                  </a:cubicBezTo>
                  <a:cubicBezTo>
                    <a:pt x="5487" y="10251"/>
                    <a:pt x="5495" y="10266"/>
                    <a:pt x="5502" y="10266"/>
                  </a:cubicBezTo>
                  <a:cubicBezTo>
                    <a:pt x="5517" y="10266"/>
                    <a:pt x="5539" y="10244"/>
                    <a:pt x="5539" y="10244"/>
                  </a:cubicBezTo>
                  <a:cubicBezTo>
                    <a:pt x="5539" y="10310"/>
                    <a:pt x="5539" y="10310"/>
                    <a:pt x="5539" y="10310"/>
                  </a:cubicBezTo>
                  <a:cubicBezTo>
                    <a:pt x="5539" y="10310"/>
                    <a:pt x="5495" y="10303"/>
                    <a:pt x="5414" y="10288"/>
                  </a:cubicBezTo>
                  <a:cubicBezTo>
                    <a:pt x="5407" y="10288"/>
                    <a:pt x="5399" y="10288"/>
                    <a:pt x="5392" y="10288"/>
                  </a:cubicBezTo>
                  <a:cubicBezTo>
                    <a:pt x="5326" y="10288"/>
                    <a:pt x="5297" y="10339"/>
                    <a:pt x="5246" y="10413"/>
                  </a:cubicBezTo>
                  <a:cubicBezTo>
                    <a:pt x="5209" y="10456"/>
                    <a:pt x="5194" y="10471"/>
                    <a:pt x="5180" y="10471"/>
                  </a:cubicBezTo>
                  <a:cubicBezTo>
                    <a:pt x="5165" y="10471"/>
                    <a:pt x="5150" y="10464"/>
                    <a:pt x="5121" y="10449"/>
                  </a:cubicBezTo>
                  <a:cubicBezTo>
                    <a:pt x="5048" y="10413"/>
                    <a:pt x="5143" y="10332"/>
                    <a:pt x="5143" y="10332"/>
                  </a:cubicBezTo>
                  <a:cubicBezTo>
                    <a:pt x="5063" y="10347"/>
                    <a:pt x="4843" y="10449"/>
                    <a:pt x="4696" y="10456"/>
                  </a:cubicBezTo>
                  <a:cubicBezTo>
                    <a:pt x="4689" y="10456"/>
                    <a:pt x="4681" y="10456"/>
                    <a:pt x="4667" y="10456"/>
                  </a:cubicBezTo>
                  <a:cubicBezTo>
                    <a:pt x="4549" y="10456"/>
                    <a:pt x="4549" y="10391"/>
                    <a:pt x="4542" y="10347"/>
                  </a:cubicBezTo>
                  <a:cubicBezTo>
                    <a:pt x="4528" y="10303"/>
                    <a:pt x="4484" y="10200"/>
                    <a:pt x="4418" y="10200"/>
                  </a:cubicBezTo>
                  <a:cubicBezTo>
                    <a:pt x="4396" y="10200"/>
                    <a:pt x="4374" y="10200"/>
                    <a:pt x="4359" y="10200"/>
                  </a:cubicBezTo>
                  <a:cubicBezTo>
                    <a:pt x="4300" y="10200"/>
                    <a:pt x="4242" y="10193"/>
                    <a:pt x="4315" y="10141"/>
                  </a:cubicBezTo>
                  <a:cubicBezTo>
                    <a:pt x="4381" y="10090"/>
                    <a:pt x="4337" y="10024"/>
                    <a:pt x="4271" y="10024"/>
                  </a:cubicBezTo>
                  <a:cubicBezTo>
                    <a:pt x="4256" y="10024"/>
                    <a:pt x="4235" y="10032"/>
                    <a:pt x="4220" y="10039"/>
                  </a:cubicBezTo>
                  <a:cubicBezTo>
                    <a:pt x="4176" y="10061"/>
                    <a:pt x="4147" y="10075"/>
                    <a:pt x="4110" y="10075"/>
                  </a:cubicBezTo>
                  <a:cubicBezTo>
                    <a:pt x="4088" y="10075"/>
                    <a:pt x="4059" y="10068"/>
                    <a:pt x="4044" y="10053"/>
                  </a:cubicBezTo>
                  <a:cubicBezTo>
                    <a:pt x="3993" y="10017"/>
                    <a:pt x="3868" y="9980"/>
                    <a:pt x="3817" y="9951"/>
                  </a:cubicBezTo>
                  <a:cubicBezTo>
                    <a:pt x="3787" y="9936"/>
                    <a:pt x="3758" y="9922"/>
                    <a:pt x="3729" y="9922"/>
                  </a:cubicBezTo>
                  <a:cubicBezTo>
                    <a:pt x="3692" y="9922"/>
                    <a:pt x="3670" y="9936"/>
                    <a:pt x="3656" y="9973"/>
                  </a:cubicBezTo>
                  <a:cubicBezTo>
                    <a:pt x="3641" y="10017"/>
                    <a:pt x="3568" y="10032"/>
                    <a:pt x="3502" y="10032"/>
                  </a:cubicBezTo>
                  <a:cubicBezTo>
                    <a:pt x="3480" y="10032"/>
                    <a:pt x="3458" y="10032"/>
                    <a:pt x="3443" y="10032"/>
                  </a:cubicBezTo>
                  <a:cubicBezTo>
                    <a:pt x="3392" y="10017"/>
                    <a:pt x="3355" y="9907"/>
                    <a:pt x="3348" y="9907"/>
                  </a:cubicBezTo>
                  <a:lnTo>
                    <a:pt x="3348" y="9914"/>
                  </a:lnTo>
                  <a:cubicBezTo>
                    <a:pt x="3348" y="9951"/>
                    <a:pt x="3363" y="9980"/>
                    <a:pt x="3341" y="10061"/>
                  </a:cubicBezTo>
                  <a:cubicBezTo>
                    <a:pt x="3318" y="10141"/>
                    <a:pt x="3341" y="10163"/>
                    <a:pt x="3385" y="10185"/>
                  </a:cubicBezTo>
                  <a:cubicBezTo>
                    <a:pt x="3428" y="10207"/>
                    <a:pt x="3428" y="10347"/>
                    <a:pt x="3392" y="10405"/>
                  </a:cubicBezTo>
                  <a:cubicBezTo>
                    <a:pt x="3363" y="10456"/>
                    <a:pt x="3348" y="10537"/>
                    <a:pt x="3304" y="10552"/>
                  </a:cubicBezTo>
                  <a:cubicBezTo>
                    <a:pt x="3260" y="10559"/>
                    <a:pt x="3165" y="10640"/>
                    <a:pt x="3121" y="10757"/>
                  </a:cubicBezTo>
                  <a:cubicBezTo>
                    <a:pt x="3078" y="10867"/>
                    <a:pt x="2909" y="10903"/>
                    <a:pt x="2829" y="10925"/>
                  </a:cubicBezTo>
                  <a:cubicBezTo>
                    <a:pt x="2821" y="10925"/>
                    <a:pt x="2807" y="10925"/>
                    <a:pt x="2799" y="10925"/>
                  </a:cubicBezTo>
                  <a:cubicBezTo>
                    <a:pt x="2748" y="10925"/>
                    <a:pt x="2741" y="10874"/>
                    <a:pt x="2785" y="10845"/>
                  </a:cubicBezTo>
                  <a:cubicBezTo>
                    <a:pt x="2829" y="10808"/>
                    <a:pt x="2829" y="10742"/>
                    <a:pt x="2851" y="10640"/>
                  </a:cubicBezTo>
                  <a:cubicBezTo>
                    <a:pt x="2865" y="10574"/>
                    <a:pt x="2829" y="10530"/>
                    <a:pt x="2792" y="10530"/>
                  </a:cubicBezTo>
                  <a:cubicBezTo>
                    <a:pt x="2770" y="10530"/>
                    <a:pt x="2755" y="10537"/>
                    <a:pt x="2748" y="10559"/>
                  </a:cubicBezTo>
                  <a:cubicBezTo>
                    <a:pt x="2733" y="10603"/>
                    <a:pt x="2682" y="10625"/>
                    <a:pt x="2631" y="10625"/>
                  </a:cubicBezTo>
                  <a:cubicBezTo>
                    <a:pt x="2602" y="10625"/>
                    <a:pt x="2579" y="10618"/>
                    <a:pt x="2557" y="10603"/>
                  </a:cubicBezTo>
                  <a:cubicBezTo>
                    <a:pt x="2499" y="10574"/>
                    <a:pt x="2499" y="10508"/>
                    <a:pt x="2557" y="10449"/>
                  </a:cubicBezTo>
                  <a:cubicBezTo>
                    <a:pt x="2609" y="10391"/>
                    <a:pt x="2528" y="10251"/>
                    <a:pt x="2492" y="10251"/>
                  </a:cubicBezTo>
                  <a:lnTo>
                    <a:pt x="2492" y="10251"/>
                  </a:lnTo>
                  <a:cubicBezTo>
                    <a:pt x="2484" y="10259"/>
                    <a:pt x="2477" y="10259"/>
                    <a:pt x="2469" y="10259"/>
                  </a:cubicBezTo>
                  <a:cubicBezTo>
                    <a:pt x="2426" y="10259"/>
                    <a:pt x="2367" y="10237"/>
                    <a:pt x="2330" y="10200"/>
                  </a:cubicBezTo>
                  <a:cubicBezTo>
                    <a:pt x="2286" y="10156"/>
                    <a:pt x="2272" y="10083"/>
                    <a:pt x="2250" y="10053"/>
                  </a:cubicBezTo>
                  <a:cubicBezTo>
                    <a:pt x="2243" y="10039"/>
                    <a:pt x="2228" y="10039"/>
                    <a:pt x="2198" y="10039"/>
                  </a:cubicBezTo>
                  <a:cubicBezTo>
                    <a:pt x="2147" y="10039"/>
                    <a:pt x="2074" y="10053"/>
                    <a:pt x="2023" y="10061"/>
                  </a:cubicBezTo>
                  <a:cubicBezTo>
                    <a:pt x="2015" y="10061"/>
                    <a:pt x="2008" y="10061"/>
                    <a:pt x="2001" y="10061"/>
                  </a:cubicBezTo>
                  <a:cubicBezTo>
                    <a:pt x="1949" y="10061"/>
                    <a:pt x="1927" y="10017"/>
                    <a:pt x="1942" y="9951"/>
                  </a:cubicBezTo>
                  <a:cubicBezTo>
                    <a:pt x="1957" y="9892"/>
                    <a:pt x="1913" y="9863"/>
                    <a:pt x="1869" y="9863"/>
                  </a:cubicBezTo>
                  <a:cubicBezTo>
                    <a:pt x="1854" y="9863"/>
                    <a:pt x="1832" y="9870"/>
                    <a:pt x="1817" y="9878"/>
                  </a:cubicBezTo>
                  <a:cubicBezTo>
                    <a:pt x="1774" y="9914"/>
                    <a:pt x="1752" y="10039"/>
                    <a:pt x="1752" y="10039"/>
                  </a:cubicBezTo>
                  <a:cubicBezTo>
                    <a:pt x="1752" y="10039"/>
                    <a:pt x="1752" y="10039"/>
                    <a:pt x="1752" y="10046"/>
                  </a:cubicBezTo>
                  <a:cubicBezTo>
                    <a:pt x="1700" y="10039"/>
                    <a:pt x="1605" y="10024"/>
                    <a:pt x="1561" y="9995"/>
                  </a:cubicBezTo>
                  <a:cubicBezTo>
                    <a:pt x="1488" y="9951"/>
                    <a:pt x="1436" y="9936"/>
                    <a:pt x="1480" y="9892"/>
                  </a:cubicBezTo>
                  <a:cubicBezTo>
                    <a:pt x="1524" y="9848"/>
                    <a:pt x="1642" y="9834"/>
                    <a:pt x="1707" y="9826"/>
                  </a:cubicBezTo>
                  <a:cubicBezTo>
                    <a:pt x="1774" y="9812"/>
                    <a:pt x="1854" y="9768"/>
                    <a:pt x="1898" y="9709"/>
                  </a:cubicBezTo>
                  <a:cubicBezTo>
                    <a:pt x="1935" y="9672"/>
                    <a:pt x="1964" y="9621"/>
                    <a:pt x="2023" y="9621"/>
                  </a:cubicBezTo>
                  <a:cubicBezTo>
                    <a:pt x="2045" y="9621"/>
                    <a:pt x="2067" y="9629"/>
                    <a:pt x="2088" y="9643"/>
                  </a:cubicBezTo>
                  <a:cubicBezTo>
                    <a:pt x="2125" y="9658"/>
                    <a:pt x="2155" y="9665"/>
                    <a:pt x="2184" y="9665"/>
                  </a:cubicBezTo>
                  <a:cubicBezTo>
                    <a:pt x="2243" y="9665"/>
                    <a:pt x="2294" y="9636"/>
                    <a:pt x="2338" y="9599"/>
                  </a:cubicBezTo>
                  <a:cubicBezTo>
                    <a:pt x="2367" y="9577"/>
                    <a:pt x="2389" y="9570"/>
                    <a:pt x="2411" y="9570"/>
                  </a:cubicBezTo>
                  <a:cubicBezTo>
                    <a:pt x="2455" y="9570"/>
                    <a:pt x="2499" y="9599"/>
                    <a:pt x="2514" y="9629"/>
                  </a:cubicBezTo>
                  <a:cubicBezTo>
                    <a:pt x="2514" y="9636"/>
                    <a:pt x="2521" y="9643"/>
                    <a:pt x="2528" y="9643"/>
                  </a:cubicBezTo>
                  <a:cubicBezTo>
                    <a:pt x="2565" y="9643"/>
                    <a:pt x="2653" y="9526"/>
                    <a:pt x="2602" y="9401"/>
                  </a:cubicBezTo>
                  <a:cubicBezTo>
                    <a:pt x="2543" y="9270"/>
                    <a:pt x="2462" y="9211"/>
                    <a:pt x="2536" y="9167"/>
                  </a:cubicBezTo>
                  <a:cubicBezTo>
                    <a:pt x="2602" y="9123"/>
                    <a:pt x="2682" y="9130"/>
                    <a:pt x="2579" y="9042"/>
                  </a:cubicBezTo>
                  <a:cubicBezTo>
                    <a:pt x="2477" y="8954"/>
                    <a:pt x="2514" y="8925"/>
                    <a:pt x="2543" y="8815"/>
                  </a:cubicBezTo>
                  <a:cubicBezTo>
                    <a:pt x="2579" y="8705"/>
                    <a:pt x="2440" y="8654"/>
                    <a:pt x="2514" y="8603"/>
                  </a:cubicBezTo>
                  <a:cubicBezTo>
                    <a:pt x="2579" y="8544"/>
                    <a:pt x="2645" y="8375"/>
                    <a:pt x="2645" y="8273"/>
                  </a:cubicBezTo>
                  <a:cubicBezTo>
                    <a:pt x="2645" y="8170"/>
                    <a:pt x="2477" y="7943"/>
                    <a:pt x="2462" y="7782"/>
                  </a:cubicBezTo>
                  <a:cubicBezTo>
                    <a:pt x="2455" y="7628"/>
                    <a:pt x="2462" y="7577"/>
                    <a:pt x="2462" y="7577"/>
                  </a:cubicBezTo>
                  <a:cubicBezTo>
                    <a:pt x="2462" y="7577"/>
                    <a:pt x="2330" y="7364"/>
                    <a:pt x="2264" y="7320"/>
                  </a:cubicBezTo>
                  <a:cubicBezTo>
                    <a:pt x="2191" y="7276"/>
                    <a:pt x="2272" y="7284"/>
                    <a:pt x="2330" y="7159"/>
                  </a:cubicBezTo>
                  <a:cubicBezTo>
                    <a:pt x="2382" y="7042"/>
                    <a:pt x="2469" y="6932"/>
                    <a:pt x="2521" y="6932"/>
                  </a:cubicBezTo>
                  <a:cubicBezTo>
                    <a:pt x="2528" y="6932"/>
                    <a:pt x="2528" y="6932"/>
                    <a:pt x="2536" y="6932"/>
                  </a:cubicBezTo>
                  <a:cubicBezTo>
                    <a:pt x="2565" y="6947"/>
                    <a:pt x="2594" y="6991"/>
                    <a:pt x="2631" y="6991"/>
                  </a:cubicBezTo>
                  <a:cubicBezTo>
                    <a:pt x="2645" y="6991"/>
                    <a:pt x="2660" y="6983"/>
                    <a:pt x="2682" y="6969"/>
                  </a:cubicBezTo>
                  <a:cubicBezTo>
                    <a:pt x="2748" y="6910"/>
                    <a:pt x="2807" y="6888"/>
                    <a:pt x="2851" y="6873"/>
                  </a:cubicBezTo>
                  <a:cubicBezTo>
                    <a:pt x="2895" y="6866"/>
                    <a:pt x="2814" y="6844"/>
                    <a:pt x="2829" y="6800"/>
                  </a:cubicBezTo>
                  <a:cubicBezTo>
                    <a:pt x="2836" y="6778"/>
                    <a:pt x="2851" y="6771"/>
                    <a:pt x="2865" y="6771"/>
                  </a:cubicBezTo>
                  <a:cubicBezTo>
                    <a:pt x="2887" y="6771"/>
                    <a:pt x="2909" y="6778"/>
                    <a:pt x="2931" y="6800"/>
                  </a:cubicBezTo>
                  <a:lnTo>
                    <a:pt x="2938" y="6800"/>
                  </a:lnTo>
                  <a:cubicBezTo>
                    <a:pt x="2975" y="6800"/>
                    <a:pt x="3026" y="6632"/>
                    <a:pt x="2968" y="6558"/>
                  </a:cubicBezTo>
                  <a:cubicBezTo>
                    <a:pt x="2909" y="6492"/>
                    <a:pt x="2924" y="6463"/>
                    <a:pt x="2968" y="6463"/>
                  </a:cubicBezTo>
                  <a:cubicBezTo>
                    <a:pt x="2975" y="6463"/>
                    <a:pt x="2990" y="6470"/>
                    <a:pt x="2997" y="6470"/>
                  </a:cubicBezTo>
                  <a:cubicBezTo>
                    <a:pt x="2997" y="6470"/>
                    <a:pt x="2814" y="6375"/>
                    <a:pt x="2843" y="6287"/>
                  </a:cubicBezTo>
                  <a:cubicBezTo>
                    <a:pt x="2858" y="6221"/>
                    <a:pt x="2865" y="6199"/>
                    <a:pt x="2909" y="6199"/>
                  </a:cubicBezTo>
                  <a:cubicBezTo>
                    <a:pt x="2924" y="6199"/>
                    <a:pt x="2946" y="6199"/>
                    <a:pt x="2975" y="6206"/>
                  </a:cubicBezTo>
                  <a:cubicBezTo>
                    <a:pt x="3063" y="6229"/>
                    <a:pt x="3099" y="6302"/>
                    <a:pt x="3128" y="6302"/>
                  </a:cubicBezTo>
                  <a:cubicBezTo>
                    <a:pt x="3135" y="6302"/>
                    <a:pt x="3143" y="6302"/>
                    <a:pt x="3143" y="6302"/>
                  </a:cubicBezTo>
                  <a:cubicBezTo>
                    <a:pt x="3165" y="6280"/>
                    <a:pt x="3201" y="6272"/>
                    <a:pt x="3231" y="6272"/>
                  </a:cubicBezTo>
                  <a:cubicBezTo>
                    <a:pt x="3245" y="6272"/>
                    <a:pt x="3267" y="6272"/>
                    <a:pt x="3282" y="6272"/>
                  </a:cubicBezTo>
                  <a:cubicBezTo>
                    <a:pt x="3318" y="6272"/>
                    <a:pt x="3385" y="6221"/>
                    <a:pt x="3341" y="6141"/>
                  </a:cubicBezTo>
                  <a:cubicBezTo>
                    <a:pt x="3289" y="6060"/>
                    <a:pt x="3245" y="6119"/>
                    <a:pt x="3216" y="6053"/>
                  </a:cubicBezTo>
                  <a:cubicBezTo>
                    <a:pt x="3179" y="5979"/>
                    <a:pt x="3179" y="5899"/>
                    <a:pt x="3223" y="5833"/>
                  </a:cubicBezTo>
                  <a:cubicBezTo>
                    <a:pt x="3267" y="5767"/>
                    <a:pt x="3245" y="5708"/>
                    <a:pt x="3223" y="5672"/>
                  </a:cubicBezTo>
                  <a:cubicBezTo>
                    <a:pt x="3201" y="5642"/>
                    <a:pt x="3260" y="5664"/>
                    <a:pt x="3267" y="5620"/>
                  </a:cubicBezTo>
                  <a:cubicBezTo>
                    <a:pt x="3282" y="5576"/>
                    <a:pt x="3267" y="5356"/>
                    <a:pt x="3143" y="5232"/>
                  </a:cubicBezTo>
                  <a:cubicBezTo>
                    <a:pt x="3019" y="5107"/>
                    <a:pt x="2953" y="5071"/>
                    <a:pt x="2873" y="5049"/>
                  </a:cubicBezTo>
                  <a:cubicBezTo>
                    <a:pt x="2792" y="5027"/>
                    <a:pt x="2829" y="4983"/>
                    <a:pt x="2814" y="4939"/>
                  </a:cubicBezTo>
                  <a:cubicBezTo>
                    <a:pt x="2807" y="4895"/>
                    <a:pt x="2748" y="4902"/>
                    <a:pt x="2726" y="4873"/>
                  </a:cubicBezTo>
                  <a:cubicBezTo>
                    <a:pt x="2704" y="4836"/>
                    <a:pt x="2741" y="4800"/>
                    <a:pt x="2785" y="4770"/>
                  </a:cubicBezTo>
                  <a:cubicBezTo>
                    <a:pt x="2829" y="4734"/>
                    <a:pt x="2829" y="4690"/>
                    <a:pt x="2748" y="4653"/>
                  </a:cubicBezTo>
                  <a:cubicBezTo>
                    <a:pt x="2667" y="4624"/>
                    <a:pt x="2536" y="4506"/>
                    <a:pt x="2536" y="4404"/>
                  </a:cubicBezTo>
                  <a:cubicBezTo>
                    <a:pt x="2536" y="4301"/>
                    <a:pt x="2602" y="4221"/>
                    <a:pt x="2557" y="4177"/>
                  </a:cubicBezTo>
                  <a:cubicBezTo>
                    <a:pt x="2514" y="4133"/>
                    <a:pt x="2462" y="4008"/>
                    <a:pt x="2499" y="3942"/>
                  </a:cubicBezTo>
                  <a:cubicBezTo>
                    <a:pt x="2528" y="3891"/>
                    <a:pt x="2572" y="3884"/>
                    <a:pt x="2594" y="3884"/>
                  </a:cubicBezTo>
                  <a:lnTo>
                    <a:pt x="2602" y="3884"/>
                  </a:lnTo>
                  <a:cubicBezTo>
                    <a:pt x="2602" y="3884"/>
                    <a:pt x="2594" y="3759"/>
                    <a:pt x="2543" y="3737"/>
                  </a:cubicBezTo>
                  <a:cubicBezTo>
                    <a:pt x="2499" y="3715"/>
                    <a:pt x="2462" y="3701"/>
                    <a:pt x="2477" y="3620"/>
                  </a:cubicBezTo>
                  <a:cubicBezTo>
                    <a:pt x="2492" y="3546"/>
                    <a:pt x="2455" y="3532"/>
                    <a:pt x="2440" y="3444"/>
                  </a:cubicBezTo>
                  <a:cubicBezTo>
                    <a:pt x="2440" y="3400"/>
                    <a:pt x="2426" y="3385"/>
                    <a:pt x="2404" y="3385"/>
                  </a:cubicBezTo>
                  <a:cubicBezTo>
                    <a:pt x="2382" y="3385"/>
                    <a:pt x="2352" y="3415"/>
                    <a:pt x="2330" y="3451"/>
                  </a:cubicBezTo>
                  <a:cubicBezTo>
                    <a:pt x="2294" y="3525"/>
                    <a:pt x="2330" y="3546"/>
                    <a:pt x="2213" y="3569"/>
                  </a:cubicBezTo>
                  <a:cubicBezTo>
                    <a:pt x="2206" y="3569"/>
                    <a:pt x="2191" y="3569"/>
                    <a:pt x="2176" y="3569"/>
                  </a:cubicBezTo>
                  <a:cubicBezTo>
                    <a:pt x="2096" y="3569"/>
                    <a:pt x="2081" y="3503"/>
                    <a:pt x="2081" y="3429"/>
                  </a:cubicBezTo>
                  <a:cubicBezTo>
                    <a:pt x="2081" y="3363"/>
                    <a:pt x="2045" y="3239"/>
                    <a:pt x="2015" y="3239"/>
                  </a:cubicBezTo>
                  <a:cubicBezTo>
                    <a:pt x="2008" y="3239"/>
                    <a:pt x="2008" y="3239"/>
                    <a:pt x="2001" y="3246"/>
                  </a:cubicBezTo>
                  <a:cubicBezTo>
                    <a:pt x="1979" y="3283"/>
                    <a:pt x="1927" y="3356"/>
                    <a:pt x="1898" y="3356"/>
                  </a:cubicBezTo>
                  <a:cubicBezTo>
                    <a:pt x="1883" y="3356"/>
                    <a:pt x="1883" y="3327"/>
                    <a:pt x="1913" y="3246"/>
                  </a:cubicBezTo>
                  <a:cubicBezTo>
                    <a:pt x="1979" y="3048"/>
                    <a:pt x="1993" y="3078"/>
                    <a:pt x="1935" y="3056"/>
                  </a:cubicBezTo>
                  <a:cubicBezTo>
                    <a:pt x="1876" y="3034"/>
                    <a:pt x="1869" y="2997"/>
                    <a:pt x="1876" y="2953"/>
                  </a:cubicBezTo>
                  <a:cubicBezTo>
                    <a:pt x="1883" y="2909"/>
                    <a:pt x="1861" y="2792"/>
                    <a:pt x="1803" y="2792"/>
                  </a:cubicBezTo>
                  <a:cubicBezTo>
                    <a:pt x="1795" y="2792"/>
                    <a:pt x="1788" y="2792"/>
                    <a:pt x="1788" y="2799"/>
                  </a:cubicBezTo>
                  <a:cubicBezTo>
                    <a:pt x="1729" y="2814"/>
                    <a:pt x="1707" y="2902"/>
                    <a:pt x="1664" y="2902"/>
                  </a:cubicBezTo>
                  <a:cubicBezTo>
                    <a:pt x="1649" y="2902"/>
                    <a:pt x="1634" y="2894"/>
                    <a:pt x="1612" y="2872"/>
                  </a:cubicBezTo>
                  <a:cubicBezTo>
                    <a:pt x="1583" y="2843"/>
                    <a:pt x="1568" y="2828"/>
                    <a:pt x="1554" y="2828"/>
                  </a:cubicBezTo>
                  <a:cubicBezTo>
                    <a:pt x="1539" y="2828"/>
                    <a:pt x="1532" y="2851"/>
                    <a:pt x="1502" y="2894"/>
                  </a:cubicBezTo>
                  <a:cubicBezTo>
                    <a:pt x="1488" y="2916"/>
                    <a:pt x="1473" y="2931"/>
                    <a:pt x="1466" y="2931"/>
                  </a:cubicBezTo>
                  <a:cubicBezTo>
                    <a:pt x="1444" y="2931"/>
                    <a:pt x="1451" y="2865"/>
                    <a:pt x="1458" y="2799"/>
                  </a:cubicBezTo>
                  <a:cubicBezTo>
                    <a:pt x="1466" y="2704"/>
                    <a:pt x="1480" y="2594"/>
                    <a:pt x="1444" y="2579"/>
                  </a:cubicBezTo>
                  <a:cubicBezTo>
                    <a:pt x="1436" y="2579"/>
                    <a:pt x="1429" y="2579"/>
                    <a:pt x="1422" y="2579"/>
                  </a:cubicBezTo>
                  <a:cubicBezTo>
                    <a:pt x="1400" y="2579"/>
                    <a:pt x="1385" y="2587"/>
                    <a:pt x="1341" y="2616"/>
                  </a:cubicBezTo>
                  <a:cubicBezTo>
                    <a:pt x="1297" y="2645"/>
                    <a:pt x="1268" y="2675"/>
                    <a:pt x="1238" y="2675"/>
                  </a:cubicBezTo>
                  <a:cubicBezTo>
                    <a:pt x="1231" y="2675"/>
                    <a:pt x="1224" y="2675"/>
                    <a:pt x="1217" y="2675"/>
                  </a:cubicBezTo>
                  <a:cubicBezTo>
                    <a:pt x="1187" y="2645"/>
                    <a:pt x="1187" y="2601"/>
                    <a:pt x="1151" y="2594"/>
                  </a:cubicBezTo>
                  <a:cubicBezTo>
                    <a:pt x="1143" y="2587"/>
                    <a:pt x="1143" y="2587"/>
                    <a:pt x="1136" y="2587"/>
                  </a:cubicBezTo>
                  <a:cubicBezTo>
                    <a:pt x="1114" y="2587"/>
                    <a:pt x="1114" y="2616"/>
                    <a:pt x="1070" y="2638"/>
                  </a:cubicBezTo>
                  <a:cubicBezTo>
                    <a:pt x="1063" y="2638"/>
                    <a:pt x="1063" y="2645"/>
                    <a:pt x="1055" y="2645"/>
                  </a:cubicBezTo>
                  <a:cubicBezTo>
                    <a:pt x="1026" y="2645"/>
                    <a:pt x="1019" y="2601"/>
                    <a:pt x="982" y="2601"/>
                  </a:cubicBezTo>
                  <a:cubicBezTo>
                    <a:pt x="975" y="2601"/>
                    <a:pt x="975" y="2601"/>
                    <a:pt x="967" y="2601"/>
                  </a:cubicBezTo>
                  <a:cubicBezTo>
                    <a:pt x="916" y="2616"/>
                    <a:pt x="857" y="2623"/>
                    <a:pt x="814" y="2660"/>
                  </a:cubicBezTo>
                  <a:cubicBezTo>
                    <a:pt x="762" y="2696"/>
                    <a:pt x="740" y="2763"/>
                    <a:pt x="740" y="2763"/>
                  </a:cubicBezTo>
                  <a:cubicBezTo>
                    <a:pt x="740" y="2763"/>
                    <a:pt x="740" y="2784"/>
                    <a:pt x="799" y="2799"/>
                  </a:cubicBezTo>
                  <a:cubicBezTo>
                    <a:pt x="806" y="2799"/>
                    <a:pt x="821" y="2799"/>
                    <a:pt x="828" y="2799"/>
                  </a:cubicBezTo>
                  <a:cubicBezTo>
                    <a:pt x="850" y="2799"/>
                    <a:pt x="865" y="2792"/>
                    <a:pt x="887" y="2792"/>
                  </a:cubicBezTo>
                  <a:cubicBezTo>
                    <a:pt x="909" y="2792"/>
                    <a:pt x="931" y="2799"/>
                    <a:pt x="945" y="2821"/>
                  </a:cubicBezTo>
                  <a:cubicBezTo>
                    <a:pt x="989" y="2865"/>
                    <a:pt x="989" y="2924"/>
                    <a:pt x="967" y="2968"/>
                  </a:cubicBezTo>
                  <a:cubicBezTo>
                    <a:pt x="945" y="3012"/>
                    <a:pt x="1004" y="3048"/>
                    <a:pt x="887" y="3056"/>
                  </a:cubicBezTo>
                  <a:cubicBezTo>
                    <a:pt x="777" y="3070"/>
                    <a:pt x="667" y="3056"/>
                    <a:pt x="667" y="3173"/>
                  </a:cubicBezTo>
                  <a:cubicBezTo>
                    <a:pt x="667" y="3283"/>
                    <a:pt x="594" y="3268"/>
                    <a:pt x="528" y="3305"/>
                  </a:cubicBezTo>
                  <a:cubicBezTo>
                    <a:pt x="513" y="3312"/>
                    <a:pt x="498" y="3312"/>
                    <a:pt x="484" y="3312"/>
                  </a:cubicBezTo>
                  <a:cubicBezTo>
                    <a:pt x="440" y="3312"/>
                    <a:pt x="403" y="3305"/>
                    <a:pt x="367" y="3305"/>
                  </a:cubicBezTo>
                  <a:cubicBezTo>
                    <a:pt x="345" y="3305"/>
                    <a:pt x="330" y="3305"/>
                    <a:pt x="315" y="3312"/>
                  </a:cubicBezTo>
                  <a:cubicBezTo>
                    <a:pt x="315" y="3297"/>
                    <a:pt x="308" y="3275"/>
                    <a:pt x="301" y="3261"/>
                  </a:cubicBezTo>
                  <a:cubicBezTo>
                    <a:pt x="293" y="3253"/>
                    <a:pt x="286" y="3246"/>
                    <a:pt x="271" y="3246"/>
                  </a:cubicBezTo>
                  <a:cubicBezTo>
                    <a:pt x="264" y="3246"/>
                    <a:pt x="264" y="3246"/>
                    <a:pt x="257" y="3246"/>
                  </a:cubicBezTo>
                  <a:cubicBezTo>
                    <a:pt x="242" y="3246"/>
                    <a:pt x="227" y="3246"/>
                    <a:pt x="235" y="3202"/>
                  </a:cubicBezTo>
                  <a:cubicBezTo>
                    <a:pt x="242" y="3122"/>
                    <a:pt x="279" y="3180"/>
                    <a:pt x="301" y="3114"/>
                  </a:cubicBezTo>
                  <a:cubicBezTo>
                    <a:pt x="323" y="3048"/>
                    <a:pt x="301" y="3019"/>
                    <a:pt x="301" y="2953"/>
                  </a:cubicBezTo>
                  <a:cubicBezTo>
                    <a:pt x="301" y="2887"/>
                    <a:pt x="337" y="2924"/>
                    <a:pt x="359" y="2843"/>
                  </a:cubicBezTo>
                  <a:cubicBezTo>
                    <a:pt x="381" y="2763"/>
                    <a:pt x="359" y="2741"/>
                    <a:pt x="345" y="2660"/>
                  </a:cubicBezTo>
                  <a:cubicBezTo>
                    <a:pt x="337" y="2579"/>
                    <a:pt x="301" y="2535"/>
                    <a:pt x="264" y="2477"/>
                  </a:cubicBezTo>
                  <a:cubicBezTo>
                    <a:pt x="235" y="2418"/>
                    <a:pt x="162" y="2323"/>
                    <a:pt x="139" y="2220"/>
                  </a:cubicBezTo>
                  <a:cubicBezTo>
                    <a:pt x="117" y="2118"/>
                    <a:pt x="117" y="1993"/>
                    <a:pt x="139" y="1949"/>
                  </a:cubicBezTo>
                  <a:cubicBezTo>
                    <a:pt x="162" y="1898"/>
                    <a:pt x="198" y="1810"/>
                    <a:pt x="139" y="1773"/>
                  </a:cubicBezTo>
                  <a:cubicBezTo>
                    <a:pt x="88" y="1744"/>
                    <a:pt x="37" y="1707"/>
                    <a:pt x="74" y="1627"/>
                  </a:cubicBezTo>
                  <a:cubicBezTo>
                    <a:pt x="110" y="1546"/>
                    <a:pt x="117" y="1517"/>
                    <a:pt x="213" y="1480"/>
                  </a:cubicBezTo>
                  <a:cubicBezTo>
                    <a:pt x="235" y="1473"/>
                    <a:pt x="249" y="1473"/>
                    <a:pt x="264" y="1473"/>
                  </a:cubicBezTo>
                  <a:cubicBezTo>
                    <a:pt x="315" y="1473"/>
                    <a:pt x="345" y="1495"/>
                    <a:pt x="381" y="1495"/>
                  </a:cubicBezTo>
                  <a:lnTo>
                    <a:pt x="388" y="1495"/>
                  </a:lnTo>
                  <a:cubicBezTo>
                    <a:pt x="396" y="1495"/>
                    <a:pt x="396" y="1487"/>
                    <a:pt x="396" y="1487"/>
                  </a:cubicBezTo>
                  <a:cubicBezTo>
                    <a:pt x="433" y="1487"/>
                    <a:pt x="388" y="1561"/>
                    <a:pt x="388" y="1561"/>
                  </a:cubicBezTo>
                  <a:cubicBezTo>
                    <a:pt x="388" y="1561"/>
                    <a:pt x="484" y="1422"/>
                    <a:pt x="542" y="1414"/>
                  </a:cubicBezTo>
                  <a:cubicBezTo>
                    <a:pt x="572" y="1407"/>
                    <a:pt x="630" y="1400"/>
                    <a:pt x="674" y="1400"/>
                  </a:cubicBezTo>
                  <a:cubicBezTo>
                    <a:pt x="711" y="1400"/>
                    <a:pt x="748" y="1400"/>
                    <a:pt x="762" y="1414"/>
                  </a:cubicBezTo>
                  <a:cubicBezTo>
                    <a:pt x="814" y="1436"/>
                    <a:pt x="857" y="1473"/>
                    <a:pt x="887" y="1517"/>
                  </a:cubicBezTo>
                  <a:cubicBezTo>
                    <a:pt x="916" y="1553"/>
                    <a:pt x="975" y="1590"/>
                    <a:pt x="1033" y="1590"/>
                  </a:cubicBezTo>
                  <a:cubicBezTo>
                    <a:pt x="1048" y="1590"/>
                    <a:pt x="1063" y="1590"/>
                    <a:pt x="1070" y="1583"/>
                  </a:cubicBezTo>
                  <a:cubicBezTo>
                    <a:pt x="1143" y="1561"/>
                    <a:pt x="1173" y="1524"/>
                    <a:pt x="1173" y="1473"/>
                  </a:cubicBezTo>
                  <a:cubicBezTo>
                    <a:pt x="1173" y="1414"/>
                    <a:pt x="1231" y="1392"/>
                    <a:pt x="1231" y="1348"/>
                  </a:cubicBezTo>
                  <a:cubicBezTo>
                    <a:pt x="1231" y="1297"/>
                    <a:pt x="1165" y="1312"/>
                    <a:pt x="1165" y="1253"/>
                  </a:cubicBezTo>
                  <a:cubicBezTo>
                    <a:pt x="1165" y="1194"/>
                    <a:pt x="1151" y="1084"/>
                    <a:pt x="1151" y="1084"/>
                  </a:cubicBezTo>
                  <a:cubicBezTo>
                    <a:pt x="1151" y="1084"/>
                    <a:pt x="1268" y="1084"/>
                    <a:pt x="1297" y="1121"/>
                  </a:cubicBezTo>
                  <a:cubicBezTo>
                    <a:pt x="1305" y="1128"/>
                    <a:pt x="1319" y="1128"/>
                    <a:pt x="1341" y="1128"/>
                  </a:cubicBezTo>
                  <a:cubicBezTo>
                    <a:pt x="1400" y="1128"/>
                    <a:pt x="1502" y="1092"/>
                    <a:pt x="1502" y="1092"/>
                  </a:cubicBezTo>
                  <a:cubicBezTo>
                    <a:pt x="1502" y="1092"/>
                    <a:pt x="1393" y="1070"/>
                    <a:pt x="1444" y="1019"/>
                  </a:cubicBezTo>
                  <a:cubicBezTo>
                    <a:pt x="1502" y="960"/>
                    <a:pt x="1546" y="996"/>
                    <a:pt x="1590" y="938"/>
                  </a:cubicBezTo>
                  <a:cubicBezTo>
                    <a:pt x="1642" y="879"/>
                    <a:pt x="1671" y="857"/>
                    <a:pt x="1671" y="777"/>
                  </a:cubicBezTo>
                  <a:cubicBezTo>
                    <a:pt x="1671" y="696"/>
                    <a:pt x="1590" y="645"/>
                    <a:pt x="1664" y="550"/>
                  </a:cubicBezTo>
                  <a:cubicBezTo>
                    <a:pt x="1700" y="506"/>
                    <a:pt x="1715" y="484"/>
                    <a:pt x="1737" y="484"/>
                  </a:cubicBezTo>
                  <a:cubicBezTo>
                    <a:pt x="1752" y="484"/>
                    <a:pt x="1774" y="498"/>
                    <a:pt x="1795" y="520"/>
                  </a:cubicBezTo>
                  <a:cubicBezTo>
                    <a:pt x="1817" y="528"/>
                    <a:pt x="1847" y="535"/>
                    <a:pt x="1883" y="535"/>
                  </a:cubicBezTo>
                  <a:cubicBezTo>
                    <a:pt x="1949" y="535"/>
                    <a:pt x="2023" y="513"/>
                    <a:pt x="2067" y="469"/>
                  </a:cubicBezTo>
                  <a:cubicBezTo>
                    <a:pt x="2140" y="403"/>
                    <a:pt x="2213" y="366"/>
                    <a:pt x="2250" y="315"/>
                  </a:cubicBezTo>
                  <a:cubicBezTo>
                    <a:pt x="2286" y="256"/>
                    <a:pt x="2250" y="213"/>
                    <a:pt x="2294" y="154"/>
                  </a:cubicBezTo>
                  <a:cubicBezTo>
                    <a:pt x="2316" y="132"/>
                    <a:pt x="2338" y="110"/>
                    <a:pt x="2360" y="95"/>
                  </a:cubicBezTo>
                  <a:cubicBezTo>
                    <a:pt x="2374" y="117"/>
                    <a:pt x="2374" y="117"/>
                    <a:pt x="2374" y="117"/>
                  </a:cubicBezTo>
                  <a:cubicBezTo>
                    <a:pt x="2360" y="95"/>
                    <a:pt x="2360" y="95"/>
                    <a:pt x="2360" y="95"/>
                  </a:cubicBezTo>
                  <a:cubicBezTo>
                    <a:pt x="2389" y="66"/>
                    <a:pt x="2426" y="51"/>
                    <a:pt x="2440" y="44"/>
                  </a:cubicBezTo>
                  <a:cubicBezTo>
                    <a:pt x="2448" y="37"/>
                    <a:pt x="2455" y="37"/>
                    <a:pt x="2455" y="37"/>
                  </a:cubicBezTo>
                  <a:cubicBezTo>
                    <a:pt x="2469" y="37"/>
                    <a:pt x="2462" y="66"/>
                    <a:pt x="2521" y="66"/>
                  </a:cubicBezTo>
                  <a:cubicBezTo>
                    <a:pt x="2565" y="66"/>
                    <a:pt x="2587" y="37"/>
                    <a:pt x="2616" y="37"/>
                  </a:cubicBezTo>
                  <a:lnTo>
                    <a:pt x="2616" y="0"/>
                  </a:lnTo>
                  <a:lnTo>
                    <a:pt x="2616" y="0"/>
                  </a:lnTo>
                  <a:lnTo>
                    <a:pt x="2616" y="0"/>
                  </a:lnTo>
                  <a:cubicBezTo>
                    <a:pt x="2594" y="0"/>
                    <a:pt x="2579" y="15"/>
                    <a:pt x="2565" y="22"/>
                  </a:cubicBezTo>
                  <a:cubicBezTo>
                    <a:pt x="2550" y="29"/>
                    <a:pt x="2543" y="37"/>
                    <a:pt x="2521" y="37"/>
                  </a:cubicBezTo>
                  <a:cubicBezTo>
                    <a:pt x="2499" y="37"/>
                    <a:pt x="2492" y="29"/>
                    <a:pt x="2492" y="22"/>
                  </a:cubicBezTo>
                  <a:cubicBezTo>
                    <a:pt x="2484" y="22"/>
                    <a:pt x="2477" y="7"/>
                    <a:pt x="2455" y="7"/>
                  </a:cubicBezTo>
                  <a:cubicBezTo>
                    <a:pt x="2448" y="7"/>
                    <a:pt x="2440" y="7"/>
                    <a:pt x="2433" y="15"/>
                  </a:cubicBezTo>
                  <a:cubicBezTo>
                    <a:pt x="2411" y="22"/>
                    <a:pt x="2389" y="29"/>
                    <a:pt x="2360" y="51"/>
                  </a:cubicBezTo>
                  <a:lnTo>
                    <a:pt x="2360" y="51"/>
                  </a:lnTo>
                  <a:cubicBezTo>
                    <a:pt x="2338" y="73"/>
                    <a:pt x="2338" y="73"/>
                    <a:pt x="2338" y="73"/>
                  </a:cubicBezTo>
                  <a:lnTo>
                    <a:pt x="2338" y="73"/>
                  </a:lnTo>
                  <a:cubicBezTo>
                    <a:pt x="2316" y="88"/>
                    <a:pt x="2316" y="88"/>
                    <a:pt x="2316" y="88"/>
                  </a:cubicBezTo>
                  <a:lnTo>
                    <a:pt x="2316" y="88"/>
                  </a:lnTo>
                  <a:cubicBezTo>
                    <a:pt x="2301" y="103"/>
                    <a:pt x="2286" y="117"/>
                    <a:pt x="2272" y="139"/>
                  </a:cubicBezTo>
                  <a:cubicBezTo>
                    <a:pt x="2243" y="176"/>
                    <a:pt x="2243" y="213"/>
                    <a:pt x="2235" y="234"/>
                  </a:cubicBezTo>
                  <a:cubicBezTo>
                    <a:pt x="2235" y="264"/>
                    <a:pt x="2235" y="278"/>
                    <a:pt x="2228" y="301"/>
                  </a:cubicBezTo>
                  <a:cubicBezTo>
                    <a:pt x="2206" y="322"/>
                    <a:pt x="2176" y="344"/>
                    <a:pt x="2140" y="374"/>
                  </a:cubicBezTo>
                  <a:cubicBezTo>
                    <a:pt x="2111" y="396"/>
                    <a:pt x="2081" y="418"/>
                    <a:pt x="2045" y="447"/>
                  </a:cubicBezTo>
                  <a:cubicBezTo>
                    <a:pt x="2015" y="484"/>
                    <a:pt x="1949" y="506"/>
                    <a:pt x="1883" y="506"/>
                  </a:cubicBezTo>
                  <a:cubicBezTo>
                    <a:pt x="1854" y="506"/>
                    <a:pt x="1825" y="498"/>
                    <a:pt x="1810" y="491"/>
                  </a:cubicBezTo>
                  <a:cubicBezTo>
                    <a:pt x="1810" y="491"/>
                    <a:pt x="1803" y="484"/>
                    <a:pt x="1795" y="484"/>
                  </a:cubicBezTo>
                  <a:cubicBezTo>
                    <a:pt x="1774" y="469"/>
                    <a:pt x="1759" y="454"/>
                    <a:pt x="1737" y="454"/>
                  </a:cubicBezTo>
                  <a:cubicBezTo>
                    <a:pt x="1700" y="454"/>
                    <a:pt x="1671" y="484"/>
                    <a:pt x="1634" y="535"/>
                  </a:cubicBezTo>
                  <a:cubicBezTo>
                    <a:pt x="1583" y="608"/>
                    <a:pt x="1605" y="667"/>
                    <a:pt x="1627" y="711"/>
                  </a:cubicBezTo>
                  <a:cubicBezTo>
                    <a:pt x="1634" y="733"/>
                    <a:pt x="1642" y="755"/>
                    <a:pt x="1642" y="777"/>
                  </a:cubicBezTo>
                  <a:cubicBezTo>
                    <a:pt x="1642" y="835"/>
                    <a:pt x="1627" y="850"/>
                    <a:pt x="1590" y="887"/>
                  </a:cubicBezTo>
                  <a:cubicBezTo>
                    <a:pt x="1583" y="901"/>
                    <a:pt x="1576" y="909"/>
                    <a:pt x="1568" y="916"/>
                  </a:cubicBezTo>
                  <a:cubicBezTo>
                    <a:pt x="1554" y="938"/>
                    <a:pt x="1539" y="945"/>
                    <a:pt x="1517" y="945"/>
                  </a:cubicBezTo>
                  <a:cubicBezTo>
                    <a:pt x="1488" y="953"/>
                    <a:pt x="1458" y="960"/>
                    <a:pt x="1422" y="996"/>
                  </a:cubicBezTo>
                  <a:cubicBezTo>
                    <a:pt x="1400" y="1019"/>
                    <a:pt x="1400" y="1048"/>
                    <a:pt x="1400" y="1063"/>
                  </a:cubicBezTo>
                  <a:cubicBezTo>
                    <a:pt x="1407" y="1070"/>
                    <a:pt x="1407" y="1077"/>
                    <a:pt x="1414" y="1084"/>
                  </a:cubicBezTo>
                  <a:cubicBezTo>
                    <a:pt x="1393" y="1092"/>
                    <a:pt x="1363" y="1099"/>
                    <a:pt x="1341" y="1099"/>
                  </a:cubicBezTo>
                  <a:cubicBezTo>
                    <a:pt x="1326" y="1099"/>
                    <a:pt x="1319" y="1099"/>
                    <a:pt x="1319" y="1099"/>
                  </a:cubicBezTo>
                  <a:cubicBezTo>
                    <a:pt x="1283" y="1055"/>
                    <a:pt x="1173" y="1055"/>
                    <a:pt x="1151" y="1055"/>
                  </a:cubicBezTo>
                  <a:cubicBezTo>
                    <a:pt x="1114" y="1055"/>
                    <a:pt x="1114" y="1055"/>
                    <a:pt x="1114" y="1055"/>
                  </a:cubicBezTo>
                  <a:cubicBezTo>
                    <a:pt x="1121" y="1084"/>
                    <a:pt x="1121" y="1084"/>
                    <a:pt x="1121" y="1084"/>
                  </a:cubicBezTo>
                  <a:cubicBezTo>
                    <a:pt x="1121" y="1092"/>
                    <a:pt x="1129" y="1202"/>
                    <a:pt x="1129" y="1253"/>
                  </a:cubicBezTo>
                  <a:cubicBezTo>
                    <a:pt x="1129" y="1304"/>
                    <a:pt x="1165" y="1319"/>
                    <a:pt x="1187" y="1334"/>
                  </a:cubicBezTo>
                  <a:cubicBezTo>
                    <a:pt x="1202" y="1341"/>
                    <a:pt x="1202" y="1341"/>
                    <a:pt x="1202" y="1348"/>
                  </a:cubicBezTo>
                  <a:cubicBezTo>
                    <a:pt x="1202" y="1356"/>
                    <a:pt x="1195" y="1363"/>
                    <a:pt x="1180" y="1378"/>
                  </a:cubicBezTo>
                  <a:cubicBezTo>
                    <a:pt x="1165" y="1400"/>
                    <a:pt x="1143" y="1429"/>
                    <a:pt x="1143" y="1473"/>
                  </a:cubicBezTo>
                  <a:cubicBezTo>
                    <a:pt x="1143" y="1502"/>
                    <a:pt x="1136" y="1532"/>
                    <a:pt x="1063" y="1553"/>
                  </a:cubicBezTo>
                  <a:cubicBezTo>
                    <a:pt x="1055" y="1553"/>
                    <a:pt x="1041" y="1561"/>
                    <a:pt x="1033" y="1561"/>
                  </a:cubicBezTo>
                  <a:cubicBezTo>
                    <a:pt x="989" y="1561"/>
                    <a:pt x="938" y="1524"/>
                    <a:pt x="916" y="1495"/>
                  </a:cubicBezTo>
                  <a:cubicBezTo>
                    <a:pt x="872" y="1436"/>
                    <a:pt x="821" y="1407"/>
                    <a:pt x="777" y="1385"/>
                  </a:cubicBezTo>
                  <a:cubicBezTo>
                    <a:pt x="755" y="1378"/>
                    <a:pt x="726" y="1370"/>
                    <a:pt x="674" y="1370"/>
                  </a:cubicBezTo>
                  <a:cubicBezTo>
                    <a:pt x="623" y="1370"/>
                    <a:pt x="564" y="1378"/>
                    <a:pt x="535" y="1385"/>
                  </a:cubicBezTo>
                  <a:cubicBezTo>
                    <a:pt x="498" y="1392"/>
                    <a:pt x="455" y="1429"/>
                    <a:pt x="425" y="1465"/>
                  </a:cubicBezTo>
                  <a:cubicBezTo>
                    <a:pt x="418" y="1465"/>
                    <a:pt x="411" y="1458"/>
                    <a:pt x="396" y="1458"/>
                  </a:cubicBezTo>
                  <a:lnTo>
                    <a:pt x="396" y="1458"/>
                  </a:lnTo>
                  <a:cubicBezTo>
                    <a:pt x="396" y="1458"/>
                    <a:pt x="388" y="1458"/>
                    <a:pt x="381" y="1465"/>
                  </a:cubicBezTo>
                  <a:lnTo>
                    <a:pt x="381" y="1465"/>
                  </a:lnTo>
                  <a:cubicBezTo>
                    <a:pt x="367" y="1465"/>
                    <a:pt x="359" y="1458"/>
                    <a:pt x="345" y="1458"/>
                  </a:cubicBezTo>
                  <a:cubicBezTo>
                    <a:pt x="323" y="1451"/>
                    <a:pt x="301" y="1436"/>
                    <a:pt x="264" y="1436"/>
                  </a:cubicBezTo>
                  <a:cubicBezTo>
                    <a:pt x="242" y="1436"/>
                    <a:pt x="220" y="1444"/>
                    <a:pt x="198" y="1451"/>
                  </a:cubicBezTo>
                  <a:cubicBezTo>
                    <a:pt x="103" y="1487"/>
                    <a:pt x="81" y="1532"/>
                    <a:pt x="52" y="1605"/>
                  </a:cubicBezTo>
                  <a:cubicBezTo>
                    <a:pt x="44" y="1619"/>
                    <a:pt x="44" y="1619"/>
                    <a:pt x="44" y="1619"/>
                  </a:cubicBezTo>
                  <a:cubicBezTo>
                    <a:pt x="0" y="1722"/>
                    <a:pt x="81" y="1773"/>
                    <a:pt x="125" y="1803"/>
                  </a:cubicBezTo>
                  <a:cubicBezTo>
                    <a:pt x="169" y="1825"/>
                    <a:pt x="117" y="1920"/>
                    <a:pt x="117" y="1934"/>
                  </a:cubicBezTo>
                  <a:cubicBezTo>
                    <a:pt x="88" y="1993"/>
                    <a:pt x="88" y="2125"/>
                    <a:pt x="110" y="2228"/>
                  </a:cubicBezTo>
                  <a:cubicBezTo>
                    <a:pt x="132" y="2315"/>
                    <a:pt x="191" y="2411"/>
                    <a:pt x="227" y="2470"/>
                  </a:cubicBezTo>
                  <a:cubicBezTo>
                    <a:pt x="242" y="2491"/>
                    <a:pt x="242" y="2491"/>
                    <a:pt x="242" y="2491"/>
                  </a:cubicBezTo>
                  <a:cubicBezTo>
                    <a:pt x="257" y="2513"/>
                    <a:pt x="257" y="2513"/>
                    <a:pt x="257" y="2513"/>
                  </a:cubicBezTo>
                  <a:cubicBezTo>
                    <a:pt x="286" y="2565"/>
                    <a:pt x="308" y="2601"/>
                    <a:pt x="315" y="2667"/>
                  </a:cubicBezTo>
                  <a:cubicBezTo>
                    <a:pt x="323" y="2689"/>
                    <a:pt x="323" y="2711"/>
                    <a:pt x="330" y="2726"/>
                  </a:cubicBezTo>
                  <a:cubicBezTo>
                    <a:pt x="337" y="2763"/>
                    <a:pt x="345" y="2784"/>
                    <a:pt x="330" y="2836"/>
                  </a:cubicBezTo>
                  <a:cubicBezTo>
                    <a:pt x="323" y="2865"/>
                    <a:pt x="308" y="2872"/>
                    <a:pt x="301" y="2880"/>
                  </a:cubicBezTo>
                  <a:cubicBezTo>
                    <a:pt x="286" y="2894"/>
                    <a:pt x="271" y="2909"/>
                    <a:pt x="271" y="2953"/>
                  </a:cubicBezTo>
                  <a:cubicBezTo>
                    <a:pt x="271" y="2982"/>
                    <a:pt x="271" y="3004"/>
                    <a:pt x="279" y="3019"/>
                  </a:cubicBezTo>
                  <a:cubicBezTo>
                    <a:pt x="279" y="3048"/>
                    <a:pt x="286" y="3070"/>
                    <a:pt x="271" y="3107"/>
                  </a:cubicBezTo>
                  <a:cubicBezTo>
                    <a:pt x="264" y="3122"/>
                    <a:pt x="264" y="3122"/>
                    <a:pt x="257" y="3122"/>
                  </a:cubicBezTo>
                  <a:cubicBezTo>
                    <a:pt x="227" y="3136"/>
                    <a:pt x="213" y="3151"/>
                    <a:pt x="205" y="3202"/>
                  </a:cubicBezTo>
                  <a:cubicBezTo>
                    <a:pt x="198" y="3217"/>
                    <a:pt x="198" y="3246"/>
                    <a:pt x="213" y="3261"/>
                  </a:cubicBezTo>
                  <a:cubicBezTo>
                    <a:pt x="227" y="3283"/>
                    <a:pt x="249" y="3283"/>
                    <a:pt x="257" y="3283"/>
                  </a:cubicBezTo>
                  <a:lnTo>
                    <a:pt x="264" y="3283"/>
                  </a:lnTo>
                  <a:cubicBezTo>
                    <a:pt x="271" y="3275"/>
                    <a:pt x="271" y="3275"/>
                    <a:pt x="271" y="3275"/>
                  </a:cubicBezTo>
                  <a:cubicBezTo>
                    <a:pt x="279" y="3275"/>
                    <a:pt x="279" y="3283"/>
                    <a:pt x="279" y="3283"/>
                  </a:cubicBezTo>
                  <a:cubicBezTo>
                    <a:pt x="279" y="3283"/>
                    <a:pt x="286" y="3290"/>
                    <a:pt x="286" y="3320"/>
                  </a:cubicBezTo>
                  <a:cubicBezTo>
                    <a:pt x="286" y="3371"/>
                    <a:pt x="286" y="3371"/>
                    <a:pt x="286" y="3371"/>
                  </a:cubicBezTo>
                  <a:cubicBezTo>
                    <a:pt x="330" y="3341"/>
                    <a:pt x="330" y="3341"/>
                    <a:pt x="330" y="3341"/>
                  </a:cubicBezTo>
                  <a:cubicBezTo>
                    <a:pt x="337" y="3334"/>
                    <a:pt x="352" y="3334"/>
                    <a:pt x="367" y="3334"/>
                  </a:cubicBezTo>
                  <a:cubicBezTo>
                    <a:pt x="381" y="3334"/>
                    <a:pt x="396" y="3334"/>
                    <a:pt x="418" y="3341"/>
                  </a:cubicBezTo>
                  <a:cubicBezTo>
                    <a:pt x="440" y="3341"/>
                    <a:pt x="462" y="3349"/>
                    <a:pt x="484" y="3349"/>
                  </a:cubicBezTo>
                  <a:cubicBezTo>
                    <a:pt x="506" y="3349"/>
                    <a:pt x="521" y="3341"/>
                    <a:pt x="542" y="3334"/>
                  </a:cubicBezTo>
                  <a:cubicBezTo>
                    <a:pt x="557" y="3327"/>
                    <a:pt x="572" y="3320"/>
                    <a:pt x="586" y="3320"/>
                  </a:cubicBezTo>
                  <a:cubicBezTo>
                    <a:pt x="638" y="3297"/>
                    <a:pt x="696" y="3275"/>
                    <a:pt x="696" y="3173"/>
                  </a:cubicBezTo>
                  <a:cubicBezTo>
                    <a:pt x="696" y="3107"/>
                    <a:pt x="733" y="3100"/>
                    <a:pt x="843" y="3092"/>
                  </a:cubicBezTo>
                  <a:cubicBezTo>
                    <a:pt x="857" y="3092"/>
                    <a:pt x="879" y="3085"/>
                    <a:pt x="894" y="3085"/>
                  </a:cubicBezTo>
                  <a:cubicBezTo>
                    <a:pt x="975" y="3078"/>
                    <a:pt x="997" y="3056"/>
                    <a:pt x="997" y="3004"/>
                  </a:cubicBezTo>
                  <a:cubicBezTo>
                    <a:pt x="997" y="2990"/>
                    <a:pt x="997" y="2990"/>
                    <a:pt x="997" y="2982"/>
                  </a:cubicBezTo>
                  <a:cubicBezTo>
                    <a:pt x="1026" y="2916"/>
                    <a:pt x="1019" y="2843"/>
                    <a:pt x="967" y="2799"/>
                  </a:cubicBezTo>
                  <a:cubicBezTo>
                    <a:pt x="938" y="2770"/>
                    <a:pt x="909" y="2763"/>
                    <a:pt x="887" y="2763"/>
                  </a:cubicBezTo>
                  <a:cubicBezTo>
                    <a:pt x="879" y="2763"/>
                    <a:pt x="865" y="2763"/>
                    <a:pt x="857" y="2763"/>
                  </a:cubicBezTo>
                  <a:cubicBezTo>
                    <a:pt x="843" y="2770"/>
                    <a:pt x="836" y="2770"/>
                    <a:pt x="828" y="2770"/>
                  </a:cubicBezTo>
                  <a:cubicBezTo>
                    <a:pt x="821" y="2770"/>
                    <a:pt x="814" y="2770"/>
                    <a:pt x="806" y="2763"/>
                  </a:cubicBezTo>
                  <a:cubicBezTo>
                    <a:pt x="792" y="2763"/>
                    <a:pt x="784" y="2763"/>
                    <a:pt x="777" y="2755"/>
                  </a:cubicBezTo>
                  <a:cubicBezTo>
                    <a:pt x="784" y="2741"/>
                    <a:pt x="806" y="2704"/>
                    <a:pt x="828" y="2682"/>
                  </a:cubicBezTo>
                  <a:cubicBezTo>
                    <a:pt x="872" y="2653"/>
                    <a:pt x="924" y="2645"/>
                    <a:pt x="975" y="2631"/>
                  </a:cubicBezTo>
                  <a:lnTo>
                    <a:pt x="982" y="2631"/>
                  </a:lnTo>
                  <a:cubicBezTo>
                    <a:pt x="989" y="2631"/>
                    <a:pt x="997" y="2638"/>
                    <a:pt x="1004" y="2645"/>
                  </a:cubicBezTo>
                  <a:cubicBezTo>
                    <a:pt x="1012" y="2660"/>
                    <a:pt x="1033" y="2675"/>
                    <a:pt x="1055" y="2675"/>
                  </a:cubicBezTo>
                  <a:cubicBezTo>
                    <a:pt x="1063" y="2675"/>
                    <a:pt x="1077" y="2667"/>
                    <a:pt x="1085" y="2667"/>
                  </a:cubicBezTo>
                  <a:cubicBezTo>
                    <a:pt x="1107" y="2653"/>
                    <a:pt x="1121" y="2638"/>
                    <a:pt x="1136" y="2631"/>
                  </a:cubicBezTo>
                  <a:cubicBezTo>
                    <a:pt x="1136" y="2623"/>
                    <a:pt x="1143" y="2623"/>
                    <a:pt x="1143" y="2616"/>
                  </a:cubicBezTo>
                  <a:cubicBezTo>
                    <a:pt x="1151" y="2623"/>
                    <a:pt x="1151" y="2631"/>
                    <a:pt x="1158" y="2645"/>
                  </a:cubicBezTo>
                  <a:cubicBezTo>
                    <a:pt x="1165" y="2660"/>
                    <a:pt x="1180" y="2682"/>
                    <a:pt x="1202" y="2696"/>
                  </a:cubicBezTo>
                  <a:cubicBezTo>
                    <a:pt x="1217" y="2704"/>
                    <a:pt x="1224" y="2704"/>
                    <a:pt x="1238" y="2704"/>
                  </a:cubicBezTo>
                  <a:cubicBezTo>
                    <a:pt x="1268" y="2704"/>
                    <a:pt x="1290" y="2689"/>
                    <a:pt x="1319" y="2667"/>
                  </a:cubicBezTo>
                  <a:cubicBezTo>
                    <a:pt x="1334" y="2660"/>
                    <a:pt x="1341" y="2653"/>
                    <a:pt x="1356" y="2638"/>
                  </a:cubicBezTo>
                  <a:cubicBezTo>
                    <a:pt x="1378" y="2631"/>
                    <a:pt x="1378" y="2631"/>
                    <a:pt x="1378" y="2631"/>
                  </a:cubicBezTo>
                  <a:cubicBezTo>
                    <a:pt x="1407" y="2616"/>
                    <a:pt x="1414" y="2609"/>
                    <a:pt x="1422" y="2609"/>
                  </a:cubicBezTo>
                  <a:cubicBezTo>
                    <a:pt x="1429" y="2609"/>
                    <a:pt x="1429" y="2609"/>
                    <a:pt x="1429" y="2609"/>
                  </a:cubicBezTo>
                  <a:cubicBezTo>
                    <a:pt x="1436" y="2623"/>
                    <a:pt x="1444" y="2660"/>
                    <a:pt x="1429" y="2792"/>
                  </a:cubicBezTo>
                  <a:cubicBezTo>
                    <a:pt x="1414" y="2902"/>
                    <a:pt x="1422" y="2931"/>
                    <a:pt x="1436" y="2946"/>
                  </a:cubicBezTo>
                  <a:cubicBezTo>
                    <a:pt x="1444" y="2953"/>
                    <a:pt x="1458" y="2960"/>
                    <a:pt x="1466" y="2960"/>
                  </a:cubicBezTo>
                  <a:cubicBezTo>
                    <a:pt x="1495" y="2960"/>
                    <a:pt x="1510" y="2938"/>
                    <a:pt x="1524" y="2916"/>
                  </a:cubicBezTo>
                  <a:cubicBezTo>
                    <a:pt x="1539" y="2894"/>
                    <a:pt x="1546" y="2880"/>
                    <a:pt x="1554" y="2872"/>
                  </a:cubicBezTo>
                  <a:cubicBezTo>
                    <a:pt x="1561" y="2865"/>
                    <a:pt x="1561" y="2865"/>
                    <a:pt x="1561" y="2865"/>
                  </a:cubicBezTo>
                  <a:cubicBezTo>
                    <a:pt x="1568" y="2872"/>
                    <a:pt x="1583" y="2887"/>
                    <a:pt x="1597" y="2894"/>
                  </a:cubicBezTo>
                  <a:cubicBezTo>
                    <a:pt x="1620" y="2916"/>
                    <a:pt x="1642" y="2931"/>
                    <a:pt x="1664" y="2931"/>
                  </a:cubicBezTo>
                  <a:cubicBezTo>
                    <a:pt x="1700" y="2931"/>
                    <a:pt x="1722" y="2902"/>
                    <a:pt x="1744" y="2872"/>
                  </a:cubicBezTo>
                  <a:cubicBezTo>
                    <a:pt x="1766" y="2851"/>
                    <a:pt x="1781" y="2828"/>
                    <a:pt x="1795" y="2821"/>
                  </a:cubicBezTo>
                  <a:cubicBezTo>
                    <a:pt x="1795" y="2821"/>
                    <a:pt x="1795" y="2821"/>
                    <a:pt x="1803" y="2821"/>
                  </a:cubicBezTo>
                  <a:cubicBezTo>
                    <a:pt x="1810" y="2821"/>
                    <a:pt x="1817" y="2828"/>
                    <a:pt x="1817" y="2836"/>
                  </a:cubicBezTo>
                  <a:cubicBezTo>
                    <a:pt x="1839" y="2865"/>
                    <a:pt x="1854" y="2924"/>
                    <a:pt x="1847" y="2946"/>
                  </a:cubicBezTo>
                  <a:cubicBezTo>
                    <a:pt x="1832" y="3012"/>
                    <a:pt x="1854" y="3056"/>
                    <a:pt x="1920" y="3085"/>
                  </a:cubicBezTo>
                  <a:cubicBezTo>
                    <a:pt x="1927" y="3085"/>
                    <a:pt x="1935" y="3085"/>
                    <a:pt x="1935" y="3092"/>
                  </a:cubicBezTo>
                  <a:cubicBezTo>
                    <a:pt x="1935" y="3100"/>
                    <a:pt x="1927" y="3107"/>
                    <a:pt x="1927" y="3122"/>
                  </a:cubicBezTo>
                  <a:cubicBezTo>
                    <a:pt x="1913" y="3144"/>
                    <a:pt x="1898" y="3180"/>
                    <a:pt x="1883" y="3239"/>
                  </a:cubicBezTo>
                  <a:cubicBezTo>
                    <a:pt x="1854" y="3320"/>
                    <a:pt x="1854" y="3349"/>
                    <a:pt x="1869" y="3371"/>
                  </a:cubicBezTo>
                  <a:cubicBezTo>
                    <a:pt x="1876" y="3378"/>
                    <a:pt x="1891" y="3385"/>
                    <a:pt x="1898" y="3385"/>
                  </a:cubicBezTo>
                  <a:cubicBezTo>
                    <a:pt x="1942" y="3385"/>
                    <a:pt x="1993" y="3312"/>
                    <a:pt x="2015" y="3283"/>
                  </a:cubicBezTo>
                  <a:cubicBezTo>
                    <a:pt x="2030" y="3312"/>
                    <a:pt x="2052" y="3378"/>
                    <a:pt x="2052" y="3429"/>
                  </a:cubicBezTo>
                  <a:cubicBezTo>
                    <a:pt x="2052" y="3569"/>
                    <a:pt x="2118" y="3598"/>
                    <a:pt x="2176" y="3598"/>
                  </a:cubicBezTo>
                  <a:cubicBezTo>
                    <a:pt x="2191" y="3598"/>
                    <a:pt x="2206" y="3598"/>
                    <a:pt x="2220" y="3598"/>
                  </a:cubicBezTo>
                  <a:cubicBezTo>
                    <a:pt x="2316" y="3576"/>
                    <a:pt x="2330" y="3554"/>
                    <a:pt x="2345" y="3510"/>
                  </a:cubicBezTo>
                  <a:cubicBezTo>
                    <a:pt x="2345" y="3495"/>
                    <a:pt x="2352" y="3481"/>
                    <a:pt x="2360" y="3466"/>
                  </a:cubicBezTo>
                  <a:cubicBezTo>
                    <a:pt x="2374" y="3429"/>
                    <a:pt x="2396" y="3415"/>
                    <a:pt x="2404" y="3415"/>
                  </a:cubicBezTo>
                  <a:cubicBezTo>
                    <a:pt x="2404" y="3415"/>
                    <a:pt x="2411" y="3429"/>
                    <a:pt x="2411" y="3444"/>
                  </a:cubicBezTo>
                  <a:cubicBezTo>
                    <a:pt x="2418" y="3488"/>
                    <a:pt x="2426" y="3517"/>
                    <a:pt x="2433" y="3539"/>
                  </a:cubicBezTo>
                  <a:cubicBezTo>
                    <a:pt x="2448" y="3561"/>
                    <a:pt x="2455" y="3583"/>
                    <a:pt x="2448" y="3620"/>
                  </a:cubicBezTo>
                  <a:cubicBezTo>
                    <a:pt x="2433" y="3715"/>
                    <a:pt x="2484" y="3737"/>
                    <a:pt x="2521" y="3759"/>
                  </a:cubicBezTo>
                  <a:cubicBezTo>
                    <a:pt x="2528" y="3766"/>
                    <a:pt x="2528" y="3766"/>
                    <a:pt x="2528" y="3766"/>
                  </a:cubicBezTo>
                  <a:cubicBezTo>
                    <a:pt x="2543" y="3774"/>
                    <a:pt x="2557" y="3810"/>
                    <a:pt x="2565" y="3854"/>
                  </a:cubicBezTo>
                  <a:cubicBezTo>
                    <a:pt x="2536" y="3862"/>
                    <a:pt x="2499" y="3876"/>
                    <a:pt x="2469" y="3928"/>
                  </a:cubicBezTo>
                  <a:cubicBezTo>
                    <a:pt x="2433" y="4008"/>
                    <a:pt x="2484" y="4147"/>
                    <a:pt x="2536" y="4199"/>
                  </a:cubicBezTo>
                  <a:cubicBezTo>
                    <a:pt x="2550" y="4213"/>
                    <a:pt x="2543" y="4235"/>
                    <a:pt x="2528" y="4279"/>
                  </a:cubicBezTo>
                  <a:cubicBezTo>
                    <a:pt x="2514" y="4316"/>
                    <a:pt x="2506" y="4360"/>
                    <a:pt x="2506" y="4404"/>
                  </a:cubicBezTo>
                  <a:cubicBezTo>
                    <a:pt x="2506" y="4529"/>
                    <a:pt x="2660" y="4646"/>
                    <a:pt x="2741" y="4682"/>
                  </a:cubicBezTo>
                  <a:cubicBezTo>
                    <a:pt x="2770" y="4697"/>
                    <a:pt x="2785" y="4712"/>
                    <a:pt x="2785" y="4719"/>
                  </a:cubicBezTo>
                  <a:cubicBezTo>
                    <a:pt x="2785" y="4726"/>
                    <a:pt x="2777" y="4734"/>
                    <a:pt x="2763" y="4741"/>
                  </a:cubicBezTo>
                  <a:cubicBezTo>
                    <a:pt x="2733" y="4770"/>
                    <a:pt x="2660" y="4822"/>
                    <a:pt x="2704" y="4887"/>
                  </a:cubicBezTo>
                  <a:cubicBezTo>
                    <a:pt x="2719" y="4910"/>
                    <a:pt x="2741" y="4917"/>
                    <a:pt x="2763" y="4924"/>
                  </a:cubicBezTo>
                  <a:cubicBezTo>
                    <a:pt x="2777" y="4932"/>
                    <a:pt x="2785" y="4939"/>
                    <a:pt x="2785" y="4946"/>
                  </a:cubicBezTo>
                  <a:cubicBezTo>
                    <a:pt x="2792" y="4953"/>
                    <a:pt x="2792" y="4968"/>
                    <a:pt x="2792" y="4975"/>
                  </a:cubicBezTo>
                  <a:cubicBezTo>
                    <a:pt x="2785" y="5005"/>
                    <a:pt x="2785" y="5056"/>
                    <a:pt x="2865" y="5078"/>
                  </a:cubicBezTo>
                  <a:cubicBezTo>
                    <a:pt x="2946" y="5100"/>
                    <a:pt x="3004" y="5137"/>
                    <a:pt x="3121" y="5254"/>
                  </a:cubicBezTo>
                  <a:cubicBezTo>
                    <a:pt x="3238" y="5371"/>
                    <a:pt x="3253" y="5569"/>
                    <a:pt x="3238" y="5613"/>
                  </a:cubicBezTo>
                  <a:cubicBezTo>
                    <a:pt x="3238" y="5613"/>
                    <a:pt x="3238" y="5620"/>
                    <a:pt x="3223" y="5620"/>
                  </a:cubicBezTo>
                  <a:cubicBezTo>
                    <a:pt x="3216" y="5628"/>
                    <a:pt x="3194" y="5635"/>
                    <a:pt x="3194" y="5650"/>
                  </a:cubicBezTo>
                  <a:cubicBezTo>
                    <a:pt x="3187" y="5672"/>
                    <a:pt x="3194" y="5686"/>
                    <a:pt x="3201" y="5694"/>
                  </a:cubicBezTo>
                  <a:cubicBezTo>
                    <a:pt x="3231" y="5738"/>
                    <a:pt x="3231" y="5774"/>
                    <a:pt x="3201" y="5818"/>
                  </a:cubicBezTo>
                  <a:cubicBezTo>
                    <a:pt x="3150" y="5891"/>
                    <a:pt x="3143" y="5979"/>
                    <a:pt x="3187" y="6060"/>
                  </a:cubicBezTo>
                  <a:cubicBezTo>
                    <a:pt x="3209" y="6111"/>
                    <a:pt x="3238" y="6119"/>
                    <a:pt x="3260" y="6119"/>
                  </a:cubicBezTo>
                  <a:cubicBezTo>
                    <a:pt x="3282" y="6126"/>
                    <a:pt x="3297" y="6126"/>
                    <a:pt x="3311" y="6155"/>
                  </a:cubicBezTo>
                  <a:cubicBezTo>
                    <a:pt x="3326" y="6177"/>
                    <a:pt x="3326" y="6199"/>
                    <a:pt x="3318" y="6221"/>
                  </a:cubicBezTo>
                  <a:cubicBezTo>
                    <a:pt x="3304" y="6236"/>
                    <a:pt x="3289" y="6243"/>
                    <a:pt x="3282" y="6243"/>
                  </a:cubicBezTo>
                  <a:cubicBezTo>
                    <a:pt x="3275" y="6243"/>
                    <a:pt x="3267" y="6243"/>
                    <a:pt x="3260" y="6243"/>
                  </a:cubicBezTo>
                  <a:cubicBezTo>
                    <a:pt x="3253" y="6243"/>
                    <a:pt x="3238" y="6243"/>
                    <a:pt x="3231" y="6243"/>
                  </a:cubicBezTo>
                  <a:cubicBezTo>
                    <a:pt x="3201" y="6243"/>
                    <a:pt x="3157" y="6251"/>
                    <a:pt x="3128" y="6272"/>
                  </a:cubicBezTo>
                  <a:cubicBezTo>
                    <a:pt x="3121" y="6272"/>
                    <a:pt x="3113" y="6258"/>
                    <a:pt x="3106" y="6258"/>
                  </a:cubicBezTo>
                  <a:cubicBezTo>
                    <a:pt x="3085" y="6229"/>
                    <a:pt x="3041" y="6192"/>
                    <a:pt x="2983" y="6177"/>
                  </a:cubicBezTo>
                  <a:cubicBezTo>
                    <a:pt x="2946" y="6170"/>
                    <a:pt x="2924" y="6170"/>
                    <a:pt x="2909" y="6170"/>
                  </a:cubicBezTo>
                  <a:cubicBezTo>
                    <a:pt x="2836" y="6170"/>
                    <a:pt x="2821" y="6221"/>
                    <a:pt x="2814" y="6280"/>
                  </a:cubicBezTo>
                  <a:cubicBezTo>
                    <a:pt x="2792" y="6353"/>
                    <a:pt x="2858" y="6412"/>
                    <a:pt x="2917" y="6456"/>
                  </a:cubicBezTo>
                  <a:cubicBezTo>
                    <a:pt x="2909" y="6456"/>
                    <a:pt x="2902" y="6463"/>
                    <a:pt x="2902" y="6470"/>
                  </a:cubicBezTo>
                  <a:cubicBezTo>
                    <a:pt x="2887" y="6507"/>
                    <a:pt x="2917" y="6551"/>
                    <a:pt x="2938" y="6580"/>
                  </a:cubicBezTo>
                  <a:cubicBezTo>
                    <a:pt x="2960" y="6602"/>
                    <a:pt x="2968" y="6639"/>
                    <a:pt x="2960" y="6683"/>
                  </a:cubicBezTo>
                  <a:cubicBezTo>
                    <a:pt x="2960" y="6720"/>
                    <a:pt x="2946" y="6749"/>
                    <a:pt x="2938" y="6763"/>
                  </a:cubicBezTo>
                  <a:cubicBezTo>
                    <a:pt x="2917" y="6749"/>
                    <a:pt x="2887" y="6734"/>
                    <a:pt x="2865" y="6734"/>
                  </a:cubicBezTo>
                  <a:cubicBezTo>
                    <a:pt x="2836" y="6734"/>
                    <a:pt x="2807" y="6756"/>
                    <a:pt x="2799" y="6793"/>
                  </a:cubicBezTo>
                  <a:cubicBezTo>
                    <a:pt x="2792" y="6815"/>
                    <a:pt x="2807" y="6837"/>
                    <a:pt x="2814" y="6859"/>
                  </a:cubicBezTo>
                  <a:cubicBezTo>
                    <a:pt x="2763" y="6873"/>
                    <a:pt x="2711" y="6903"/>
                    <a:pt x="2660" y="6947"/>
                  </a:cubicBezTo>
                  <a:cubicBezTo>
                    <a:pt x="2653" y="6954"/>
                    <a:pt x="2638" y="6961"/>
                    <a:pt x="2631" y="6961"/>
                  </a:cubicBezTo>
                  <a:cubicBezTo>
                    <a:pt x="2616" y="6961"/>
                    <a:pt x="2602" y="6947"/>
                    <a:pt x="2587" y="6932"/>
                  </a:cubicBezTo>
                  <a:cubicBezTo>
                    <a:pt x="2572" y="6925"/>
                    <a:pt x="2565" y="6917"/>
                    <a:pt x="2550" y="6903"/>
                  </a:cubicBezTo>
                  <a:cubicBezTo>
                    <a:pt x="2543" y="6903"/>
                    <a:pt x="2528" y="6903"/>
                    <a:pt x="2521" y="6903"/>
                  </a:cubicBezTo>
                  <a:cubicBezTo>
                    <a:pt x="2440" y="6903"/>
                    <a:pt x="2345" y="7049"/>
                    <a:pt x="2301" y="7144"/>
                  </a:cubicBezTo>
                  <a:cubicBezTo>
                    <a:pt x="2279" y="7196"/>
                    <a:pt x="2257" y="7225"/>
                    <a:pt x="2235" y="7240"/>
                  </a:cubicBezTo>
                  <a:cubicBezTo>
                    <a:pt x="2220" y="7254"/>
                    <a:pt x="2206" y="7269"/>
                    <a:pt x="2206" y="7291"/>
                  </a:cubicBezTo>
                  <a:cubicBezTo>
                    <a:pt x="2206" y="7320"/>
                    <a:pt x="2228" y="7335"/>
                    <a:pt x="2243" y="7342"/>
                  </a:cubicBezTo>
                  <a:cubicBezTo>
                    <a:pt x="2294" y="7379"/>
                    <a:pt x="2389" y="7518"/>
                    <a:pt x="2433" y="7584"/>
                  </a:cubicBezTo>
                  <a:cubicBezTo>
                    <a:pt x="2433" y="7613"/>
                    <a:pt x="2426" y="7665"/>
                    <a:pt x="2433" y="7782"/>
                  </a:cubicBezTo>
                  <a:cubicBezTo>
                    <a:pt x="2440" y="7877"/>
                    <a:pt x="2499" y="7987"/>
                    <a:pt x="2543" y="8082"/>
                  </a:cubicBezTo>
                  <a:cubicBezTo>
                    <a:pt x="2579" y="8156"/>
                    <a:pt x="2616" y="8229"/>
                    <a:pt x="2616" y="8273"/>
                  </a:cubicBezTo>
                  <a:cubicBezTo>
                    <a:pt x="2616" y="8368"/>
                    <a:pt x="2550" y="8529"/>
                    <a:pt x="2492" y="8573"/>
                  </a:cubicBezTo>
                  <a:cubicBezTo>
                    <a:pt x="2440" y="8625"/>
                    <a:pt x="2469" y="8669"/>
                    <a:pt x="2492" y="8705"/>
                  </a:cubicBezTo>
                  <a:cubicBezTo>
                    <a:pt x="2506" y="8734"/>
                    <a:pt x="2528" y="8764"/>
                    <a:pt x="2514" y="8808"/>
                  </a:cubicBezTo>
                  <a:cubicBezTo>
                    <a:pt x="2514" y="8822"/>
                    <a:pt x="2506" y="8837"/>
                    <a:pt x="2499" y="8852"/>
                  </a:cubicBezTo>
                  <a:cubicBezTo>
                    <a:pt x="2469" y="8932"/>
                    <a:pt x="2462" y="8976"/>
                    <a:pt x="2557" y="9064"/>
                  </a:cubicBezTo>
                  <a:cubicBezTo>
                    <a:pt x="2579" y="9086"/>
                    <a:pt x="2594" y="9094"/>
                    <a:pt x="2594" y="9101"/>
                  </a:cubicBezTo>
                  <a:cubicBezTo>
                    <a:pt x="2587" y="9108"/>
                    <a:pt x="2579" y="9108"/>
                    <a:pt x="2572" y="9115"/>
                  </a:cubicBezTo>
                  <a:cubicBezTo>
                    <a:pt x="2557" y="9123"/>
                    <a:pt x="2536" y="9130"/>
                    <a:pt x="2514" y="9138"/>
                  </a:cubicBezTo>
                  <a:cubicBezTo>
                    <a:pt x="2448" y="9189"/>
                    <a:pt x="2484" y="9247"/>
                    <a:pt x="2521" y="9306"/>
                  </a:cubicBezTo>
                  <a:cubicBezTo>
                    <a:pt x="2536" y="9343"/>
                    <a:pt x="2557" y="9372"/>
                    <a:pt x="2572" y="9416"/>
                  </a:cubicBezTo>
                  <a:cubicBezTo>
                    <a:pt x="2602" y="9475"/>
                    <a:pt x="2579" y="9533"/>
                    <a:pt x="2565" y="9555"/>
                  </a:cubicBezTo>
                  <a:cubicBezTo>
                    <a:pt x="2557" y="9584"/>
                    <a:pt x="2543" y="9599"/>
                    <a:pt x="2528" y="9606"/>
                  </a:cubicBezTo>
                  <a:cubicBezTo>
                    <a:pt x="2506" y="9570"/>
                    <a:pt x="2462" y="9541"/>
                    <a:pt x="2411" y="9541"/>
                  </a:cubicBezTo>
                  <a:cubicBezTo>
                    <a:pt x="2382" y="9541"/>
                    <a:pt x="2345" y="9555"/>
                    <a:pt x="2323" y="9577"/>
                  </a:cubicBezTo>
                  <a:cubicBezTo>
                    <a:pt x="2286" y="9606"/>
                    <a:pt x="2235" y="9636"/>
                    <a:pt x="2184" y="9636"/>
                  </a:cubicBezTo>
                  <a:cubicBezTo>
                    <a:pt x="2162" y="9636"/>
                    <a:pt x="2133" y="9629"/>
                    <a:pt x="2103" y="9614"/>
                  </a:cubicBezTo>
                  <a:cubicBezTo>
                    <a:pt x="2074" y="9599"/>
                    <a:pt x="2052" y="9592"/>
                    <a:pt x="2023" y="9592"/>
                  </a:cubicBezTo>
                  <a:cubicBezTo>
                    <a:pt x="1957" y="9592"/>
                    <a:pt x="1913" y="9643"/>
                    <a:pt x="1883" y="9680"/>
                  </a:cubicBezTo>
                  <a:cubicBezTo>
                    <a:pt x="1876" y="9694"/>
                    <a:pt x="1876" y="9694"/>
                    <a:pt x="1876" y="9694"/>
                  </a:cubicBezTo>
                  <a:cubicBezTo>
                    <a:pt x="1832" y="9738"/>
                    <a:pt x="1766" y="9782"/>
                    <a:pt x="1700" y="9797"/>
                  </a:cubicBezTo>
                  <a:cubicBezTo>
                    <a:pt x="1693" y="9797"/>
                    <a:pt x="1678" y="9797"/>
                    <a:pt x="1671" y="9797"/>
                  </a:cubicBezTo>
                  <a:cubicBezTo>
                    <a:pt x="1597" y="9812"/>
                    <a:pt x="1502" y="9826"/>
                    <a:pt x="1458" y="9870"/>
                  </a:cubicBezTo>
                  <a:cubicBezTo>
                    <a:pt x="1451" y="9878"/>
                    <a:pt x="1429" y="9900"/>
                    <a:pt x="1436" y="9929"/>
                  </a:cubicBezTo>
                  <a:cubicBezTo>
                    <a:pt x="1436" y="9958"/>
                    <a:pt x="1466" y="9973"/>
                    <a:pt x="1502" y="9995"/>
                  </a:cubicBezTo>
                  <a:cubicBezTo>
                    <a:pt x="1510" y="10002"/>
                    <a:pt x="1524" y="10010"/>
                    <a:pt x="1539" y="10017"/>
                  </a:cubicBezTo>
                  <a:cubicBezTo>
                    <a:pt x="1590" y="10053"/>
                    <a:pt x="1686" y="10068"/>
                    <a:pt x="1752" y="10075"/>
                  </a:cubicBezTo>
                  <a:cubicBezTo>
                    <a:pt x="1788" y="10083"/>
                    <a:pt x="1788" y="10083"/>
                    <a:pt x="1788" y="10083"/>
                  </a:cubicBezTo>
                  <a:cubicBezTo>
                    <a:pt x="1781" y="10046"/>
                    <a:pt x="1781" y="10046"/>
                    <a:pt x="1781" y="10046"/>
                  </a:cubicBezTo>
                  <a:cubicBezTo>
                    <a:pt x="1781" y="10039"/>
                    <a:pt x="1781" y="10039"/>
                    <a:pt x="1781" y="10039"/>
                  </a:cubicBezTo>
                  <a:cubicBezTo>
                    <a:pt x="1795" y="9995"/>
                    <a:pt x="1817" y="9922"/>
                    <a:pt x="1839" y="9907"/>
                  </a:cubicBezTo>
                  <a:cubicBezTo>
                    <a:pt x="1847" y="9900"/>
                    <a:pt x="1861" y="9892"/>
                    <a:pt x="1869" y="9892"/>
                  </a:cubicBezTo>
                  <a:cubicBezTo>
                    <a:pt x="1891" y="9892"/>
                    <a:pt x="1905" y="9900"/>
                    <a:pt x="1913" y="9914"/>
                  </a:cubicBezTo>
                  <a:cubicBezTo>
                    <a:pt x="1913" y="9914"/>
                    <a:pt x="1920" y="9922"/>
                    <a:pt x="1913" y="9944"/>
                  </a:cubicBezTo>
                  <a:cubicBezTo>
                    <a:pt x="1898" y="10002"/>
                    <a:pt x="1913" y="10039"/>
                    <a:pt x="1927" y="10061"/>
                  </a:cubicBezTo>
                  <a:cubicBezTo>
                    <a:pt x="1942" y="10083"/>
                    <a:pt x="1971" y="10097"/>
                    <a:pt x="2001" y="10097"/>
                  </a:cubicBezTo>
                  <a:cubicBezTo>
                    <a:pt x="2015" y="10097"/>
                    <a:pt x="2023" y="10090"/>
                    <a:pt x="2030" y="10090"/>
                  </a:cubicBezTo>
                  <a:cubicBezTo>
                    <a:pt x="2037" y="10090"/>
                    <a:pt x="2052" y="10090"/>
                    <a:pt x="2067" y="10083"/>
                  </a:cubicBezTo>
                  <a:cubicBezTo>
                    <a:pt x="2111" y="10075"/>
                    <a:pt x="2162" y="10068"/>
                    <a:pt x="2198" y="10068"/>
                  </a:cubicBezTo>
                  <a:cubicBezTo>
                    <a:pt x="2220" y="10068"/>
                    <a:pt x="2220" y="10068"/>
                    <a:pt x="2228" y="10068"/>
                  </a:cubicBezTo>
                  <a:cubicBezTo>
                    <a:pt x="2235" y="10083"/>
                    <a:pt x="2235" y="10097"/>
                    <a:pt x="2243" y="10112"/>
                  </a:cubicBezTo>
                  <a:cubicBezTo>
                    <a:pt x="2257" y="10141"/>
                    <a:pt x="2272" y="10185"/>
                    <a:pt x="2308" y="10222"/>
                  </a:cubicBezTo>
                  <a:cubicBezTo>
                    <a:pt x="2352" y="10266"/>
                    <a:pt x="2426" y="10288"/>
                    <a:pt x="2469" y="10288"/>
                  </a:cubicBezTo>
                  <a:cubicBezTo>
                    <a:pt x="2477" y="10288"/>
                    <a:pt x="2484" y="10288"/>
                    <a:pt x="2492" y="10288"/>
                  </a:cubicBezTo>
                  <a:cubicBezTo>
                    <a:pt x="2506" y="10295"/>
                    <a:pt x="2536" y="10332"/>
                    <a:pt x="2543" y="10376"/>
                  </a:cubicBezTo>
                  <a:cubicBezTo>
                    <a:pt x="2543" y="10391"/>
                    <a:pt x="2550" y="10413"/>
                    <a:pt x="2536" y="10427"/>
                  </a:cubicBezTo>
                  <a:cubicBezTo>
                    <a:pt x="2499" y="10464"/>
                    <a:pt x="2477" y="10508"/>
                    <a:pt x="2484" y="10552"/>
                  </a:cubicBezTo>
                  <a:cubicBezTo>
                    <a:pt x="2492" y="10581"/>
                    <a:pt x="2506" y="10610"/>
                    <a:pt x="2543" y="10632"/>
                  </a:cubicBezTo>
                  <a:cubicBezTo>
                    <a:pt x="2565" y="10647"/>
                    <a:pt x="2602" y="10654"/>
                    <a:pt x="2631" y="10654"/>
                  </a:cubicBezTo>
                  <a:cubicBezTo>
                    <a:pt x="2704" y="10654"/>
                    <a:pt x="2763" y="10625"/>
                    <a:pt x="2777" y="10574"/>
                  </a:cubicBezTo>
                  <a:cubicBezTo>
                    <a:pt x="2785" y="10559"/>
                    <a:pt x="2785" y="10559"/>
                    <a:pt x="2792" y="10559"/>
                  </a:cubicBezTo>
                  <a:cubicBezTo>
                    <a:pt x="2792" y="10559"/>
                    <a:pt x="2807" y="10559"/>
                    <a:pt x="2814" y="10574"/>
                  </a:cubicBezTo>
                  <a:cubicBezTo>
                    <a:pt x="2821" y="10581"/>
                    <a:pt x="2829" y="10603"/>
                    <a:pt x="2821" y="10632"/>
                  </a:cubicBezTo>
                  <a:cubicBezTo>
                    <a:pt x="2814" y="10662"/>
                    <a:pt x="2814" y="10684"/>
                    <a:pt x="2807" y="10706"/>
                  </a:cubicBezTo>
                  <a:cubicBezTo>
                    <a:pt x="2799" y="10764"/>
                    <a:pt x="2792" y="10801"/>
                    <a:pt x="2763" y="10823"/>
                  </a:cubicBezTo>
                  <a:cubicBezTo>
                    <a:pt x="2733" y="10845"/>
                    <a:pt x="2719" y="10882"/>
                    <a:pt x="2733" y="10911"/>
                  </a:cubicBezTo>
                  <a:cubicBezTo>
                    <a:pt x="2741" y="10940"/>
                    <a:pt x="2763" y="10955"/>
                    <a:pt x="2799" y="10955"/>
                  </a:cubicBezTo>
                  <a:cubicBezTo>
                    <a:pt x="2814" y="10955"/>
                    <a:pt x="2821" y="10955"/>
                    <a:pt x="2836" y="10955"/>
                  </a:cubicBezTo>
                  <a:cubicBezTo>
                    <a:pt x="2843" y="10947"/>
                    <a:pt x="2851" y="10947"/>
                    <a:pt x="2865" y="10947"/>
                  </a:cubicBezTo>
                  <a:cubicBezTo>
                    <a:pt x="2953" y="10918"/>
                    <a:pt x="3106" y="10882"/>
                    <a:pt x="3150" y="10764"/>
                  </a:cubicBezTo>
                  <a:cubicBezTo>
                    <a:pt x="3194" y="10662"/>
                    <a:pt x="3275" y="10589"/>
                    <a:pt x="3311" y="10581"/>
                  </a:cubicBezTo>
                  <a:cubicBezTo>
                    <a:pt x="3355" y="10566"/>
                    <a:pt x="3377" y="10522"/>
                    <a:pt x="3392" y="10479"/>
                  </a:cubicBezTo>
                  <a:cubicBezTo>
                    <a:pt x="3399" y="10456"/>
                    <a:pt x="3414" y="10434"/>
                    <a:pt x="3421" y="10420"/>
                  </a:cubicBezTo>
                  <a:cubicBezTo>
                    <a:pt x="3450" y="10369"/>
                    <a:pt x="3458" y="10281"/>
                    <a:pt x="3443" y="10222"/>
                  </a:cubicBezTo>
                  <a:cubicBezTo>
                    <a:pt x="3428" y="10193"/>
                    <a:pt x="3414" y="10171"/>
                    <a:pt x="3399" y="10156"/>
                  </a:cubicBezTo>
                  <a:cubicBezTo>
                    <a:pt x="3363" y="10141"/>
                    <a:pt x="3348" y="10134"/>
                    <a:pt x="3370" y="10068"/>
                  </a:cubicBezTo>
                  <a:cubicBezTo>
                    <a:pt x="3370" y="10053"/>
                    <a:pt x="3377" y="10032"/>
                    <a:pt x="3377" y="10017"/>
                  </a:cubicBezTo>
                  <a:cubicBezTo>
                    <a:pt x="3392" y="10039"/>
                    <a:pt x="3414" y="10053"/>
                    <a:pt x="3436" y="10061"/>
                  </a:cubicBezTo>
                  <a:cubicBezTo>
                    <a:pt x="3450" y="10061"/>
                    <a:pt x="3480" y="10061"/>
                    <a:pt x="3502" y="10061"/>
                  </a:cubicBezTo>
                  <a:cubicBezTo>
                    <a:pt x="3560" y="10061"/>
                    <a:pt x="3663" y="10053"/>
                    <a:pt x="3685" y="9980"/>
                  </a:cubicBezTo>
                  <a:cubicBezTo>
                    <a:pt x="3685" y="9965"/>
                    <a:pt x="3700" y="9951"/>
                    <a:pt x="3729" y="9951"/>
                  </a:cubicBezTo>
                  <a:cubicBezTo>
                    <a:pt x="3751" y="9951"/>
                    <a:pt x="3773" y="9958"/>
                    <a:pt x="3795" y="9973"/>
                  </a:cubicBezTo>
                  <a:cubicBezTo>
                    <a:pt x="3824" y="9995"/>
                    <a:pt x="3868" y="10010"/>
                    <a:pt x="3912" y="10024"/>
                  </a:cubicBezTo>
                  <a:cubicBezTo>
                    <a:pt x="3956" y="10039"/>
                    <a:pt x="4000" y="10061"/>
                    <a:pt x="4022" y="10075"/>
                  </a:cubicBezTo>
                  <a:cubicBezTo>
                    <a:pt x="4051" y="10097"/>
                    <a:pt x="4081" y="10105"/>
                    <a:pt x="4110" y="10105"/>
                  </a:cubicBezTo>
                  <a:cubicBezTo>
                    <a:pt x="4147" y="10105"/>
                    <a:pt x="4191" y="10090"/>
                    <a:pt x="4235" y="10068"/>
                  </a:cubicBezTo>
                  <a:cubicBezTo>
                    <a:pt x="4249" y="10061"/>
                    <a:pt x="4256" y="10053"/>
                    <a:pt x="4271" y="10053"/>
                  </a:cubicBezTo>
                  <a:cubicBezTo>
                    <a:pt x="4293" y="10053"/>
                    <a:pt x="4315" y="10068"/>
                    <a:pt x="4315" y="10083"/>
                  </a:cubicBezTo>
                  <a:cubicBezTo>
                    <a:pt x="4323" y="10097"/>
                    <a:pt x="4300" y="10112"/>
                    <a:pt x="4293" y="10120"/>
                  </a:cubicBezTo>
                  <a:cubicBezTo>
                    <a:pt x="4278" y="10127"/>
                    <a:pt x="4242" y="10156"/>
                    <a:pt x="4249" y="10193"/>
                  </a:cubicBezTo>
                  <a:cubicBezTo>
                    <a:pt x="4264" y="10229"/>
                    <a:pt x="4308" y="10229"/>
                    <a:pt x="4359" y="10229"/>
                  </a:cubicBezTo>
                  <a:cubicBezTo>
                    <a:pt x="4366" y="10229"/>
                    <a:pt x="4381" y="10229"/>
                    <a:pt x="4388" y="10229"/>
                  </a:cubicBezTo>
                  <a:cubicBezTo>
                    <a:pt x="4396" y="10229"/>
                    <a:pt x="4403" y="10229"/>
                    <a:pt x="4418" y="10229"/>
                  </a:cubicBezTo>
                  <a:cubicBezTo>
                    <a:pt x="4462" y="10229"/>
                    <a:pt x="4498" y="10310"/>
                    <a:pt x="4513" y="10354"/>
                  </a:cubicBezTo>
                  <a:cubicBezTo>
                    <a:pt x="4513" y="10354"/>
                    <a:pt x="4513" y="10361"/>
                    <a:pt x="4513" y="10369"/>
                  </a:cubicBezTo>
                  <a:cubicBezTo>
                    <a:pt x="4520" y="10413"/>
                    <a:pt x="4535" y="10493"/>
                    <a:pt x="4667" y="10493"/>
                  </a:cubicBezTo>
                  <a:cubicBezTo>
                    <a:pt x="4681" y="10493"/>
                    <a:pt x="4689" y="10493"/>
                    <a:pt x="4704" y="10486"/>
                  </a:cubicBezTo>
                  <a:cubicBezTo>
                    <a:pt x="4791" y="10479"/>
                    <a:pt x="4916" y="10442"/>
                    <a:pt x="5011" y="10405"/>
                  </a:cubicBezTo>
                  <a:cubicBezTo>
                    <a:pt x="5026" y="10398"/>
                    <a:pt x="5048" y="10391"/>
                    <a:pt x="5070" y="10383"/>
                  </a:cubicBezTo>
                  <a:cubicBezTo>
                    <a:pt x="5063" y="10398"/>
                    <a:pt x="5063" y="10413"/>
                    <a:pt x="5063" y="10420"/>
                  </a:cubicBezTo>
                  <a:cubicBezTo>
                    <a:pt x="5063" y="10434"/>
                    <a:pt x="5070" y="10456"/>
                    <a:pt x="5106" y="10471"/>
                  </a:cubicBezTo>
                  <a:cubicBezTo>
                    <a:pt x="5121" y="10486"/>
                    <a:pt x="5121" y="10486"/>
                    <a:pt x="5121" y="10486"/>
                  </a:cubicBezTo>
                  <a:cubicBezTo>
                    <a:pt x="5143" y="10493"/>
                    <a:pt x="5158" y="10501"/>
                    <a:pt x="5180" y="10501"/>
                  </a:cubicBezTo>
                  <a:cubicBezTo>
                    <a:pt x="5216" y="10501"/>
                    <a:pt x="5231" y="10479"/>
                    <a:pt x="5268" y="10434"/>
                  </a:cubicBezTo>
                  <a:cubicBezTo>
                    <a:pt x="5275" y="10420"/>
                    <a:pt x="5275" y="10420"/>
                    <a:pt x="5275" y="10420"/>
                  </a:cubicBezTo>
                  <a:cubicBezTo>
                    <a:pt x="5326" y="10347"/>
                    <a:pt x="5348" y="10317"/>
                    <a:pt x="5392" y="10317"/>
                  </a:cubicBezTo>
                  <a:cubicBezTo>
                    <a:pt x="5399" y="10317"/>
                    <a:pt x="5399" y="10317"/>
                    <a:pt x="5407" y="10317"/>
                  </a:cubicBezTo>
                  <a:cubicBezTo>
                    <a:pt x="5487" y="10332"/>
                    <a:pt x="5531" y="10339"/>
                    <a:pt x="5531" y="10339"/>
                  </a:cubicBezTo>
                  <a:cubicBezTo>
                    <a:pt x="5568" y="10347"/>
                    <a:pt x="5568" y="10347"/>
                    <a:pt x="5568" y="10347"/>
                  </a:cubicBezTo>
                  <a:cubicBezTo>
                    <a:pt x="5568" y="10310"/>
                    <a:pt x="5568" y="10310"/>
                    <a:pt x="5568" y="10310"/>
                  </a:cubicBezTo>
                  <a:cubicBezTo>
                    <a:pt x="5568" y="10244"/>
                    <a:pt x="5568" y="10244"/>
                    <a:pt x="5568" y="10244"/>
                  </a:cubicBezTo>
                  <a:cubicBezTo>
                    <a:pt x="5568" y="10156"/>
                    <a:pt x="5568" y="10156"/>
                    <a:pt x="5568" y="10156"/>
                  </a:cubicBezTo>
                  <a:cubicBezTo>
                    <a:pt x="5524" y="10215"/>
                    <a:pt x="5524" y="10215"/>
                    <a:pt x="5524" y="10215"/>
                  </a:cubicBezTo>
                  <a:lnTo>
                    <a:pt x="5524" y="10215"/>
                  </a:lnTo>
                  <a:cubicBezTo>
                    <a:pt x="5531" y="10112"/>
                    <a:pt x="5539" y="10105"/>
                    <a:pt x="5605" y="10105"/>
                  </a:cubicBezTo>
                  <a:cubicBezTo>
                    <a:pt x="5627" y="10105"/>
                    <a:pt x="5649" y="10105"/>
                    <a:pt x="5671" y="10105"/>
                  </a:cubicBezTo>
                  <a:cubicBezTo>
                    <a:pt x="5700" y="10105"/>
                    <a:pt x="5722" y="10112"/>
                    <a:pt x="5751" y="10112"/>
                  </a:cubicBezTo>
                  <a:cubicBezTo>
                    <a:pt x="5788" y="10112"/>
                    <a:pt x="5847" y="10105"/>
                    <a:pt x="5883" y="10075"/>
                  </a:cubicBezTo>
                  <a:cubicBezTo>
                    <a:pt x="5927" y="10039"/>
                    <a:pt x="5913" y="10010"/>
                    <a:pt x="5905" y="9988"/>
                  </a:cubicBezTo>
                  <a:cubicBezTo>
                    <a:pt x="5905" y="9973"/>
                    <a:pt x="5898" y="9958"/>
                    <a:pt x="5927" y="9922"/>
                  </a:cubicBezTo>
                  <a:cubicBezTo>
                    <a:pt x="5978" y="9848"/>
                    <a:pt x="6030" y="9841"/>
                    <a:pt x="6103" y="9834"/>
                  </a:cubicBezTo>
                  <a:cubicBezTo>
                    <a:pt x="6132" y="9834"/>
                    <a:pt x="6132" y="9834"/>
                    <a:pt x="6132" y="9834"/>
                  </a:cubicBezTo>
                  <a:cubicBezTo>
                    <a:pt x="6140" y="9834"/>
                    <a:pt x="6147" y="9834"/>
                    <a:pt x="6154" y="9834"/>
                  </a:cubicBezTo>
                  <a:cubicBezTo>
                    <a:pt x="6176" y="9834"/>
                    <a:pt x="6206" y="9834"/>
                    <a:pt x="6235" y="9834"/>
                  </a:cubicBezTo>
                  <a:cubicBezTo>
                    <a:pt x="6271" y="9841"/>
                    <a:pt x="6308" y="9841"/>
                    <a:pt x="6345" y="9841"/>
                  </a:cubicBezTo>
                  <a:cubicBezTo>
                    <a:pt x="6411" y="9841"/>
                    <a:pt x="6455" y="9826"/>
                    <a:pt x="6484" y="9804"/>
                  </a:cubicBezTo>
                  <a:cubicBezTo>
                    <a:pt x="6550" y="9746"/>
                    <a:pt x="6740" y="9680"/>
                    <a:pt x="6821" y="9680"/>
                  </a:cubicBezTo>
                  <a:cubicBezTo>
                    <a:pt x="6828" y="9680"/>
                    <a:pt x="6828" y="9680"/>
                    <a:pt x="6836" y="9687"/>
                  </a:cubicBezTo>
                  <a:cubicBezTo>
                    <a:pt x="6872" y="9687"/>
                    <a:pt x="6909" y="9694"/>
                    <a:pt x="6946" y="9702"/>
                  </a:cubicBezTo>
                  <a:cubicBezTo>
                    <a:pt x="6990" y="9709"/>
                    <a:pt x="7026" y="9709"/>
                    <a:pt x="7063" y="9716"/>
                  </a:cubicBezTo>
                  <a:cubicBezTo>
                    <a:pt x="7092" y="9724"/>
                    <a:pt x="7121" y="9724"/>
                    <a:pt x="7144" y="9724"/>
                  </a:cubicBezTo>
                  <a:cubicBezTo>
                    <a:pt x="7173" y="9724"/>
                    <a:pt x="7195" y="9724"/>
                    <a:pt x="7231" y="9716"/>
                  </a:cubicBezTo>
                  <a:lnTo>
                    <a:pt x="7231" y="9716"/>
                  </a:lnTo>
                  <a:cubicBezTo>
                    <a:pt x="7275" y="9709"/>
                    <a:pt x="7297" y="9709"/>
                    <a:pt x="7312" y="9680"/>
                  </a:cubicBezTo>
                  <a:cubicBezTo>
                    <a:pt x="7327" y="9651"/>
                    <a:pt x="7312" y="9621"/>
                    <a:pt x="7275" y="9570"/>
                  </a:cubicBezTo>
                  <a:cubicBezTo>
                    <a:pt x="7261" y="9548"/>
                    <a:pt x="7261" y="9548"/>
                    <a:pt x="7261" y="9548"/>
                  </a:cubicBezTo>
                  <a:cubicBezTo>
                    <a:pt x="7209" y="9467"/>
                    <a:pt x="7195" y="9438"/>
                    <a:pt x="7239" y="9394"/>
                  </a:cubicBezTo>
                  <a:cubicBezTo>
                    <a:pt x="7261" y="9365"/>
                    <a:pt x="7283" y="9343"/>
                    <a:pt x="7305" y="9313"/>
                  </a:cubicBezTo>
                  <a:cubicBezTo>
                    <a:pt x="7327" y="9291"/>
                    <a:pt x="7341" y="9270"/>
                    <a:pt x="7356" y="9255"/>
                  </a:cubicBezTo>
                  <a:cubicBezTo>
                    <a:pt x="7356" y="9284"/>
                    <a:pt x="7349" y="9335"/>
                    <a:pt x="7334" y="9365"/>
                  </a:cubicBezTo>
                  <a:cubicBezTo>
                    <a:pt x="7327" y="9379"/>
                    <a:pt x="7319" y="9401"/>
                    <a:pt x="7334" y="9423"/>
                  </a:cubicBezTo>
                  <a:cubicBezTo>
                    <a:pt x="7334" y="9438"/>
                    <a:pt x="7349" y="9445"/>
                    <a:pt x="7371" y="9445"/>
                  </a:cubicBezTo>
                  <a:cubicBezTo>
                    <a:pt x="7400" y="9445"/>
                    <a:pt x="7437" y="9438"/>
                    <a:pt x="7495" y="9409"/>
                  </a:cubicBezTo>
                  <a:cubicBezTo>
                    <a:pt x="7554" y="9387"/>
                    <a:pt x="7620" y="9372"/>
                    <a:pt x="7671" y="9372"/>
                  </a:cubicBezTo>
                  <a:cubicBezTo>
                    <a:pt x="7722" y="9372"/>
                    <a:pt x="7752" y="9387"/>
                    <a:pt x="7759" y="9394"/>
                  </a:cubicBezTo>
                  <a:cubicBezTo>
                    <a:pt x="7766" y="9409"/>
                    <a:pt x="7774" y="9423"/>
                    <a:pt x="7781" y="9438"/>
                  </a:cubicBezTo>
                  <a:cubicBezTo>
                    <a:pt x="7810" y="9497"/>
                    <a:pt x="7847" y="9570"/>
                    <a:pt x="7906" y="9592"/>
                  </a:cubicBezTo>
                  <a:cubicBezTo>
                    <a:pt x="7920" y="9599"/>
                    <a:pt x="7928" y="9599"/>
                    <a:pt x="7935" y="9606"/>
                  </a:cubicBezTo>
                  <a:cubicBezTo>
                    <a:pt x="7957" y="9614"/>
                    <a:pt x="7979" y="9621"/>
                    <a:pt x="8008" y="9621"/>
                  </a:cubicBezTo>
                  <a:cubicBezTo>
                    <a:pt x="8045" y="9621"/>
                    <a:pt x="8074" y="9599"/>
                    <a:pt x="8111" y="9563"/>
                  </a:cubicBezTo>
                  <a:cubicBezTo>
                    <a:pt x="8125" y="9548"/>
                    <a:pt x="8133" y="9533"/>
                    <a:pt x="8147" y="9519"/>
                  </a:cubicBezTo>
                  <a:cubicBezTo>
                    <a:pt x="8191" y="9460"/>
                    <a:pt x="8213" y="9431"/>
                    <a:pt x="8287" y="9423"/>
                  </a:cubicBezTo>
                  <a:cubicBezTo>
                    <a:pt x="8309" y="9423"/>
                    <a:pt x="8309" y="9423"/>
                    <a:pt x="8309" y="9423"/>
                  </a:cubicBezTo>
                  <a:cubicBezTo>
                    <a:pt x="8345" y="9416"/>
                    <a:pt x="8367" y="9416"/>
                    <a:pt x="8396" y="9416"/>
                  </a:cubicBezTo>
                  <a:cubicBezTo>
                    <a:pt x="8426" y="9416"/>
                    <a:pt x="8448" y="9423"/>
                    <a:pt x="8462" y="9438"/>
                  </a:cubicBezTo>
                  <a:cubicBezTo>
                    <a:pt x="8477" y="9453"/>
                    <a:pt x="8485" y="9467"/>
                    <a:pt x="8492" y="9489"/>
                  </a:cubicBezTo>
                  <a:cubicBezTo>
                    <a:pt x="8506" y="9526"/>
                    <a:pt x="8528" y="9563"/>
                    <a:pt x="8587" y="9592"/>
                  </a:cubicBezTo>
                  <a:cubicBezTo>
                    <a:pt x="8594" y="9599"/>
                    <a:pt x="8602" y="9599"/>
                    <a:pt x="8609" y="9599"/>
                  </a:cubicBezTo>
                  <a:cubicBezTo>
                    <a:pt x="8602" y="9606"/>
                    <a:pt x="8594" y="9614"/>
                    <a:pt x="8587" y="9621"/>
                  </a:cubicBezTo>
                  <a:cubicBezTo>
                    <a:pt x="8580" y="9629"/>
                    <a:pt x="8572" y="9636"/>
                    <a:pt x="8565" y="9643"/>
                  </a:cubicBezTo>
                  <a:cubicBezTo>
                    <a:pt x="8543" y="9665"/>
                    <a:pt x="8536" y="9694"/>
                    <a:pt x="8543" y="9724"/>
                  </a:cubicBezTo>
                  <a:cubicBezTo>
                    <a:pt x="8558" y="9775"/>
                    <a:pt x="8616" y="9834"/>
                    <a:pt x="8690" y="9863"/>
                  </a:cubicBezTo>
                  <a:cubicBezTo>
                    <a:pt x="8726" y="9878"/>
                    <a:pt x="8756" y="9914"/>
                    <a:pt x="8792" y="9944"/>
                  </a:cubicBezTo>
                  <a:cubicBezTo>
                    <a:pt x="8829" y="9988"/>
                    <a:pt x="8873" y="10032"/>
                    <a:pt x="8931" y="10046"/>
                  </a:cubicBezTo>
                  <a:cubicBezTo>
                    <a:pt x="9019" y="10068"/>
                    <a:pt x="9019" y="10068"/>
                    <a:pt x="9078" y="10083"/>
                  </a:cubicBezTo>
                  <a:cubicBezTo>
                    <a:pt x="9085" y="10083"/>
                    <a:pt x="9093" y="10083"/>
                    <a:pt x="9100" y="10083"/>
                  </a:cubicBezTo>
                  <a:cubicBezTo>
                    <a:pt x="9144" y="10083"/>
                    <a:pt x="9166" y="10053"/>
                    <a:pt x="9180" y="10032"/>
                  </a:cubicBezTo>
                  <a:cubicBezTo>
                    <a:pt x="9188" y="10017"/>
                    <a:pt x="9195" y="10002"/>
                    <a:pt x="9210" y="9995"/>
                  </a:cubicBezTo>
                  <a:cubicBezTo>
                    <a:pt x="9254" y="9951"/>
                    <a:pt x="9225" y="9907"/>
                    <a:pt x="9210" y="9878"/>
                  </a:cubicBezTo>
                  <a:cubicBezTo>
                    <a:pt x="9202" y="9863"/>
                    <a:pt x="9195" y="9848"/>
                    <a:pt x="9195" y="9834"/>
                  </a:cubicBezTo>
                  <a:cubicBezTo>
                    <a:pt x="9195" y="9819"/>
                    <a:pt x="9188" y="9797"/>
                    <a:pt x="9188" y="9782"/>
                  </a:cubicBezTo>
                  <a:cubicBezTo>
                    <a:pt x="9180" y="9738"/>
                    <a:pt x="9173" y="9709"/>
                    <a:pt x="9210" y="9665"/>
                  </a:cubicBezTo>
                  <a:cubicBezTo>
                    <a:pt x="9217" y="9651"/>
                    <a:pt x="9225" y="9643"/>
                    <a:pt x="9232" y="9636"/>
                  </a:cubicBezTo>
                  <a:cubicBezTo>
                    <a:pt x="9290" y="9570"/>
                    <a:pt x="9342" y="9511"/>
                    <a:pt x="9283" y="9409"/>
                  </a:cubicBezTo>
                  <a:cubicBezTo>
                    <a:pt x="9268" y="9394"/>
                    <a:pt x="9261" y="9372"/>
                    <a:pt x="9247" y="9350"/>
                  </a:cubicBezTo>
                  <a:cubicBezTo>
                    <a:pt x="9210" y="9270"/>
                    <a:pt x="9159" y="9167"/>
                    <a:pt x="9071" y="9167"/>
                  </a:cubicBezTo>
                  <a:cubicBezTo>
                    <a:pt x="9041" y="9167"/>
                    <a:pt x="9019" y="9182"/>
                    <a:pt x="8990" y="9196"/>
                  </a:cubicBezTo>
                  <a:cubicBezTo>
                    <a:pt x="8968" y="9211"/>
                    <a:pt x="8909" y="9247"/>
                    <a:pt x="8887" y="9247"/>
                  </a:cubicBezTo>
                  <a:cubicBezTo>
                    <a:pt x="8887" y="9247"/>
                    <a:pt x="8873" y="9225"/>
                    <a:pt x="8866" y="9203"/>
                  </a:cubicBezTo>
                  <a:cubicBezTo>
                    <a:pt x="8866" y="9189"/>
                    <a:pt x="8866" y="9189"/>
                    <a:pt x="8866" y="9189"/>
                  </a:cubicBezTo>
                  <a:cubicBezTo>
                    <a:pt x="8851" y="9145"/>
                    <a:pt x="8858" y="9138"/>
                    <a:pt x="8873" y="9108"/>
                  </a:cubicBezTo>
                  <a:cubicBezTo>
                    <a:pt x="8887" y="9086"/>
                    <a:pt x="8909" y="9064"/>
                    <a:pt x="8924" y="9028"/>
                  </a:cubicBezTo>
                  <a:cubicBezTo>
                    <a:pt x="8931" y="9006"/>
                    <a:pt x="8946" y="8984"/>
                    <a:pt x="8968" y="8954"/>
                  </a:cubicBezTo>
                  <a:cubicBezTo>
                    <a:pt x="9012" y="8881"/>
                    <a:pt x="9078" y="8793"/>
                    <a:pt x="9012" y="8683"/>
                  </a:cubicBezTo>
                  <a:cubicBezTo>
                    <a:pt x="8983" y="8639"/>
                    <a:pt x="8961" y="8595"/>
                    <a:pt x="8939" y="8559"/>
                  </a:cubicBezTo>
                  <a:cubicBezTo>
                    <a:pt x="8909" y="8485"/>
                    <a:pt x="8880" y="8434"/>
                    <a:pt x="8821" y="8412"/>
                  </a:cubicBezTo>
                  <a:cubicBezTo>
                    <a:pt x="8763" y="8390"/>
                    <a:pt x="8719" y="8332"/>
                    <a:pt x="8704" y="8265"/>
                  </a:cubicBezTo>
                  <a:cubicBezTo>
                    <a:pt x="8697" y="8192"/>
                    <a:pt x="8638" y="8170"/>
                    <a:pt x="8587" y="8148"/>
                  </a:cubicBezTo>
                  <a:cubicBezTo>
                    <a:pt x="8565" y="8141"/>
                    <a:pt x="8543" y="8134"/>
                    <a:pt x="8521" y="8119"/>
                  </a:cubicBezTo>
                  <a:cubicBezTo>
                    <a:pt x="8485" y="8097"/>
                    <a:pt x="8462" y="8075"/>
                    <a:pt x="8448" y="8046"/>
                  </a:cubicBezTo>
                  <a:cubicBezTo>
                    <a:pt x="8440" y="8016"/>
                    <a:pt x="8448" y="7987"/>
                    <a:pt x="8462" y="7958"/>
                  </a:cubicBezTo>
                  <a:cubicBezTo>
                    <a:pt x="8485" y="7929"/>
                    <a:pt x="8506" y="7914"/>
                    <a:pt x="8536" y="7892"/>
                  </a:cubicBezTo>
                  <a:cubicBezTo>
                    <a:pt x="8572" y="7877"/>
                    <a:pt x="8616" y="7855"/>
                    <a:pt x="8646" y="7797"/>
                  </a:cubicBezTo>
                  <a:cubicBezTo>
                    <a:pt x="8675" y="7753"/>
                    <a:pt x="8682" y="7716"/>
                    <a:pt x="8690" y="7694"/>
                  </a:cubicBezTo>
                  <a:cubicBezTo>
                    <a:pt x="8697" y="7657"/>
                    <a:pt x="8697" y="7650"/>
                    <a:pt x="8719" y="7643"/>
                  </a:cubicBezTo>
                  <a:cubicBezTo>
                    <a:pt x="8734" y="7635"/>
                    <a:pt x="8748" y="7635"/>
                    <a:pt x="8770" y="7635"/>
                  </a:cubicBezTo>
                  <a:cubicBezTo>
                    <a:pt x="8777" y="7635"/>
                    <a:pt x="8792" y="7635"/>
                    <a:pt x="8799" y="7635"/>
                  </a:cubicBezTo>
                  <a:cubicBezTo>
                    <a:pt x="8807" y="7635"/>
                    <a:pt x="8814" y="7635"/>
                    <a:pt x="8829" y="7635"/>
                  </a:cubicBezTo>
                  <a:cubicBezTo>
                    <a:pt x="8836" y="7635"/>
                    <a:pt x="8873" y="7635"/>
                    <a:pt x="8895" y="7606"/>
                  </a:cubicBezTo>
                  <a:cubicBezTo>
                    <a:pt x="8917" y="7570"/>
                    <a:pt x="9041" y="7445"/>
                    <a:pt x="9122" y="7415"/>
                  </a:cubicBezTo>
                  <a:cubicBezTo>
                    <a:pt x="9180" y="7394"/>
                    <a:pt x="9261" y="7372"/>
                    <a:pt x="9334" y="7357"/>
                  </a:cubicBezTo>
                  <a:cubicBezTo>
                    <a:pt x="9371" y="7350"/>
                    <a:pt x="9400" y="7342"/>
                    <a:pt x="9430" y="7335"/>
                  </a:cubicBezTo>
                  <a:cubicBezTo>
                    <a:pt x="9525" y="7313"/>
                    <a:pt x="9847" y="7130"/>
                    <a:pt x="9877" y="7005"/>
                  </a:cubicBezTo>
                  <a:cubicBezTo>
                    <a:pt x="9884" y="6954"/>
                    <a:pt x="9884" y="6910"/>
                    <a:pt x="9884" y="6873"/>
                  </a:cubicBezTo>
                  <a:cubicBezTo>
                    <a:pt x="9884" y="6837"/>
                    <a:pt x="9884" y="6807"/>
                    <a:pt x="9899" y="6771"/>
                  </a:cubicBezTo>
                  <a:cubicBezTo>
                    <a:pt x="9921" y="6697"/>
                    <a:pt x="9942" y="6624"/>
                    <a:pt x="9942" y="6624"/>
                  </a:cubicBezTo>
                  <a:cubicBezTo>
                    <a:pt x="9942" y="6617"/>
                    <a:pt x="9942" y="6617"/>
                    <a:pt x="9942" y="6617"/>
                  </a:cubicBezTo>
                  <a:cubicBezTo>
                    <a:pt x="9942" y="6602"/>
                    <a:pt x="9942" y="6602"/>
                    <a:pt x="9942" y="6602"/>
                  </a:cubicBezTo>
                  <a:cubicBezTo>
                    <a:pt x="9928" y="6573"/>
                    <a:pt x="9899" y="6478"/>
                    <a:pt x="9899" y="6434"/>
                  </a:cubicBezTo>
                  <a:cubicBezTo>
                    <a:pt x="9899" y="6426"/>
                    <a:pt x="9899" y="6426"/>
                    <a:pt x="9899" y="6419"/>
                  </a:cubicBezTo>
                  <a:cubicBezTo>
                    <a:pt x="9906" y="6419"/>
                    <a:pt x="9928" y="6412"/>
                    <a:pt x="9950" y="6390"/>
                  </a:cubicBezTo>
                  <a:cubicBezTo>
                    <a:pt x="9994" y="6360"/>
                    <a:pt x="10001" y="6346"/>
                    <a:pt x="10016" y="6331"/>
                  </a:cubicBezTo>
                  <a:cubicBezTo>
                    <a:pt x="10016" y="6316"/>
                    <a:pt x="10023" y="6309"/>
                    <a:pt x="10038" y="6294"/>
                  </a:cubicBezTo>
                  <a:lnTo>
                    <a:pt x="10038" y="6294"/>
                  </a:lnTo>
                  <a:cubicBezTo>
                    <a:pt x="10052" y="6309"/>
                    <a:pt x="10075" y="6331"/>
                    <a:pt x="10118" y="6353"/>
                  </a:cubicBezTo>
                  <a:cubicBezTo>
                    <a:pt x="10155" y="6368"/>
                    <a:pt x="10199" y="6375"/>
                    <a:pt x="10228" y="6382"/>
                  </a:cubicBezTo>
                  <a:cubicBezTo>
                    <a:pt x="10272" y="6390"/>
                    <a:pt x="10302" y="6397"/>
                    <a:pt x="10324" y="6412"/>
                  </a:cubicBezTo>
                  <a:cubicBezTo>
                    <a:pt x="10338" y="6419"/>
                    <a:pt x="10353" y="6441"/>
                    <a:pt x="10368" y="6456"/>
                  </a:cubicBezTo>
                  <a:cubicBezTo>
                    <a:pt x="10397" y="6492"/>
                    <a:pt x="10433" y="6529"/>
                    <a:pt x="10470" y="6529"/>
                  </a:cubicBezTo>
                  <a:cubicBezTo>
                    <a:pt x="10485" y="6529"/>
                    <a:pt x="10499" y="6522"/>
                    <a:pt x="10507" y="6514"/>
                  </a:cubicBezTo>
                  <a:cubicBezTo>
                    <a:pt x="10543" y="6492"/>
                    <a:pt x="10551" y="6463"/>
                    <a:pt x="10558" y="6434"/>
                  </a:cubicBezTo>
                  <a:cubicBezTo>
                    <a:pt x="10573" y="6412"/>
                    <a:pt x="10580" y="6390"/>
                    <a:pt x="10595" y="6360"/>
                  </a:cubicBezTo>
                  <a:cubicBezTo>
                    <a:pt x="10609" y="6338"/>
                    <a:pt x="10624" y="6331"/>
                    <a:pt x="10631" y="6324"/>
                  </a:cubicBezTo>
                  <a:cubicBezTo>
                    <a:pt x="10661" y="6302"/>
                    <a:pt x="10690" y="6280"/>
                    <a:pt x="10705" y="6199"/>
                  </a:cubicBezTo>
                  <a:cubicBezTo>
                    <a:pt x="10712" y="6170"/>
                    <a:pt x="10719" y="6141"/>
                    <a:pt x="10727" y="6111"/>
                  </a:cubicBezTo>
                  <a:cubicBezTo>
                    <a:pt x="10749" y="6038"/>
                    <a:pt x="10763" y="5979"/>
                    <a:pt x="10734" y="5928"/>
                  </a:cubicBezTo>
                  <a:cubicBezTo>
                    <a:pt x="10719" y="5913"/>
                    <a:pt x="10712" y="5906"/>
                    <a:pt x="10705" y="5899"/>
                  </a:cubicBezTo>
                  <a:cubicBezTo>
                    <a:pt x="10690" y="5877"/>
                    <a:pt x="10683" y="5870"/>
                    <a:pt x="10690" y="5803"/>
                  </a:cubicBezTo>
                  <a:cubicBezTo>
                    <a:pt x="10697" y="5774"/>
                    <a:pt x="10697" y="5752"/>
                    <a:pt x="10697" y="5738"/>
                  </a:cubicBezTo>
                  <a:cubicBezTo>
                    <a:pt x="10712" y="5679"/>
                    <a:pt x="10719" y="5642"/>
                    <a:pt x="10690" y="5584"/>
                  </a:cubicBezTo>
                  <a:cubicBezTo>
                    <a:pt x="10675" y="5562"/>
                    <a:pt x="10668" y="5547"/>
                    <a:pt x="10661" y="5532"/>
                  </a:cubicBezTo>
                  <a:cubicBezTo>
                    <a:pt x="10646" y="5496"/>
                    <a:pt x="10631" y="5466"/>
                    <a:pt x="10602" y="5430"/>
                  </a:cubicBezTo>
                  <a:cubicBezTo>
                    <a:pt x="10573" y="5386"/>
                    <a:pt x="10514" y="5298"/>
                    <a:pt x="10507" y="5269"/>
                  </a:cubicBezTo>
                  <a:cubicBezTo>
                    <a:pt x="10499" y="5246"/>
                    <a:pt x="10485" y="5232"/>
                    <a:pt x="10463" y="5232"/>
                  </a:cubicBezTo>
                  <a:cubicBezTo>
                    <a:pt x="10448" y="5232"/>
                    <a:pt x="10433" y="5239"/>
                    <a:pt x="10419" y="5239"/>
                  </a:cubicBezTo>
                  <a:cubicBezTo>
                    <a:pt x="10404" y="5246"/>
                    <a:pt x="10382" y="5246"/>
                    <a:pt x="10368" y="5246"/>
                  </a:cubicBezTo>
                  <a:cubicBezTo>
                    <a:pt x="10360" y="5246"/>
                    <a:pt x="10353" y="5246"/>
                    <a:pt x="10346" y="5246"/>
                  </a:cubicBezTo>
                  <a:cubicBezTo>
                    <a:pt x="10294" y="5239"/>
                    <a:pt x="10272" y="5210"/>
                    <a:pt x="10236" y="5129"/>
                  </a:cubicBezTo>
                  <a:cubicBezTo>
                    <a:pt x="10192" y="5034"/>
                    <a:pt x="10104" y="5012"/>
                    <a:pt x="10023" y="4990"/>
                  </a:cubicBezTo>
                  <a:cubicBezTo>
                    <a:pt x="10016" y="4983"/>
                    <a:pt x="10009" y="4983"/>
                    <a:pt x="10001" y="4983"/>
                  </a:cubicBezTo>
                  <a:cubicBezTo>
                    <a:pt x="9950" y="4983"/>
                    <a:pt x="9935" y="5027"/>
                    <a:pt x="9928" y="5056"/>
                  </a:cubicBezTo>
                  <a:cubicBezTo>
                    <a:pt x="9921" y="5056"/>
                    <a:pt x="9921" y="5063"/>
                    <a:pt x="9921" y="5071"/>
                  </a:cubicBezTo>
                  <a:cubicBezTo>
                    <a:pt x="9913" y="5071"/>
                    <a:pt x="9913" y="5063"/>
                    <a:pt x="9906" y="5063"/>
                  </a:cubicBezTo>
                  <a:cubicBezTo>
                    <a:pt x="9833" y="4997"/>
                    <a:pt x="9759" y="4968"/>
                    <a:pt x="9716" y="4961"/>
                  </a:cubicBezTo>
                  <a:cubicBezTo>
                    <a:pt x="9723" y="4946"/>
                    <a:pt x="9723" y="4932"/>
                    <a:pt x="9730" y="4917"/>
                  </a:cubicBezTo>
                  <a:cubicBezTo>
                    <a:pt x="9737" y="4873"/>
                    <a:pt x="9752" y="4829"/>
                    <a:pt x="9737" y="4792"/>
                  </a:cubicBezTo>
                  <a:cubicBezTo>
                    <a:pt x="9716" y="4726"/>
                    <a:pt x="9561" y="4551"/>
                    <a:pt x="9488" y="4536"/>
                  </a:cubicBezTo>
                  <a:cubicBezTo>
                    <a:pt x="9437" y="4521"/>
                    <a:pt x="9305" y="4521"/>
                    <a:pt x="9268" y="4521"/>
                  </a:cubicBezTo>
                  <a:cubicBezTo>
                    <a:pt x="9247" y="4506"/>
                    <a:pt x="9210" y="4463"/>
                    <a:pt x="9202" y="4433"/>
                  </a:cubicBezTo>
                  <a:cubicBezTo>
                    <a:pt x="9188" y="4360"/>
                    <a:pt x="9100" y="4287"/>
                    <a:pt x="9041" y="4257"/>
                  </a:cubicBezTo>
                  <a:cubicBezTo>
                    <a:pt x="9019" y="4235"/>
                    <a:pt x="9005" y="4213"/>
                    <a:pt x="8990" y="4184"/>
                  </a:cubicBezTo>
                  <a:cubicBezTo>
                    <a:pt x="8983" y="4170"/>
                    <a:pt x="8975" y="4147"/>
                    <a:pt x="8961" y="4125"/>
                  </a:cubicBezTo>
                  <a:cubicBezTo>
                    <a:pt x="8917" y="4067"/>
                    <a:pt x="8873" y="4008"/>
                    <a:pt x="8821" y="3964"/>
                  </a:cubicBezTo>
                  <a:cubicBezTo>
                    <a:pt x="8814" y="3957"/>
                    <a:pt x="8814" y="3957"/>
                    <a:pt x="8814" y="3957"/>
                  </a:cubicBezTo>
                  <a:cubicBezTo>
                    <a:pt x="8756" y="3898"/>
                    <a:pt x="8660" y="3803"/>
                    <a:pt x="8543" y="3803"/>
                  </a:cubicBezTo>
                  <a:cubicBezTo>
                    <a:pt x="8521" y="3803"/>
                    <a:pt x="8506" y="3803"/>
                    <a:pt x="8485" y="3810"/>
                  </a:cubicBezTo>
                  <a:cubicBezTo>
                    <a:pt x="8470" y="3818"/>
                    <a:pt x="8470" y="3818"/>
                    <a:pt x="8470" y="3818"/>
                  </a:cubicBezTo>
                  <a:cubicBezTo>
                    <a:pt x="8418" y="3825"/>
                    <a:pt x="8375" y="3840"/>
                    <a:pt x="8345" y="3840"/>
                  </a:cubicBezTo>
                  <a:cubicBezTo>
                    <a:pt x="8316" y="3840"/>
                    <a:pt x="8301" y="3832"/>
                    <a:pt x="8287" y="3796"/>
                  </a:cubicBezTo>
                  <a:cubicBezTo>
                    <a:pt x="8250" y="3693"/>
                    <a:pt x="8125" y="3569"/>
                    <a:pt x="8023" y="3569"/>
                  </a:cubicBezTo>
                  <a:cubicBezTo>
                    <a:pt x="8008" y="3569"/>
                    <a:pt x="8008" y="3569"/>
                    <a:pt x="8008" y="3569"/>
                  </a:cubicBezTo>
                  <a:cubicBezTo>
                    <a:pt x="7986" y="3539"/>
                    <a:pt x="7986" y="3466"/>
                    <a:pt x="7986" y="3415"/>
                  </a:cubicBezTo>
                  <a:cubicBezTo>
                    <a:pt x="7986" y="3385"/>
                    <a:pt x="7986" y="3356"/>
                    <a:pt x="7979" y="3334"/>
                  </a:cubicBezTo>
                  <a:cubicBezTo>
                    <a:pt x="7971" y="3268"/>
                    <a:pt x="7906" y="3239"/>
                    <a:pt x="7876" y="3224"/>
                  </a:cubicBezTo>
                  <a:cubicBezTo>
                    <a:pt x="7854" y="3165"/>
                    <a:pt x="7796" y="2990"/>
                    <a:pt x="7774" y="2960"/>
                  </a:cubicBezTo>
                  <a:cubicBezTo>
                    <a:pt x="7759" y="2938"/>
                    <a:pt x="7737" y="2931"/>
                    <a:pt x="7715" y="2924"/>
                  </a:cubicBezTo>
                  <a:cubicBezTo>
                    <a:pt x="7686" y="2902"/>
                    <a:pt x="7686" y="2902"/>
                    <a:pt x="7686" y="2894"/>
                  </a:cubicBezTo>
                  <a:cubicBezTo>
                    <a:pt x="7693" y="2851"/>
                    <a:pt x="7722" y="2726"/>
                    <a:pt x="7642" y="2711"/>
                  </a:cubicBezTo>
                  <a:cubicBezTo>
                    <a:pt x="7576" y="2696"/>
                    <a:pt x="7503" y="2660"/>
                    <a:pt x="7473" y="2631"/>
                  </a:cubicBezTo>
                  <a:cubicBezTo>
                    <a:pt x="7444" y="2587"/>
                    <a:pt x="7437" y="2572"/>
                    <a:pt x="7466" y="2528"/>
                  </a:cubicBezTo>
                  <a:cubicBezTo>
                    <a:pt x="7503" y="2477"/>
                    <a:pt x="7583" y="2440"/>
                    <a:pt x="7583" y="2440"/>
                  </a:cubicBezTo>
                  <a:cubicBezTo>
                    <a:pt x="7678" y="2382"/>
                    <a:pt x="7678" y="2382"/>
                    <a:pt x="7678" y="2382"/>
                  </a:cubicBezTo>
                  <a:cubicBezTo>
                    <a:pt x="7568" y="2382"/>
                    <a:pt x="7568" y="2382"/>
                    <a:pt x="7568" y="2382"/>
                  </a:cubicBezTo>
                  <a:cubicBezTo>
                    <a:pt x="7568" y="2382"/>
                    <a:pt x="7561" y="2382"/>
                    <a:pt x="7554" y="2374"/>
                  </a:cubicBezTo>
                  <a:cubicBezTo>
                    <a:pt x="7554" y="2367"/>
                    <a:pt x="7554" y="2352"/>
                    <a:pt x="7561" y="2330"/>
                  </a:cubicBezTo>
                  <a:cubicBezTo>
                    <a:pt x="7561" y="2323"/>
                    <a:pt x="7561" y="2323"/>
                    <a:pt x="7561" y="2323"/>
                  </a:cubicBezTo>
                  <a:cubicBezTo>
                    <a:pt x="7598" y="2235"/>
                    <a:pt x="7605" y="2206"/>
                    <a:pt x="7656" y="2147"/>
                  </a:cubicBezTo>
                  <a:cubicBezTo>
                    <a:pt x="7693" y="2103"/>
                    <a:pt x="7722" y="2059"/>
                    <a:pt x="7708" y="2008"/>
                  </a:cubicBezTo>
                  <a:cubicBezTo>
                    <a:pt x="7700" y="1978"/>
                    <a:pt x="7678" y="1956"/>
                    <a:pt x="7635" y="1942"/>
                  </a:cubicBezTo>
                  <a:cubicBezTo>
                    <a:pt x="7561" y="1913"/>
                    <a:pt x="7554" y="1898"/>
                    <a:pt x="7554" y="1891"/>
                  </a:cubicBezTo>
                  <a:cubicBezTo>
                    <a:pt x="7554" y="1891"/>
                    <a:pt x="7554" y="1883"/>
                    <a:pt x="7561" y="1876"/>
                  </a:cubicBezTo>
                  <a:cubicBezTo>
                    <a:pt x="7583" y="1854"/>
                    <a:pt x="7590" y="1825"/>
                    <a:pt x="7583" y="1803"/>
                  </a:cubicBezTo>
                  <a:cubicBezTo>
                    <a:pt x="7568" y="1759"/>
                    <a:pt x="7510" y="1722"/>
                    <a:pt x="7444" y="1715"/>
                  </a:cubicBezTo>
                  <a:cubicBezTo>
                    <a:pt x="7393" y="1700"/>
                    <a:pt x="7378" y="1693"/>
                    <a:pt x="7327" y="1656"/>
                  </a:cubicBezTo>
                  <a:cubicBezTo>
                    <a:pt x="7312" y="1641"/>
                    <a:pt x="7297" y="1627"/>
                    <a:pt x="7275" y="1612"/>
                  </a:cubicBezTo>
                  <a:cubicBezTo>
                    <a:pt x="7239" y="1590"/>
                    <a:pt x="7209" y="1568"/>
                    <a:pt x="7173" y="1553"/>
                  </a:cubicBezTo>
                  <a:cubicBezTo>
                    <a:pt x="7129" y="1532"/>
                    <a:pt x="7099" y="1517"/>
                    <a:pt x="7085" y="1480"/>
                  </a:cubicBezTo>
                  <a:cubicBezTo>
                    <a:pt x="7056" y="1414"/>
                    <a:pt x="7012" y="1392"/>
                    <a:pt x="6975" y="1378"/>
                  </a:cubicBezTo>
                  <a:cubicBezTo>
                    <a:pt x="6960" y="1370"/>
                    <a:pt x="6946" y="1363"/>
                    <a:pt x="6938" y="1356"/>
                  </a:cubicBezTo>
                  <a:cubicBezTo>
                    <a:pt x="6931" y="1348"/>
                    <a:pt x="6924" y="1334"/>
                    <a:pt x="6924" y="1312"/>
                  </a:cubicBezTo>
                  <a:cubicBezTo>
                    <a:pt x="6916" y="1275"/>
                    <a:pt x="6931" y="1238"/>
                    <a:pt x="6938" y="1231"/>
                  </a:cubicBezTo>
                  <a:cubicBezTo>
                    <a:pt x="6975" y="1202"/>
                    <a:pt x="6982" y="1143"/>
                    <a:pt x="6968" y="1099"/>
                  </a:cubicBezTo>
                  <a:cubicBezTo>
                    <a:pt x="6960" y="1063"/>
                    <a:pt x="6931" y="1041"/>
                    <a:pt x="6887" y="1033"/>
                  </a:cubicBezTo>
                  <a:cubicBezTo>
                    <a:pt x="6850" y="1026"/>
                    <a:pt x="6836" y="1019"/>
                    <a:pt x="6821" y="1004"/>
                  </a:cubicBezTo>
                  <a:cubicBezTo>
                    <a:pt x="6799" y="989"/>
                    <a:pt x="6785" y="975"/>
                    <a:pt x="6748" y="967"/>
                  </a:cubicBezTo>
                  <a:cubicBezTo>
                    <a:pt x="6726" y="960"/>
                    <a:pt x="6711" y="945"/>
                    <a:pt x="6711" y="923"/>
                  </a:cubicBezTo>
                  <a:cubicBezTo>
                    <a:pt x="6711" y="909"/>
                    <a:pt x="6718" y="894"/>
                    <a:pt x="6740" y="887"/>
                  </a:cubicBezTo>
                  <a:cubicBezTo>
                    <a:pt x="6762" y="872"/>
                    <a:pt x="6777" y="857"/>
                    <a:pt x="6785" y="835"/>
                  </a:cubicBezTo>
                  <a:cubicBezTo>
                    <a:pt x="6799" y="784"/>
                    <a:pt x="6770" y="725"/>
                    <a:pt x="6755" y="703"/>
                  </a:cubicBezTo>
                  <a:cubicBezTo>
                    <a:pt x="6755" y="689"/>
                    <a:pt x="6755" y="689"/>
                    <a:pt x="6755" y="689"/>
                  </a:cubicBezTo>
                  <a:cubicBezTo>
                    <a:pt x="6740" y="689"/>
                    <a:pt x="6740" y="689"/>
                    <a:pt x="6740" y="689"/>
                  </a:cubicBezTo>
                  <a:cubicBezTo>
                    <a:pt x="6623" y="623"/>
                    <a:pt x="6594" y="623"/>
                    <a:pt x="6579" y="623"/>
                  </a:cubicBezTo>
                  <a:cubicBezTo>
                    <a:pt x="6543" y="623"/>
                    <a:pt x="6484" y="601"/>
                    <a:pt x="6433" y="579"/>
                  </a:cubicBezTo>
                  <a:cubicBezTo>
                    <a:pt x="6411" y="572"/>
                    <a:pt x="6404" y="513"/>
                    <a:pt x="6396" y="476"/>
                  </a:cubicBezTo>
                  <a:cubicBezTo>
                    <a:pt x="6396" y="447"/>
                    <a:pt x="6389" y="418"/>
                    <a:pt x="6381" y="396"/>
                  </a:cubicBezTo>
                  <a:cubicBezTo>
                    <a:pt x="6359" y="374"/>
                    <a:pt x="6330" y="359"/>
                    <a:pt x="6301" y="359"/>
                  </a:cubicBezTo>
                  <a:cubicBezTo>
                    <a:pt x="6294" y="359"/>
                    <a:pt x="6294" y="359"/>
                    <a:pt x="6294" y="359"/>
                  </a:cubicBezTo>
                  <a:lnTo>
                    <a:pt x="6294" y="359"/>
                  </a:lnTo>
                  <a:cubicBezTo>
                    <a:pt x="6286" y="359"/>
                    <a:pt x="6286" y="359"/>
                    <a:pt x="6286" y="359"/>
                  </a:cubicBezTo>
                  <a:cubicBezTo>
                    <a:pt x="6257" y="359"/>
                    <a:pt x="6228" y="374"/>
                    <a:pt x="6198" y="388"/>
                  </a:cubicBezTo>
                  <a:cubicBezTo>
                    <a:pt x="6154" y="418"/>
                    <a:pt x="6147" y="418"/>
                    <a:pt x="6059" y="418"/>
                  </a:cubicBezTo>
                  <a:cubicBezTo>
                    <a:pt x="6044" y="418"/>
                    <a:pt x="6037" y="418"/>
                    <a:pt x="6030" y="418"/>
                  </a:cubicBezTo>
                  <a:cubicBezTo>
                    <a:pt x="6022" y="388"/>
                    <a:pt x="5993" y="381"/>
                    <a:pt x="5971" y="381"/>
                  </a:cubicBezTo>
                  <a:cubicBezTo>
                    <a:pt x="5898" y="381"/>
                    <a:pt x="5780" y="432"/>
                    <a:pt x="5707" y="469"/>
                  </a:cubicBezTo>
                  <a:cubicBezTo>
                    <a:pt x="5693" y="469"/>
                    <a:pt x="5685" y="476"/>
                    <a:pt x="5678" y="476"/>
                  </a:cubicBezTo>
                  <a:cubicBezTo>
                    <a:pt x="5671" y="476"/>
                    <a:pt x="5663" y="469"/>
                    <a:pt x="5649" y="454"/>
                  </a:cubicBezTo>
                  <a:cubicBezTo>
                    <a:pt x="5641" y="447"/>
                    <a:pt x="5627" y="432"/>
                    <a:pt x="5605" y="425"/>
                  </a:cubicBezTo>
                  <a:cubicBezTo>
                    <a:pt x="5597" y="418"/>
                    <a:pt x="5590" y="418"/>
                    <a:pt x="5575" y="418"/>
                  </a:cubicBezTo>
                  <a:cubicBezTo>
                    <a:pt x="5546" y="418"/>
                    <a:pt x="5524" y="440"/>
                    <a:pt x="5502" y="469"/>
                  </a:cubicBezTo>
                  <a:cubicBezTo>
                    <a:pt x="5495" y="484"/>
                    <a:pt x="5480" y="498"/>
                    <a:pt x="5458" y="513"/>
                  </a:cubicBezTo>
                  <a:cubicBezTo>
                    <a:pt x="5458" y="520"/>
                    <a:pt x="5451" y="520"/>
                    <a:pt x="5451" y="520"/>
                  </a:cubicBezTo>
                  <a:cubicBezTo>
                    <a:pt x="5436" y="520"/>
                    <a:pt x="5407" y="484"/>
                    <a:pt x="5399" y="440"/>
                  </a:cubicBezTo>
                  <a:cubicBezTo>
                    <a:pt x="5385" y="403"/>
                    <a:pt x="5370" y="344"/>
                    <a:pt x="5297" y="330"/>
                  </a:cubicBezTo>
                  <a:cubicBezTo>
                    <a:pt x="5282" y="322"/>
                    <a:pt x="5268" y="315"/>
                    <a:pt x="5260" y="301"/>
                  </a:cubicBezTo>
                  <a:cubicBezTo>
                    <a:pt x="5246" y="271"/>
                    <a:pt x="5246" y="242"/>
                    <a:pt x="5246" y="234"/>
                  </a:cubicBezTo>
                  <a:cubicBezTo>
                    <a:pt x="5260" y="205"/>
                    <a:pt x="5260" y="132"/>
                    <a:pt x="5231" y="88"/>
                  </a:cubicBezTo>
                  <a:cubicBezTo>
                    <a:pt x="5216" y="66"/>
                    <a:pt x="5194" y="59"/>
                    <a:pt x="5172" y="59"/>
                  </a:cubicBezTo>
                  <a:cubicBezTo>
                    <a:pt x="5165" y="59"/>
                    <a:pt x="5150" y="59"/>
                    <a:pt x="5143" y="59"/>
                  </a:cubicBezTo>
                  <a:cubicBezTo>
                    <a:pt x="5128" y="51"/>
                    <a:pt x="5121" y="51"/>
                    <a:pt x="5106" y="51"/>
                  </a:cubicBezTo>
                  <a:cubicBezTo>
                    <a:pt x="5085" y="51"/>
                    <a:pt x="5033" y="51"/>
                    <a:pt x="5018" y="103"/>
                  </a:cubicBezTo>
                  <a:cubicBezTo>
                    <a:pt x="5011" y="125"/>
                    <a:pt x="4982" y="146"/>
                    <a:pt x="4931" y="176"/>
                  </a:cubicBezTo>
                  <a:cubicBezTo>
                    <a:pt x="4872" y="205"/>
                    <a:pt x="4828" y="242"/>
                    <a:pt x="4828" y="242"/>
                  </a:cubicBezTo>
                  <a:cubicBezTo>
                    <a:pt x="4813" y="256"/>
                    <a:pt x="4813" y="256"/>
                    <a:pt x="4813" y="256"/>
                  </a:cubicBezTo>
                  <a:cubicBezTo>
                    <a:pt x="4813" y="271"/>
                    <a:pt x="4813" y="271"/>
                    <a:pt x="4813" y="271"/>
                  </a:cubicBezTo>
                  <a:cubicBezTo>
                    <a:pt x="4813" y="278"/>
                    <a:pt x="4828" y="410"/>
                    <a:pt x="4872" y="498"/>
                  </a:cubicBezTo>
                  <a:cubicBezTo>
                    <a:pt x="4901" y="542"/>
                    <a:pt x="4894" y="594"/>
                    <a:pt x="4894" y="660"/>
                  </a:cubicBezTo>
                  <a:cubicBezTo>
                    <a:pt x="4894" y="703"/>
                    <a:pt x="4887" y="747"/>
                    <a:pt x="4894" y="806"/>
                  </a:cubicBezTo>
                  <a:cubicBezTo>
                    <a:pt x="4901" y="865"/>
                    <a:pt x="4887" y="879"/>
                    <a:pt x="4887" y="879"/>
                  </a:cubicBezTo>
                  <a:cubicBezTo>
                    <a:pt x="4887" y="879"/>
                    <a:pt x="4887" y="887"/>
                    <a:pt x="4872" y="887"/>
                  </a:cubicBezTo>
                  <a:cubicBezTo>
                    <a:pt x="4872" y="887"/>
                    <a:pt x="4865" y="887"/>
                    <a:pt x="4857" y="887"/>
                  </a:cubicBezTo>
                  <a:cubicBezTo>
                    <a:pt x="4857" y="887"/>
                    <a:pt x="4850" y="887"/>
                    <a:pt x="4843" y="887"/>
                  </a:cubicBezTo>
                  <a:cubicBezTo>
                    <a:pt x="4843" y="887"/>
                    <a:pt x="4835" y="879"/>
                    <a:pt x="4828" y="879"/>
                  </a:cubicBezTo>
                  <a:cubicBezTo>
                    <a:pt x="4821" y="872"/>
                    <a:pt x="4806" y="857"/>
                    <a:pt x="4791" y="857"/>
                  </a:cubicBezTo>
                  <a:cubicBezTo>
                    <a:pt x="4777" y="857"/>
                    <a:pt x="4762" y="865"/>
                    <a:pt x="4747" y="879"/>
                  </a:cubicBezTo>
                  <a:cubicBezTo>
                    <a:pt x="4740" y="887"/>
                    <a:pt x="4740" y="887"/>
                    <a:pt x="4733" y="887"/>
                  </a:cubicBezTo>
                  <a:cubicBezTo>
                    <a:pt x="4725" y="887"/>
                    <a:pt x="4711" y="879"/>
                    <a:pt x="4674" y="850"/>
                  </a:cubicBezTo>
                  <a:cubicBezTo>
                    <a:pt x="4652" y="828"/>
                    <a:pt x="4667" y="791"/>
                    <a:pt x="4667" y="791"/>
                  </a:cubicBezTo>
                  <a:cubicBezTo>
                    <a:pt x="4667" y="784"/>
                    <a:pt x="4667" y="784"/>
                    <a:pt x="4667" y="784"/>
                  </a:cubicBezTo>
                  <a:cubicBezTo>
                    <a:pt x="4674" y="784"/>
                    <a:pt x="4674" y="784"/>
                    <a:pt x="4674" y="784"/>
                  </a:cubicBezTo>
                  <a:cubicBezTo>
                    <a:pt x="4674" y="769"/>
                    <a:pt x="4696" y="674"/>
                    <a:pt x="4652" y="630"/>
                  </a:cubicBezTo>
                  <a:cubicBezTo>
                    <a:pt x="4623" y="601"/>
                    <a:pt x="4586" y="601"/>
                    <a:pt x="4564" y="601"/>
                  </a:cubicBezTo>
                  <a:cubicBezTo>
                    <a:pt x="4549" y="601"/>
                    <a:pt x="4535" y="601"/>
                    <a:pt x="4535" y="601"/>
                  </a:cubicBezTo>
                  <a:cubicBezTo>
                    <a:pt x="4528" y="601"/>
                    <a:pt x="4528" y="601"/>
                    <a:pt x="4528" y="601"/>
                  </a:cubicBezTo>
                  <a:cubicBezTo>
                    <a:pt x="4520" y="608"/>
                    <a:pt x="4520" y="608"/>
                    <a:pt x="4520" y="608"/>
                  </a:cubicBezTo>
                  <a:cubicBezTo>
                    <a:pt x="4498" y="615"/>
                    <a:pt x="4462" y="637"/>
                    <a:pt x="4432" y="637"/>
                  </a:cubicBezTo>
                  <a:lnTo>
                    <a:pt x="4432" y="637"/>
                  </a:lnTo>
                  <a:cubicBezTo>
                    <a:pt x="4388" y="608"/>
                    <a:pt x="4359" y="594"/>
                    <a:pt x="4337" y="594"/>
                  </a:cubicBezTo>
                  <a:cubicBezTo>
                    <a:pt x="4323" y="594"/>
                    <a:pt x="4315" y="601"/>
                    <a:pt x="4308" y="608"/>
                  </a:cubicBezTo>
                  <a:cubicBezTo>
                    <a:pt x="4300" y="608"/>
                    <a:pt x="4300" y="615"/>
                    <a:pt x="4300" y="615"/>
                  </a:cubicBezTo>
                  <a:cubicBezTo>
                    <a:pt x="4293" y="615"/>
                    <a:pt x="4286" y="608"/>
                    <a:pt x="4286" y="594"/>
                  </a:cubicBezTo>
                  <a:cubicBezTo>
                    <a:pt x="4249" y="528"/>
                    <a:pt x="4139" y="520"/>
                    <a:pt x="4110" y="520"/>
                  </a:cubicBezTo>
                  <a:cubicBezTo>
                    <a:pt x="4095" y="520"/>
                    <a:pt x="4088" y="520"/>
                    <a:pt x="4073" y="513"/>
                  </a:cubicBezTo>
                  <a:cubicBezTo>
                    <a:pt x="4059" y="513"/>
                    <a:pt x="4037" y="513"/>
                    <a:pt x="4022" y="513"/>
                  </a:cubicBezTo>
                  <a:cubicBezTo>
                    <a:pt x="4000" y="513"/>
                    <a:pt x="3978" y="513"/>
                    <a:pt x="3949" y="520"/>
                  </a:cubicBezTo>
                  <a:cubicBezTo>
                    <a:pt x="3883" y="542"/>
                    <a:pt x="3868" y="557"/>
                    <a:pt x="3809" y="601"/>
                  </a:cubicBezTo>
                  <a:cubicBezTo>
                    <a:pt x="3787" y="615"/>
                    <a:pt x="3787" y="615"/>
                    <a:pt x="3787" y="615"/>
                  </a:cubicBezTo>
                  <a:cubicBezTo>
                    <a:pt x="3692" y="682"/>
                    <a:pt x="3714" y="733"/>
                    <a:pt x="3736" y="791"/>
                  </a:cubicBezTo>
                  <a:cubicBezTo>
                    <a:pt x="3736" y="813"/>
                    <a:pt x="3736" y="813"/>
                    <a:pt x="3736" y="813"/>
                  </a:cubicBezTo>
                  <a:cubicBezTo>
                    <a:pt x="3758" y="872"/>
                    <a:pt x="3817" y="894"/>
                    <a:pt x="3883" y="916"/>
                  </a:cubicBezTo>
                  <a:cubicBezTo>
                    <a:pt x="3905" y="931"/>
                    <a:pt x="3934" y="938"/>
                    <a:pt x="3956" y="953"/>
                  </a:cubicBezTo>
                  <a:cubicBezTo>
                    <a:pt x="3971" y="960"/>
                    <a:pt x="3993" y="975"/>
                    <a:pt x="3985" y="996"/>
                  </a:cubicBezTo>
                  <a:cubicBezTo>
                    <a:pt x="3978" y="1011"/>
                    <a:pt x="3971" y="1019"/>
                    <a:pt x="3963" y="1019"/>
                  </a:cubicBezTo>
                  <a:cubicBezTo>
                    <a:pt x="3949" y="1019"/>
                    <a:pt x="3941" y="1019"/>
                    <a:pt x="3941" y="1011"/>
                  </a:cubicBezTo>
                  <a:cubicBezTo>
                    <a:pt x="3934" y="1011"/>
                    <a:pt x="3919" y="1004"/>
                    <a:pt x="3912" y="1004"/>
                  </a:cubicBezTo>
                  <a:cubicBezTo>
                    <a:pt x="3890" y="1004"/>
                    <a:pt x="3868" y="1026"/>
                    <a:pt x="3861" y="1041"/>
                  </a:cubicBezTo>
                  <a:cubicBezTo>
                    <a:pt x="3854" y="1048"/>
                    <a:pt x="3854" y="1048"/>
                    <a:pt x="3839" y="1048"/>
                  </a:cubicBezTo>
                  <a:cubicBezTo>
                    <a:pt x="3817" y="1048"/>
                    <a:pt x="3780" y="1033"/>
                    <a:pt x="3773" y="1026"/>
                  </a:cubicBezTo>
                  <a:cubicBezTo>
                    <a:pt x="3714" y="989"/>
                    <a:pt x="3714" y="989"/>
                    <a:pt x="3714" y="989"/>
                  </a:cubicBezTo>
                  <a:cubicBezTo>
                    <a:pt x="3729" y="1055"/>
                    <a:pt x="3729" y="1055"/>
                    <a:pt x="3729" y="1055"/>
                  </a:cubicBezTo>
                  <a:cubicBezTo>
                    <a:pt x="3736" y="1092"/>
                    <a:pt x="3729" y="1099"/>
                    <a:pt x="3722" y="1099"/>
                  </a:cubicBezTo>
                  <a:cubicBezTo>
                    <a:pt x="3722" y="1106"/>
                    <a:pt x="3714" y="1106"/>
                    <a:pt x="3707" y="1106"/>
                  </a:cubicBezTo>
                  <a:cubicBezTo>
                    <a:pt x="3692" y="1106"/>
                    <a:pt x="3678" y="1099"/>
                    <a:pt x="3678" y="1099"/>
                  </a:cubicBezTo>
                  <a:lnTo>
                    <a:pt x="3678" y="1099"/>
                  </a:lnTo>
                  <a:cubicBezTo>
                    <a:pt x="3670" y="1099"/>
                    <a:pt x="3670" y="1099"/>
                    <a:pt x="3670" y="1099"/>
                  </a:cubicBezTo>
                  <a:cubicBezTo>
                    <a:pt x="3670" y="1099"/>
                    <a:pt x="3604" y="1084"/>
                    <a:pt x="3538" y="1070"/>
                  </a:cubicBezTo>
                  <a:cubicBezTo>
                    <a:pt x="3502" y="1055"/>
                    <a:pt x="3502" y="1011"/>
                    <a:pt x="3516" y="931"/>
                  </a:cubicBezTo>
                  <a:cubicBezTo>
                    <a:pt x="3524" y="887"/>
                    <a:pt x="3509" y="857"/>
                    <a:pt x="3494" y="828"/>
                  </a:cubicBezTo>
                  <a:cubicBezTo>
                    <a:pt x="3487" y="806"/>
                    <a:pt x="3480" y="791"/>
                    <a:pt x="3480" y="769"/>
                  </a:cubicBezTo>
                  <a:cubicBezTo>
                    <a:pt x="3480" y="689"/>
                    <a:pt x="3421" y="660"/>
                    <a:pt x="3385" y="660"/>
                  </a:cubicBezTo>
                  <a:lnTo>
                    <a:pt x="3385" y="660"/>
                  </a:lnTo>
                  <a:cubicBezTo>
                    <a:pt x="3377" y="660"/>
                    <a:pt x="3377" y="660"/>
                    <a:pt x="3377" y="660"/>
                  </a:cubicBezTo>
                  <a:cubicBezTo>
                    <a:pt x="3377" y="660"/>
                    <a:pt x="3363" y="660"/>
                    <a:pt x="3348" y="660"/>
                  </a:cubicBezTo>
                  <a:cubicBezTo>
                    <a:pt x="3304" y="660"/>
                    <a:pt x="3267" y="652"/>
                    <a:pt x="3253" y="637"/>
                  </a:cubicBezTo>
                  <a:cubicBezTo>
                    <a:pt x="3238" y="630"/>
                    <a:pt x="3231" y="615"/>
                    <a:pt x="3223" y="601"/>
                  </a:cubicBezTo>
                  <a:cubicBezTo>
                    <a:pt x="3209" y="579"/>
                    <a:pt x="3187" y="542"/>
                    <a:pt x="3143" y="542"/>
                  </a:cubicBezTo>
                  <a:cubicBezTo>
                    <a:pt x="3143" y="542"/>
                    <a:pt x="3135" y="542"/>
                    <a:pt x="3128" y="542"/>
                  </a:cubicBezTo>
                  <a:cubicBezTo>
                    <a:pt x="3121" y="542"/>
                    <a:pt x="3121" y="542"/>
                    <a:pt x="3113" y="542"/>
                  </a:cubicBezTo>
                  <a:cubicBezTo>
                    <a:pt x="3099" y="542"/>
                    <a:pt x="3092" y="542"/>
                    <a:pt x="3070" y="498"/>
                  </a:cubicBezTo>
                  <a:cubicBezTo>
                    <a:pt x="3063" y="491"/>
                    <a:pt x="3063" y="484"/>
                    <a:pt x="3056" y="476"/>
                  </a:cubicBezTo>
                  <a:cubicBezTo>
                    <a:pt x="3048" y="462"/>
                    <a:pt x="3048" y="462"/>
                    <a:pt x="3048" y="462"/>
                  </a:cubicBezTo>
                  <a:cubicBezTo>
                    <a:pt x="3019" y="418"/>
                    <a:pt x="3004" y="388"/>
                    <a:pt x="2953" y="330"/>
                  </a:cubicBezTo>
                  <a:cubicBezTo>
                    <a:pt x="2938" y="308"/>
                    <a:pt x="2931" y="286"/>
                    <a:pt x="2924" y="271"/>
                  </a:cubicBezTo>
                  <a:cubicBezTo>
                    <a:pt x="2909" y="234"/>
                    <a:pt x="2895" y="213"/>
                    <a:pt x="2836" y="205"/>
                  </a:cubicBezTo>
                  <a:cubicBezTo>
                    <a:pt x="2792" y="198"/>
                    <a:pt x="2763" y="154"/>
                    <a:pt x="2726" y="110"/>
                  </a:cubicBezTo>
                  <a:cubicBezTo>
                    <a:pt x="2711" y="88"/>
                    <a:pt x="2697" y="66"/>
                    <a:pt x="2682" y="44"/>
                  </a:cubicBezTo>
                  <a:cubicBezTo>
                    <a:pt x="2667" y="22"/>
                    <a:pt x="2645" y="0"/>
                    <a:pt x="2616" y="0"/>
                  </a:cubicBezTo>
                  <a:lnTo>
                    <a:pt x="2616" y="37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ECC8B503-4B08-734D-8685-15088F404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614" y="7785284"/>
              <a:ext cx="1986234" cy="2522461"/>
            </a:xfrm>
            <a:custGeom>
              <a:avLst/>
              <a:gdLst>
                <a:gd name="T0" fmla="*/ 4082 w 5167"/>
                <a:gd name="T1" fmla="*/ 6426 h 6639"/>
                <a:gd name="T2" fmla="*/ 3686 w 5167"/>
                <a:gd name="T3" fmla="*/ 6345 h 6639"/>
                <a:gd name="T4" fmla="*/ 3444 w 5167"/>
                <a:gd name="T5" fmla="*/ 6323 h 6639"/>
                <a:gd name="T6" fmla="*/ 3173 w 5167"/>
                <a:gd name="T7" fmla="*/ 6206 h 6639"/>
                <a:gd name="T8" fmla="*/ 2938 w 5167"/>
                <a:gd name="T9" fmla="*/ 5950 h 6639"/>
                <a:gd name="T10" fmla="*/ 2609 w 5167"/>
                <a:gd name="T11" fmla="*/ 5935 h 6639"/>
                <a:gd name="T12" fmla="*/ 2616 w 5167"/>
                <a:gd name="T13" fmla="*/ 5517 h 6639"/>
                <a:gd name="T14" fmla="*/ 2682 w 5167"/>
                <a:gd name="T15" fmla="*/ 5254 h 6639"/>
                <a:gd name="T16" fmla="*/ 2514 w 5167"/>
                <a:gd name="T17" fmla="*/ 4924 h 6639"/>
                <a:gd name="T18" fmla="*/ 2447 w 5167"/>
                <a:gd name="T19" fmla="*/ 4594 h 6639"/>
                <a:gd name="T20" fmla="*/ 2191 w 5167"/>
                <a:gd name="T21" fmla="*/ 4528 h 6639"/>
                <a:gd name="T22" fmla="*/ 1737 w 5167"/>
                <a:gd name="T23" fmla="*/ 4389 h 6639"/>
                <a:gd name="T24" fmla="*/ 1173 w 5167"/>
                <a:gd name="T25" fmla="*/ 4631 h 6639"/>
                <a:gd name="T26" fmla="*/ 887 w 5167"/>
                <a:gd name="T27" fmla="*/ 4660 h 6639"/>
                <a:gd name="T28" fmla="*/ 491 w 5167"/>
                <a:gd name="T29" fmla="*/ 4616 h 6639"/>
                <a:gd name="T30" fmla="*/ 777 w 5167"/>
                <a:gd name="T31" fmla="*/ 4066 h 6639"/>
                <a:gd name="T32" fmla="*/ 616 w 5167"/>
                <a:gd name="T33" fmla="*/ 3627 h 6639"/>
                <a:gd name="T34" fmla="*/ 249 w 5167"/>
                <a:gd name="T35" fmla="*/ 3283 h 6639"/>
                <a:gd name="T36" fmla="*/ 95 w 5167"/>
                <a:gd name="T37" fmla="*/ 2608 h 6639"/>
                <a:gd name="T38" fmla="*/ 249 w 5167"/>
                <a:gd name="T39" fmla="*/ 2220 h 6639"/>
                <a:gd name="T40" fmla="*/ 696 w 5167"/>
                <a:gd name="T41" fmla="*/ 1978 h 6639"/>
                <a:gd name="T42" fmla="*/ 696 w 5167"/>
                <a:gd name="T43" fmla="*/ 1788 h 6639"/>
                <a:gd name="T44" fmla="*/ 1048 w 5167"/>
                <a:gd name="T45" fmla="*/ 1810 h 6639"/>
                <a:gd name="T46" fmla="*/ 1319 w 5167"/>
                <a:gd name="T47" fmla="*/ 1905 h 6639"/>
                <a:gd name="T48" fmla="*/ 1510 w 5167"/>
                <a:gd name="T49" fmla="*/ 1722 h 6639"/>
                <a:gd name="T50" fmla="*/ 1590 w 5167"/>
                <a:gd name="T51" fmla="*/ 1524 h 6639"/>
                <a:gd name="T52" fmla="*/ 1803 w 5167"/>
                <a:gd name="T53" fmla="*/ 1326 h 6639"/>
                <a:gd name="T54" fmla="*/ 2037 w 5167"/>
                <a:gd name="T55" fmla="*/ 1143 h 6639"/>
                <a:gd name="T56" fmla="*/ 2433 w 5167"/>
                <a:gd name="T57" fmla="*/ 996 h 6639"/>
                <a:gd name="T58" fmla="*/ 2748 w 5167"/>
                <a:gd name="T59" fmla="*/ 908 h 6639"/>
                <a:gd name="T60" fmla="*/ 3173 w 5167"/>
                <a:gd name="T61" fmla="*/ 637 h 6639"/>
                <a:gd name="T62" fmla="*/ 3393 w 5167"/>
                <a:gd name="T63" fmla="*/ 571 h 6639"/>
                <a:gd name="T64" fmla="*/ 3561 w 5167"/>
                <a:gd name="T65" fmla="*/ 322 h 6639"/>
                <a:gd name="T66" fmla="*/ 3788 w 5167"/>
                <a:gd name="T67" fmla="*/ 22 h 6639"/>
                <a:gd name="T68" fmla="*/ 3979 w 5167"/>
                <a:gd name="T69" fmla="*/ 337 h 6639"/>
                <a:gd name="T70" fmla="*/ 4104 w 5167"/>
                <a:gd name="T71" fmla="*/ 637 h 6639"/>
                <a:gd name="T72" fmla="*/ 4279 w 5167"/>
                <a:gd name="T73" fmla="*/ 828 h 6639"/>
                <a:gd name="T74" fmla="*/ 4375 w 5167"/>
                <a:gd name="T75" fmla="*/ 908 h 6639"/>
                <a:gd name="T76" fmla="*/ 4250 w 5167"/>
                <a:gd name="T77" fmla="*/ 1370 h 6639"/>
                <a:gd name="T78" fmla="*/ 4089 w 5167"/>
                <a:gd name="T79" fmla="*/ 1553 h 6639"/>
                <a:gd name="T80" fmla="*/ 4023 w 5167"/>
                <a:gd name="T81" fmla="*/ 1810 h 6639"/>
                <a:gd name="T82" fmla="*/ 4287 w 5167"/>
                <a:gd name="T83" fmla="*/ 2051 h 6639"/>
                <a:gd name="T84" fmla="*/ 4155 w 5167"/>
                <a:gd name="T85" fmla="*/ 2301 h 6639"/>
                <a:gd name="T86" fmla="*/ 4126 w 5167"/>
                <a:gd name="T87" fmla="*/ 2454 h 6639"/>
                <a:gd name="T88" fmla="*/ 3876 w 5167"/>
                <a:gd name="T89" fmla="*/ 2542 h 6639"/>
                <a:gd name="T90" fmla="*/ 3920 w 5167"/>
                <a:gd name="T91" fmla="*/ 2806 h 6639"/>
                <a:gd name="T92" fmla="*/ 3745 w 5167"/>
                <a:gd name="T93" fmla="*/ 2857 h 6639"/>
                <a:gd name="T94" fmla="*/ 3766 w 5167"/>
                <a:gd name="T95" fmla="*/ 3107 h 6639"/>
                <a:gd name="T96" fmla="*/ 4228 w 5167"/>
                <a:gd name="T97" fmla="*/ 3114 h 6639"/>
                <a:gd name="T98" fmla="*/ 4653 w 5167"/>
                <a:gd name="T99" fmla="*/ 3092 h 6639"/>
                <a:gd name="T100" fmla="*/ 4888 w 5167"/>
                <a:gd name="T101" fmla="*/ 3605 h 6639"/>
                <a:gd name="T102" fmla="*/ 5056 w 5167"/>
                <a:gd name="T103" fmla="*/ 3920 h 6639"/>
                <a:gd name="T104" fmla="*/ 4844 w 5167"/>
                <a:gd name="T105" fmla="*/ 4220 h 6639"/>
                <a:gd name="T106" fmla="*/ 4997 w 5167"/>
                <a:gd name="T107" fmla="*/ 4792 h 6639"/>
                <a:gd name="T108" fmla="*/ 5122 w 5167"/>
                <a:gd name="T109" fmla="*/ 5026 h 6639"/>
                <a:gd name="T110" fmla="*/ 5056 w 5167"/>
                <a:gd name="T111" fmla="*/ 5422 h 6639"/>
                <a:gd name="T112" fmla="*/ 4851 w 5167"/>
                <a:gd name="T113" fmla="*/ 5942 h 6639"/>
                <a:gd name="T114" fmla="*/ 4485 w 5167"/>
                <a:gd name="T115" fmla="*/ 6638 h 6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67" h="6639">
                  <a:moveTo>
                    <a:pt x="4477" y="6631"/>
                  </a:moveTo>
                  <a:lnTo>
                    <a:pt x="4477" y="6631"/>
                  </a:lnTo>
                  <a:cubicBezTo>
                    <a:pt x="4455" y="6609"/>
                    <a:pt x="4389" y="6551"/>
                    <a:pt x="4338" y="6551"/>
                  </a:cubicBezTo>
                  <a:cubicBezTo>
                    <a:pt x="4272" y="6551"/>
                    <a:pt x="4228" y="6514"/>
                    <a:pt x="4191" y="6485"/>
                  </a:cubicBezTo>
                  <a:cubicBezTo>
                    <a:pt x="4184" y="6485"/>
                    <a:pt x="4177" y="6477"/>
                    <a:pt x="4169" y="6470"/>
                  </a:cubicBezTo>
                  <a:cubicBezTo>
                    <a:pt x="4147" y="6455"/>
                    <a:pt x="4118" y="6441"/>
                    <a:pt x="4082" y="6426"/>
                  </a:cubicBezTo>
                  <a:cubicBezTo>
                    <a:pt x="4045" y="6404"/>
                    <a:pt x="3994" y="6382"/>
                    <a:pt x="3964" y="6360"/>
                  </a:cubicBezTo>
                  <a:cubicBezTo>
                    <a:pt x="3935" y="6331"/>
                    <a:pt x="3913" y="6323"/>
                    <a:pt x="3898" y="6323"/>
                  </a:cubicBezTo>
                  <a:cubicBezTo>
                    <a:pt x="3884" y="6323"/>
                    <a:pt x="3869" y="6331"/>
                    <a:pt x="3847" y="6345"/>
                  </a:cubicBezTo>
                  <a:cubicBezTo>
                    <a:pt x="3825" y="6367"/>
                    <a:pt x="3796" y="6375"/>
                    <a:pt x="3774" y="6375"/>
                  </a:cubicBezTo>
                  <a:cubicBezTo>
                    <a:pt x="3752" y="6375"/>
                    <a:pt x="3730" y="6367"/>
                    <a:pt x="3700" y="6353"/>
                  </a:cubicBezTo>
                  <a:cubicBezTo>
                    <a:pt x="3686" y="6345"/>
                    <a:pt x="3686" y="6345"/>
                    <a:pt x="3686" y="6345"/>
                  </a:cubicBezTo>
                  <a:cubicBezTo>
                    <a:pt x="3657" y="6338"/>
                    <a:pt x="3642" y="6316"/>
                    <a:pt x="3627" y="6294"/>
                  </a:cubicBezTo>
                  <a:cubicBezTo>
                    <a:pt x="3620" y="6287"/>
                    <a:pt x="3613" y="6279"/>
                    <a:pt x="3605" y="6279"/>
                  </a:cubicBezTo>
                  <a:lnTo>
                    <a:pt x="3598" y="6279"/>
                  </a:lnTo>
                  <a:cubicBezTo>
                    <a:pt x="3583" y="6287"/>
                    <a:pt x="3576" y="6294"/>
                    <a:pt x="3561" y="6302"/>
                  </a:cubicBezTo>
                  <a:cubicBezTo>
                    <a:pt x="3539" y="6316"/>
                    <a:pt x="3517" y="6331"/>
                    <a:pt x="3481" y="6331"/>
                  </a:cubicBezTo>
                  <a:cubicBezTo>
                    <a:pt x="3473" y="6331"/>
                    <a:pt x="3459" y="6331"/>
                    <a:pt x="3444" y="6323"/>
                  </a:cubicBezTo>
                  <a:cubicBezTo>
                    <a:pt x="3437" y="6323"/>
                    <a:pt x="3429" y="6316"/>
                    <a:pt x="3422" y="6316"/>
                  </a:cubicBezTo>
                  <a:cubicBezTo>
                    <a:pt x="3415" y="6309"/>
                    <a:pt x="3407" y="6309"/>
                    <a:pt x="3400" y="6309"/>
                  </a:cubicBezTo>
                  <a:cubicBezTo>
                    <a:pt x="3393" y="6309"/>
                    <a:pt x="3378" y="6316"/>
                    <a:pt x="3364" y="6331"/>
                  </a:cubicBezTo>
                  <a:cubicBezTo>
                    <a:pt x="3349" y="6345"/>
                    <a:pt x="3334" y="6345"/>
                    <a:pt x="3319" y="6345"/>
                  </a:cubicBezTo>
                  <a:cubicBezTo>
                    <a:pt x="3261" y="6345"/>
                    <a:pt x="3209" y="6250"/>
                    <a:pt x="3202" y="6228"/>
                  </a:cubicBezTo>
                  <a:cubicBezTo>
                    <a:pt x="3195" y="6214"/>
                    <a:pt x="3188" y="6206"/>
                    <a:pt x="3173" y="6206"/>
                  </a:cubicBezTo>
                  <a:cubicBezTo>
                    <a:pt x="3166" y="6206"/>
                    <a:pt x="3158" y="6206"/>
                    <a:pt x="3151" y="6221"/>
                  </a:cubicBezTo>
                  <a:cubicBezTo>
                    <a:pt x="3136" y="6228"/>
                    <a:pt x="3129" y="6235"/>
                    <a:pt x="3122" y="6235"/>
                  </a:cubicBezTo>
                  <a:cubicBezTo>
                    <a:pt x="3100" y="6235"/>
                    <a:pt x="3078" y="6214"/>
                    <a:pt x="3048" y="6192"/>
                  </a:cubicBezTo>
                  <a:cubicBezTo>
                    <a:pt x="3034" y="6177"/>
                    <a:pt x="3012" y="6155"/>
                    <a:pt x="2990" y="6140"/>
                  </a:cubicBezTo>
                  <a:cubicBezTo>
                    <a:pt x="2938" y="6104"/>
                    <a:pt x="2938" y="6060"/>
                    <a:pt x="2938" y="6008"/>
                  </a:cubicBezTo>
                  <a:cubicBezTo>
                    <a:pt x="2938" y="5994"/>
                    <a:pt x="2938" y="5972"/>
                    <a:pt x="2938" y="5950"/>
                  </a:cubicBezTo>
                  <a:cubicBezTo>
                    <a:pt x="2931" y="5920"/>
                    <a:pt x="2902" y="5913"/>
                    <a:pt x="2858" y="5906"/>
                  </a:cubicBezTo>
                  <a:cubicBezTo>
                    <a:pt x="2836" y="5906"/>
                    <a:pt x="2814" y="5906"/>
                    <a:pt x="2799" y="5891"/>
                  </a:cubicBezTo>
                  <a:cubicBezTo>
                    <a:pt x="2799" y="5891"/>
                    <a:pt x="2792" y="5891"/>
                    <a:pt x="2777" y="5891"/>
                  </a:cubicBezTo>
                  <a:cubicBezTo>
                    <a:pt x="2733" y="5891"/>
                    <a:pt x="2675" y="5913"/>
                    <a:pt x="2660" y="5913"/>
                  </a:cubicBezTo>
                  <a:cubicBezTo>
                    <a:pt x="2653" y="5920"/>
                    <a:pt x="2609" y="5964"/>
                    <a:pt x="2609" y="5964"/>
                  </a:cubicBezTo>
                  <a:cubicBezTo>
                    <a:pt x="2609" y="5935"/>
                    <a:pt x="2609" y="5935"/>
                    <a:pt x="2609" y="5935"/>
                  </a:cubicBezTo>
                  <a:cubicBezTo>
                    <a:pt x="2601" y="5906"/>
                    <a:pt x="2601" y="5876"/>
                    <a:pt x="2594" y="5862"/>
                  </a:cubicBezTo>
                  <a:cubicBezTo>
                    <a:pt x="2594" y="5840"/>
                    <a:pt x="2579" y="5833"/>
                    <a:pt x="2557" y="5818"/>
                  </a:cubicBezTo>
                  <a:cubicBezTo>
                    <a:pt x="2535" y="5803"/>
                    <a:pt x="2514" y="5788"/>
                    <a:pt x="2499" y="5766"/>
                  </a:cubicBezTo>
                  <a:cubicBezTo>
                    <a:pt x="2455" y="5715"/>
                    <a:pt x="2477" y="5686"/>
                    <a:pt x="2506" y="5642"/>
                  </a:cubicBezTo>
                  <a:cubicBezTo>
                    <a:pt x="2514" y="5635"/>
                    <a:pt x="2514" y="5627"/>
                    <a:pt x="2521" y="5620"/>
                  </a:cubicBezTo>
                  <a:cubicBezTo>
                    <a:pt x="2565" y="5561"/>
                    <a:pt x="2572" y="5547"/>
                    <a:pt x="2616" y="5517"/>
                  </a:cubicBezTo>
                  <a:cubicBezTo>
                    <a:pt x="2645" y="5495"/>
                    <a:pt x="2653" y="5495"/>
                    <a:pt x="2667" y="5488"/>
                  </a:cubicBezTo>
                  <a:cubicBezTo>
                    <a:pt x="2675" y="5488"/>
                    <a:pt x="2682" y="5488"/>
                    <a:pt x="2697" y="5473"/>
                  </a:cubicBezTo>
                  <a:cubicBezTo>
                    <a:pt x="2719" y="5444"/>
                    <a:pt x="2733" y="5385"/>
                    <a:pt x="2741" y="5334"/>
                  </a:cubicBezTo>
                  <a:cubicBezTo>
                    <a:pt x="2741" y="5319"/>
                    <a:pt x="2741" y="5319"/>
                    <a:pt x="2741" y="5319"/>
                  </a:cubicBezTo>
                  <a:cubicBezTo>
                    <a:pt x="2741" y="5297"/>
                    <a:pt x="2741" y="5283"/>
                    <a:pt x="2726" y="5268"/>
                  </a:cubicBezTo>
                  <a:cubicBezTo>
                    <a:pt x="2719" y="5254"/>
                    <a:pt x="2704" y="5254"/>
                    <a:pt x="2682" y="5254"/>
                  </a:cubicBezTo>
                  <a:lnTo>
                    <a:pt x="2675" y="5254"/>
                  </a:lnTo>
                  <a:cubicBezTo>
                    <a:pt x="2667" y="5254"/>
                    <a:pt x="2660" y="5254"/>
                    <a:pt x="2660" y="5254"/>
                  </a:cubicBezTo>
                  <a:cubicBezTo>
                    <a:pt x="2594" y="5254"/>
                    <a:pt x="2535" y="5195"/>
                    <a:pt x="2528" y="5166"/>
                  </a:cubicBezTo>
                  <a:cubicBezTo>
                    <a:pt x="2521" y="5136"/>
                    <a:pt x="2506" y="5100"/>
                    <a:pt x="2455" y="5048"/>
                  </a:cubicBezTo>
                  <a:cubicBezTo>
                    <a:pt x="2433" y="5026"/>
                    <a:pt x="2426" y="5012"/>
                    <a:pt x="2426" y="4990"/>
                  </a:cubicBezTo>
                  <a:cubicBezTo>
                    <a:pt x="2433" y="4961"/>
                    <a:pt x="2462" y="4946"/>
                    <a:pt x="2514" y="4924"/>
                  </a:cubicBezTo>
                  <a:cubicBezTo>
                    <a:pt x="2521" y="4924"/>
                    <a:pt x="2528" y="4916"/>
                    <a:pt x="2528" y="4916"/>
                  </a:cubicBezTo>
                  <a:cubicBezTo>
                    <a:pt x="2528" y="4902"/>
                    <a:pt x="2521" y="4880"/>
                    <a:pt x="2514" y="4858"/>
                  </a:cubicBezTo>
                  <a:cubicBezTo>
                    <a:pt x="2499" y="4828"/>
                    <a:pt x="2484" y="4799"/>
                    <a:pt x="2492" y="4770"/>
                  </a:cubicBezTo>
                  <a:cubicBezTo>
                    <a:pt x="2506" y="4748"/>
                    <a:pt x="2506" y="4748"/>
                    <a:pt x="2506" y="4748"/>
                  </a:cubicBezTo>
                  <a:cubicBezTo>
                    <a:pt x="2514" y="4711"/>
                    <a:pt x="2528" y="4682"/>
                    <a:pt x="2521" y="4653"/>
                  </a:cubicBezTo>
                  <a:cubicBezTo>
                    <a:pt x="2514" y="4623"/>
                    <a:pt x="2477" y="4594"/>
                    <a:pt x="2447" y="4594"/>
                  </a:cubicBezTo>
                  <a:lnTo>
                    <a:pt x="2440" y="4594"/>
                  </a:lnTo>
                  <a:cubicBezTo>
                    <a:pt x="2433" y="4602"/>
                    <a:pt x="2418" y="4602"/>
                    <a:pt x="2411" y="4602"/>
                  </a:cubicBezTo>
                  <a:cubicBezTo>
                    <a:pt x="2367" y="4602"/>
                    <a:pt x="2308" y="4572"/>
                    <a:pt x="2286" y="4528"/>
                  </a:cubicBezTo>
                  <a:cubicBezTo>
                    <a:pt x="2272" y="4514"/>
                    <a:pt x="2250" y="4484"/>
                    <a:pt x="2242" y="4484"/>
                  </a:cubicBezTo>
                  <a:cubicBezTo>
                    <a:pt x="2242" y="4484"/>
                    <a:pt x="2235" y="4484"/>
                    <a:pt x="2220" y="4506"/>
                  </a:cubicBezTo>
                  <a:cubicBezTo>
                    <a:pt x="2213" y="4521"/>
                    <a:pt x="2198" y="4528"/>
                    <a:pt x="2191" y="4528"/>
                  </a:cubicBezTo>
                  <a:cubicBezTo>
                    <a:pt x="2162" y="4528"/>
                    <a:pt x="2140" y="4506"/>
                    <a:pt x="2118" y="4477"/>
                  </a:cubicBezTo>
                  <a:cubicBezTo>
                    <a:pt x="2103" y="4462"/>
                    <a:pt x="2088" y="4447"/>
                    <a:pt x="2074" y="4440"/>
                  </a:cubicBezTo>
                  <a:cubicBezTo>
                    <a:pt x="2059" y="4433"/>
                    <a:pt x="2037" y="4411"/>
                    <a:pt x="2023" y="4396"/>
                  </a:cubicBezTo>
                  <a:cubicBezTo>
                    <a:pt x="2001" y="4374"/>
                    <a:pt x="1978" y="4345"/>
                    <a:pt x="1957" y="4345"/>
                  </a:cubicBezTo>
                  <a:cubicBezTo>
                    <a:pt x="1949" y="4338"/>
                    <a:pt x="1935" y="4338"/>
                    <a:pt x="1927" y="4338"/>
                  </a:cubicBezTo>
                  <a:cubicBezTo>
                    <a:pt x="1883" y="4338"/>
                    <a:pt x="1810" y="4352"/>
                    <a:pt x="1737" y="4389"/>
                  </a:cubicBezTo>
                  <a:cubicBezTo>
                    <a:pt x="1649" y="4433"/>
                    <a:pt x="1597" y="4462"/>
                    <a:pt x="1539" y="4492"/>
                  </a:cubicBezTo>
                  <a:cubicBezTo>
                    <a:pt x="1502" y="4514"/>
                    <a:pt x="1502" y="4514"/>
                    <a:pt x="1502" y="4514"/>
                  </a:cubicBezTo>
                  <a:cubicBezTo>
                    <a:pt x="1458" y="4543"/>
                    <a:pt x="1414" y="4565"/>
                    <a:pt x="1378" y="4572"/>
                  </a:cubicBezTo>
                  <a:cubicBezTo>
                    <a:pt x="1341" y="4579"/>
                    <a:pt x="1312" y="4594"/>
                    <a:pt x="1261" y="4631"/>
                  </a:cubicBezTo>
                  <a:cubicBezTo>
                    <a:pt x="1246" y="4638"/>
                    <a:pt x="1231" y="4638"/>
                    <a:pt x="1216" y="4638"/>
                  </a:cubicBezTo>
                  <a:cubicBezTo>
                    <a:pt x="1202" y="4638"/>
                    <a:pt x="1187" y="4638"/>
                    <a:pt x="1173" y="4631"/>
                  </a:cubicBezTo>
                  <a:cubicBezTo>
                    <a:pt x="1165" y="4631"/>
                    <a:pt x="1158" y="4631"/>
                    <a:pt x="1143" y="4631"/>
                  </a:cubicBezTo>
                  <a:cubicBezTo>
                    <a:pt x="1136" y="4631"/>
                    <a:pt x="1128" y="4631"/>
                    <a:pt x="1121" y="4645"/>
                  </a:cubicBezTo>
                  <a:cubicBezTo>
                    <a:pt x="1070" y="4697"/>
                    <a:pt x="1026" y="4711"/>
                    <a:pt x="997" y="4711"/>
                  </a:cubicBezTo>
                  <a:cubicBezTo>
                    <a:pt x="982" y="4711"/>
                    <a:pt x="967" y="4697"/>
                    <a:pt x="953" y="4682"/>
                  </a:cubicBezTo>
                  <a:cubicBezTo>
                    <a:pt x="938" y="4675"/>
                    <a:pt x="923" y="4653"/>
                    <a:pt x="894" y="4653"/>
                  </a:cubicBezTo>
                  <a:cubicBezTo>
                    <a:pt x="894" y="4653"/>
                    <a:pt x="894" y="4653"/>
                    <a:pt x="887" y="4660"/>
                  </a:cubicBezTo>
                  <a:cubicBezTo>
                    <a:pt x="879" y="4660"/>
                    <a:pt x="872" y="4660"/>
                    <a:pt x="857" y="4660"/>
                  </a:cubicBezTo>
                  <a:cubicBezTo>
                    <a:pt x="792" y="4660"/>
                    <a:pt x="696" y="4638"/>
                    <a:pt x="623" y="4602"/>
                  </a:cubicBezTo>
                  <a:cubicBezTo>
                    <a:pt x="616" y="4602"/>
                    <a:pt x="601" y="4602"/>
                    <a:pt x="594" y="4602"/>
                  </a:cubicBezTo>
                  <a:cubicBezTo>
                    <a:pt x="572" y="4602"/>
                    <a:pt x="542" y="4609"/>
                    <a:pt x="513" y="4631"/>
                  </a:cubicBezTo>
                  <a:cubicBezTo>
                    <a:pt x="476" y="4653"/>
                    <a:pt x="476" y="4653"/>
                    <a:pt x="476" y="4653"/>
                  </a:cubicBezTo>
                  <a:cubicBezTo>
                    <a:pt x="491" y="4616"/>
                    <a:pt x="491" y="4616"/>
                    <a:pt x="491" y="4616"/>
                  </a:cubicBezTo>
                  <a:cubicBezTo>
                    <a:pt x="491" y="4594"/>
                    <a:pt x="498" y="4579"/>
                    <a:pt x="506" y="4557"/>
                  </a:cubicBezTo>
                  <a:cubicBezTo>
                    <a:pt x="513" y="4543"/>
                    <a:pt x="520" y="4521"/>
                    <a:pt x="528" y="4506"/>
                  </a:cubicBezTo>
                  <a:cubicBezTo>
                    <a:pt x="535" y="4440"/>
                    <a:pt x="579" y="4396"/>
                    <a:pt x="630" y="4338"/>
                  </a:cubicBezTo>
                  <a:cubicBezTo>
                    <a:pt x="674" y="4301"/>
                    <a:pt x="674" y="4272"/>
                    <a:pt x="674" y="4228"/>
                  </a:cubicBezTo>
                  <a:cubicBezTo>
                    <a:pt x="682" y="4213"/>
                    <a:pt x="682" y="4198"/>
                    <a:pt x="682" y="4176"/>
                  </a:cubicBezTo>
                  <a:cubicBezTo>
                    <a:pt x="696" y="4103"/>
                    <a:pt x="726" y="4088"/>
                    <a:pt x="777" y="4066"/>
                  </a:cubicBezTo>
                  <a:cubicBezTo>
                    <a:pt x="784" y="4059"/>
                    <a:pt x="799" y="4052"/>
                    <a:pt x="813" y="4045"/>
                  </a:cubicBezTo>
                  <a:cubicBezTo>
                    <a:pt x="850" y="4023"/>
                    <a:pt x="850" y="3986"/>
                    <a:pt x="850" y="3927"/>
                  </a:cubicBezTo>
                  <a:cubicBezTo>
                    <a:pt x="850" y="3891"/>
                    <a:pt x="850" y="3854"/>
                    <a:pt x="865" y="3825"/>
                  </a:cubicBezTo>
                  <a:cubicBezTo>
                    <a:pt x="872" y="3795"/>
                    <a:pt x="879" y="3781"/>
                    <a:pt x="865" y="3766"/>
                  </a:cubicBezTo>
                  <a:cubicBezTo>
                    <a:pt x="850" y="3744"/>
                    <a:pt x="821" y="3729"/>
                    <a:pt x="777" y="3729"/>
                  </a:cubicBezTo>
                  <a:cubicBezTo>
                    <a:pt x="696" y="3729"/>
                    <a:pt x="616" y="3700"/>
                    <a:pt x="616" y="3627"/>
                  </a:cubicBezTo>
                  <a:cubicBezTo>
                    <a:pt x="616" y="3576"/>
                    <a:pt x="608" y="3576"/>
                    <a:pt x="594" y="3576"/>
                  </a:cubicBezTo>
                  <a:cubicBezTo>
                    <a:pt x="579" y="3576"/>
                    <a:pt x="564" y="3583"/>
                    <a:pt x="542" y="3583"/>
                  </a:cubicBezTo>
                  <a:cubicBezTo>
                    <a:pt x="535" y="3583"/>
                    <a:pt x="528" y="3583"/>
                    <a:pt x="520" y="3583"/>
                  </a:cubicBezTo>
                  <a:cubicBezTo>
                    <a:pt x="476" y="3583"/>
                    <a:pt x="447" y="3554"/>
                    <a:pt x="418" y="3532"/>
                  </a:cubicBezTo>
                  <a:cubicBezTo>
                    <a:pt x="403" y="3517"/>
                    <a:pt x="388" y="3502"/>
                    <a:pt x="374" y="3488"/>
                  </a:cubicBezTo>
                  <a:cubicBezTo>
                    <a:pt x="301" y="3451"/>
                    <a:pt x="264" y="3378"/>
                    <a:pt x="249" y="3283"/>
                  </a:cubicBezTo>
                  <a:cubicBezTo>
                    <a:pt x="242" y="3209"/>
                    <a:pt x="220" y="3195"/>
                    <a:pt x="183" y="3165"/>
                  </a:cubicBezTo>
                  <a:cubicBezTo>
                    <a:pt x="176" y="3158"/>
                    <a:pt x="161" y="3143"/>
                    <a:pt x="154" y="3136"/>
                  </a:cubicBezTo>
                  <a:cubicBezTo>
                    <a:pt x="125" y="3107"/>
                    <a:pt x="110" y="3055"/>
                    <a:pt x="88" y="3004"/>
                  </a:cubicBezTo>
                  <a:cubicBezTo>
                    <a:pt x="73" y="2967"/>
                    <a:pt x="59" y="2931"/>
                    <a:pt x="37" y="2894"/>
                  </a:cubicBezTo>
                  <a:cubicBezTo>
                    <a:pt x="0" y="2828"/>
                    <a:pt x="29" y="2762"/>
                    <a:pt x="66" y="2689"/>
                  </a:cubicBezTo>
                  <a:cubicBezTo>
                    <a:pt x="73" y="2660"/>
                    <a:pt x="88" y="2638"/>
                    <a:pt x="95" y="2608"/>
                  </a:cubicBezTo>
                  <a:cubicBezTo>
                    <a:pt x="110" y="2572"/>
                    <a:pt x="110" y="2550"/>
                    <a:pt x="110" y="2535"/>
                  </a:cubicBezTo>
                  <a:cubicBezTo>
                    <a:pt x="117" y="2506"/>
                    <a:pt x="117" y="2498"/>
                    <a:pt x="154" y="2469"/>
                  </a:cubicBezTo>
                  <a:cubicBezTo>
                    <a:pt x="176" y="2447"/>
                    <a:pt x="191" y="2447"/>
                    <a:pt x="205" y="2440"/>
                  </a:cubicBezTo>
                  <a:cubicBezTo>
                    <a:pt x="205" y="2440"/>
                    <a:pt x="213" y="2440"/>
                    <a:pt x="213" y="2433"/>
                  </a:cubicBezTo>
                  <a:cubicBezTo>
                    <a:pt x="213" y="2433"/>
                    <a:pt x="198" y="2418"/>
                    <a:pt x="198" y="2403"/>
                  </a:cubicBezTo>
                  <a:cubicBezTo>
                    <a:pt x="161" y="2330"/>
                    <a:pt x="198" y="2257"/>
                    <a:pt x="249" y="2220"/>
                  </a:cubicBezTo>
                  <a:cubicBezTo>
                    <a:pt x="264" y="2205"/>
                    <a:pt x="286" y="2198"/>
                    <a:pt x="315" y="2191"/>
                  </a:cubicBezTo>
                  <a:cubicBezTo>
                    <a:pt x="359" y="2176"/>
                    <a:pt x="403" y="2154"/>
                    <a:pt x="425" y="2110"/>
                  </a:cubicBezTo>
                  <a:cubicBezTo>
                    <a:pt x="447" y="2051"/>
                    <a:pt x="484" y="2015"/>
                    <a:pt x="528" y="2015"/>
                  </a:cubicBezTo>
                  <a:cubicBezTo>
                    <a:pt x="542" y="2015"/>
                    <a:pt x="564" y="2022"/>
                    <a:pt x="579" y="2037"/>
                  </a:cubicBezTo>
                  <a:cubicBezTo>
                    <a:pt x="594" y="2044"/>
                    <a:pt x="601" y="2044"/>
                    <a:pt x="608" y="2044"/>
                  </a:cubicBezTo>
                  <a:cubicBezTo>
                    <a:pt x="637" y="2044"/>
                    <a:pt x="660" y="2015"/>
                    <a:pt x="696" y="1978"/>
                  </a:cubicBezTo>
                  <a:cubicBezTo>
                    <a:pt x="704" y="1964"/>
                    <a:pt x="704" y="1956"/>
                    <a:pt x="704" y="1949"/>
                  </a:cubicBezTo>
                  <a:cubicBezTo>
                    <a:pt x="704" y="1942"/>
                    <a:pt x="689" y="1927"/>
                    <a:pt x="674" y="1919"/>
                  </a:cubicBezTo>
                  <a:cubicBezTo>
                    <a:pt x="667" y="1912"/>
                    <a:pt x="652" y="1905"/>
                    <a:pt x="645" y="1897"/>
                  </a:cubicBezTo>
                  <a:cubicBezTo>
                    <a:pt x="637" y="1890"/>
                    <a:pt x="637" y="1890"/>
                    <a:pt x="637" y="1890"/>
                  </a:cubicBezTo>
                  <a:cubicBezTo>
                    <a:pt x="645" y="1868"/>
                    <a:pt x="645" y="1868"/>
                    <a:pt x="645" y="1868"/>
                  </a:cubicBezTo>
                  <a:cubicBezTo>
                    <a:pt x="652" y="1832"/>
                    <a:pt x="660" y="1795"/>
                    <a:pt x="696" y="1788"/>
                  </a:cubicBezTo>
                  <a:cubicBezTo>
                    <a:pt x="704" y="1788"/>
                    <a:pt x="711" y="1788"/>
                    <a:pt x="718" y="1788"/>
                  </a:cubicBezTo>
                  <a:cubicBezTo>
                    <a:pt x="755" y="1788"/>
                    <a:pt x="777" y="1810"/>
                    <a:pt x="799" y="1846"/>
                  </a:cubicBezTo>
                  <a:cubicBezTo>
                    <a:pt x="799" y="1854"/>
                    <a:pt x="806" y="1868"/>
                    <a:pt x="813" y="1883"/>
                  </a:cubicBezTo>
                  <a:cubicBezTo>
                    <a:pt x="828" y="1912"/>
                    <a:pt x="843" y="1949"/>
                    <a:pt x="857" y="1949"/>
                  </a:cubicBezTo>
                  <a:cubicBezTo>
                    <a:pt x="872" y="1949"/>
                    <a:pt x="879" y="1942"/>
                    <a:pt x="894" y="1927"/>
                  </a:cubicBezTo>
                  <a:cubicBezTo>
                    <a:pt x="960" y="1854"/>
                    <a:pt x="989" y="1832"/>
                    <a:pt x="1048" y="1810"/>
                  </a:cubicBezTo>
                  <a:cubicBezTo>
                    <a:pt x="1063" y="1810"/>
                    <a:pt x="1070" y="1810"/>
                    <a:pt x="1077" y="1810"/>
                  </a:cubicBezTo>
                  <a:cubicBezTo>
                    <a:pt x="1136" y="1810"/>
                    <a:pt x="1180" y="1861"/>
                    <a:pt x="1195" y="1883"/>
                  </a:cubicBezTo>
                  <a:cubicBezTo>
                    <a:pt x="1209" y="1905"/>
                    <a:pt x="1224" y="1912"/>
                    <a:pt x="1238" y="1912"/>
                  </a:cubicBezTo>
                  <a:cubicBezTo>
                    <a:pt x="1246" y="1912"/>
                    <a:pt x="1253" y="1912"/>
                    <a:pt x="1253" y="1897"/>
                  </a:cubicBezTo>
                  <a:cubicBezTo>
                    <a:pt x="1261" y="1876"/>
                    <a:pt x="1268" y="1876"/>
                    <a:pt x="1275" y="1876"/>
                  </a:cubicBezTo>
                  <a:cubicBezTo>
                    <a:pt x="1290" y="1876"/>
                    <a:pt x="1304" y="1890"/>
                    <a:pt x="1319" y="1905"/>
                  </a:cubicBezTo>
                  <a:cubicBezTo>
                    <a:pt x="1326" y="1912"/>
                    <a:pt x="1334" y="1919"/>
                    <a:pt x="1341" y="1927"/>
                  </a:cubicBezTo>
                  <a:cubicBezTo>
                    <a:pt x="1348" y="1934"/>
                    <a:pt x="1356" y="1942"/>
                    <a:pt x="1370" y="1942"/>
                  </a:cubicBezTo>
                  <a:cubicBezTo>
                    <a:pt x="1400" y="1942"/>
                    <a:pt x="1422" y="1927"/>
                    <a:pt x="1444" y="1919"/>
                  </a:cubicBezTo>
                  <a:cubicBezTo>
                    <a:pt x="1480" y="1897"/>
                    <a:pt x="1488" y="1868"/>
                    <a:pt x="1480" y="1832"/>
                  </a:cubicBezTo>
                  <a:cubicBezTo>
                    <a:pt x="1480" y="1810"/>
                    <a:pt x="1488" y="1780"/>
                    <a:pt x="1502" y="1766"/>
                  </a:cubicBezTo>
                  <a:cubicBezTo>
                    <a:pt x="1517" y="1736"/>
                    <a:pt x="1524" y="1729"/>
                    <a:pt x="1510" y="1722"/>
                  </a:cubicBezTo>
                  <a:cubicBezTo>
                    <a:pt x="1502" y="1707"/>
                    <a:pt x="1495" y="1707"/>
                    <a:pt x="1480" y="1700"/>
                  </a:cubicBezTo>
                  <a:cubicBezTo>
                    <a:pt x="1458" y="1685"/>
                    <a:pt x="1436" y="1670"/>
                    <a:pt x="1436" y="1626"/>
                  </a:cubicBezTo>
                  <a:cubicBezTo>
                    <a:pt x="1436" y="1612"/>
                    <a:pt x="1436" y="1604"/>
                    <a:pt x="1436" y="1597"/>
                  </a:cubicBezTo>
                  <a:cubicBezTo>
                    <a:pt x="1436" y="1560"/>
                    <a:pt x="1436" y="1531"/>
                    <a:pt x="1480" y="1495"/>
                  </a:cubicBezTo>
                  <a:cubicBezTo>
                    <a:pt x="1488" y="1480"/>
                    <a:pt x="1502" y="1473"/>
                    <a:pt x="1517" y="1473"/>
                  </a:cubicBezTo>
                  <a:cubicBezTo>
                    <a:pt x="1546" y="1473"/>
                    <a:pt x="1568" y="1502"/>
                    <a:pt x="1590" y="1524"/>
                  </a:cubicBezTo>
                  <a:cubicBezTo>
                    <a:pt x="1590" y="1524"/>
                    <a:pt x="1597" y="1531"/>
                    <a:pt x="1605" y="1538"/>
                  </a:cubicBezTo>
                  <a:cubicBezTo>
                    <a:pt x="1619" y="1553"/>
                    <a:pt x="1649" y="1583"/>
                    <a:pt x="1678" y="1583"/>
                  </a:cubicBezTo>
                  <a:cubicBezTo>
                    <a:pt x="1693" y="1583"/>
                    <a:pt x="1700" y="1583"/>
                    <a:pt x="1707" y="1568"/>
                  </a:cubicBezTo>
                  <a:cubicBezTo>
                    <a:pt x="1751" y="1516"/>
                    <a:pt x="1766" y="1473"/>
                    <a:pt x="1759" y="1451"/>
                  </a:cubicBezTo>
                  <a:cubicBezTo>
                    <a:pt x="1744" y="1428"/>
                    <a:pt x="1737" y="1392"/>
                    <a:pt x="1751" y="1363"/>
                  </a:cubicBezTo>
                  <a:cubicBezTo>
                    <a:pt x="1759" y="1341"/>
                    <a:pt x="1781" y="1333"/>
                    <a:pt x="1803" y="1326"/>
                  </a:cubicBezTo>
                  <a:cubicBezTo>
                    <a:pt x="1832" y="1326"/>
                    <a:pt x="1832" y="1319"/>
                    <a:pt x="1832" y="1289"/>
                  </a:cubicBezTo>
                  <a:cubicBezTo>
                    <a:pt x="1839" y="1282"/>
                    <a:pt x="1839" y="1282"/>
                    <a:pt x="1839" y="1275"/>
                  </a:cubicBezTo>
                  <a:cubicBezTo>
                    <a:pt x="1847" y="1238"/>
                    <a:pt x="1898" y="1231"/>
                    <a:pt x="1942" y="1231"/>
                  </a:cubicBezTo>
                  <a:cubicBezTo>
                    <a:pt x="1957" y="1231"/>
                    <a:pt x="1971" y="1231"/>
                    <a:pt x="1978" y="1223"/>
                  </a:cubicBezTo>
                  <a:cubicBezTo>
                    <a:pt x="1986" y="1223"/>
                    <a:pt x="1993" y="1216"/>
                    <a:pt x="2008" y="1194"/>
                  </a:cubicBezTo>
                  <a:cubicBezTo>
                    <a:pt x="2015" y="1179"/>
                    <a:pt x="2023" y="1165"/>
                    <a:pt x="2037" y="1143"/>
                  </a:cubicBezTo>
                  <a:cubicBezTo>
                    <a:pt x="2052" y="1128"/>
                    <a:pt x="2066" y="1121"/>
                    <a:pt x="2088" y="1121"/>
                  </a:cubicBezTo>
                  <a:cubicBezTo>
                    <a:pt x="2103" y="1121"/>
                    <a:pt x="2125" y="1128"/>
                    <a:pt x="2140" y="1135"/>
                  </a:cubicBezTo>
                  <a:cubicBezTo>
                    <a:pt x="2154" y="1135"/>
                    <a:pt x="2169" y="1143"/>
                    <a:pt x="2176" y="1143"/>
                  </a:cubicBezTo>
                  <a:cubicBezTo>
                    <a:pt x="2213" y="1143"/>
                    <a:pt x="2242" y="1128"/>
                    <a:pt x="2286" y="1092"/>
                  </a:cubicBezTo>
                  <a:cubicBezTo>
                    <a:pt x="2301" y="1084"/>
                    <a:pt x="2308" y="1077"/>
                    <a:pt x="2323" y="1062"/>
                  </a:cubicBezTo>
                  <a:cubicBezTo>
                    <a:pt x="2360" y="1033"/>
                    <a:pt x="2396" y="996"/>
                    <a:pt x="2433" y="996"/>
                  </a:cubicBezTo>
                  <a:cubicBezTo>
                    <a:pt x="2455" y="996"/>
                    <a:pt x="2477" y="1011"/>
                    <a:pt x="2499" y="1018"/>
                  </a:cubicBezTo>
                  <a:cubicBezTo>
                    <a:pt x="2521" y="1033"/>
                    <a:pt x="2543" y="1047"/>
                    <a:pt x="2565" y="1047"/>
                  </a:cubicBezTo>
                  <a:cubicBezTo>
                    <a:pt x="2572" y="1047"/>
                    <a:pt x="2572" y="1040"/>
                    <a:pt x="2579" y="1040"/>
                  </a:cubicBezTo>
                  <a:cubicBezTo>
                    <a:pt x="2594" y="1033"/>
                    <a:pt x="2609" y="1026"/>
                    <a:pt x="2631" y="1011"/>
                  </a:cubicBezTo>
                  <a:cubicBezTo>
                    <a:pt x="2660" y="996"/>
                    <a:pt x="2704" y="982"/>
                    <a:pt x="2719" y="960"/>
                  </a:cubicBezTo>
                  <a:cubicBezTo>
                    <a:pt x="2733" y="938"/>
                    <a:pt x="2741" y="930"/>
                    <a:pt x="2748" y="908"/>
                  </a:cubicBezTo>
                  <a:cubicBezTo>
                    <a:pt x="2755" y="894"/>
                    <a:pt x="2763" y="879"/>
                    <a:pt x="2777" y="857"/>
                  </a:cubicBezTo>
                  <a:cubicBezTo>
                    <a:pt x="2814" y="798"/>
                    <a:pt x="2880" y="762"/>
                    <a:pt x="2924" y="747"/>
                  </a:cubicBezTo>
                  <a:cubicBezTo>
                    <a:pt x="2931" y="747"/>
                    <a:pt x="2938" y="747"/>
                    <a:pt x="2953" y="747"/>
                  </a:cubicBezTo>
                  <a:cubicBezTo>
                    <a:pt x="2983" y="740"/>
                    <a:pt x="3026" y="733"/>
                    <a:pt x="3070" y="703"/>
                  </a:cubicBezTo>
                  <a:cubicBezTo>
                    <a:pt x="3078" y="696"/>
                    <a:pt x="3092" y="688"/>
                    <a:pt x="3100" y="681"/>
                  </a:cubicBezTo>
                  <a:cubicBezTo>
                    <a:pt x="3129" y="659"/>
                    <a:pt x="3151" y="637"/>
                    <a:pt x="3173" y="637"/>
                  </a:cubicBezTo>
                  <a:cubicBezTo>
                    <a:pt x="3180" y="637"/>
                    <a:pt x="3202" y="645"/>
                    <a:pt x="3202" y="666"/>
                  </a:cubicBezTo>
                  <a:cubicBezTo>
                    <a:pt x="3202" y="674"/>
                    <a:pt x="3209" y="674"/>
                    <a:pt x="3209" y="674"/>
                  </a:cubicBezTo>
                  <a:cubicBezTo>
                    <a:pt x="3209" y="674"/>
                    <a:pt x="3232" y="659"/>
                    <a:pt x="3232" y="637"/>
                  </a:cubicBezTo>
                  <a:cubicBezTo>
                    <a:pt x="3239" y="593"/>
                    <a:pt x="3268" y="593"/>
                    <a:pt x="3297" y="586"/>
                  </a:cubicBezTo>
                  <a:cubicBezTo>
                    <a:pt x="3312" y="586"/>
                    <a:pt x="3334" y="586"/>
                    <a:pt x="3356" y="578"/>
                  </a:cubicBezTo>
                  <a:cubicBezTo>
                    <a:pt x="3378" y="578"/>
                    <a:pt x="3385" y="571"/>
                    <a:pt x="3393" y="571"/>
                  </a:cubicBezTo>
                  <a:lnTo>
                    <a:pt x="3393" y="571"/>
                  </a:lnTo>
                  <a:cubicBezTo>
                    <a:pt x="3400" y="564"/>
                    <a:pt x="3400" y="557"/>
                    <a:pt x="3407" y="542"/>
                  </a:cubicBezTo>
                  <a:cubicBezTo>
                    <a:pt x="3407" y="527"/>
                    <a:pt x="3407" y="513"/>
                    <a:pt x="3415" y="505"/>
                  </a:cubicBezTo>
                  <a:cubicBezTo>
                    <a:pt x="3422" y="469"/>
                    <a:pt x="3429" y="439"/>
                    <a:pt x="3459" y="410"/>
                  </a:cubicBezTo>
                  <a:cubicBezTo>
                    <a:pt x="3481" y="381"/>
                    <a:pt x="3503" y="359"/>
                    <a:pt x="3525" y="344"/>
                  </a:cubicBezTo>
                  <a:cubicBezTo>
                    <a:pt x="3539" y="337"/>
                    <a:pt x="3554" y="329"/>
                    <a:pt x="3561" y="322"/>
                  </a:cubicBezTo>
                  <a:cubicBezTo>
                    <a:pt x="3576" y="307"/>
                    <a:pt x="3583" y="271"/>
                    <a:pt x="3583" y="242"/>
                  </a:cubicBezTo>
                  <a:cubicBezTo>
                    <a:pt x="3583" y="227"/>
                    <a:pt x="3591" y="212"/>
                    <a:pt x="3591" y="197"/>
                  </a:cubicBezTo>
                  <a:cubicBezTo>
                    <a:pt x="3591" y="190"/>
                    <a:pt x="3591" y="176"/>
                    <a:pt x="3591" y="168"/>
                  </a:cubicBezTo>
                  <a:cubicBezTo>
                    <a:pt x="3591" y="124"/>
                    <a:pt x="3591" y="80"/>
                    <a:pt x="3642" y="44"/>
                  </a:cubicBezTo>
                  <a:cubicBezTo>
                    <a:pt x="3686" y="14"/>
                    <a:pt x="3715" y="0"/>
                    <a:pt x="3737" y="0"/>
                  </a:cubicBezTo>
                  <a:cubicBezTo>
                    <a:pt x="3759" y="0"/>
                    <a:pt x="3774" y="7"/>
                    <a:pt x="3788" y="22"/>
                  </a:cubicBezTo>
                  <a:cubicBezTo>
                    <a:pt x="3818" y="66"/>
                    <a:pt x="3818" y="124"/>
                    <a:pt x="3788" y="168"/>
                  </a:cubicBezTo>
                  <a:cubicBezTo>
                    <a:pt x="3781" y="176"/>
                    <a:pt x="3781" y="183"/>
                    <a:pt x="3788" y="183"/>
                  </a:cubicBezTo>
                  <a:cubicBezTo>
                    <a:pt x="3788" y="205"/>
                    <a:pt x="3825" y="219"/>
                    <a:pt x="3847" y="227"/>
                  </a:cubicBezTo>
                  <a:cubicBezTo>
                    <a:pt x="3847" y="234"/>
                    <a:pt x="3847" y="234"/>
                    <a:pt x="3847" y="234"/>
                  </a:cubicBezTo>
                  <a:cubicBezTo>
                    <a:pt x="3884" y="249"/>
                    <a:pt x="3913" y="278"/>
                    <a:pt x="3935" y="315"/>
                  </a:cubicBezTo>
                  <a:cubicBezTo>
                    <a:pt x="3942" y="329"/>
                    <a:pt x="3964" y="337"/>
                    <a:pt x="3979" y="337"/>
                  </a:cubicBezTo>
                  <a:cubicBezTo>
                    <a:pt x="3986" y="337"/>
                    <a:pt x="3994" y="337"/>
                    <a:pt x="3994" y="337"/>
                  </a:cubicBezTo>
                  <a:cubicBezTo>
                    <a:pt x="4008" y="337"/>
                    <a:pt x="4067" y="344"/>
                    <a:pt x="4082" y="388"/>
                  </a:cubicBezTo>
                  <a:cubicBezTo>
                    <a:pt x="4089" y="417"/>
                    <a:pt x="4074" y="461"/>
                    <a:pt x="4059" y="491"/>
                  </a:cubicBezTo>
                  <a:cubicBezTo>
                    <a:pt x="4059" y="498"/>
                    <a:pt x="4052" y="498"/>
                    <a:pt x="4052" y="505"/>
                  </a:cubicBezTo>
                  <a:cubicBezTo>
                    <a:pt x="4045" y="527"/>
                    <a:pt x="4045" y="593"/>
                    <a:pt x="4067" y="608"/>
                  </a:cubicBezTo>
                  <a:cubicBezTo>
                    <a:pt x="4074" y="623"/>
                    <a:pt x="4089" y="630"/>
                    <a:pt x="4104" y="637"/>
                  </a:cubicBezTo>
                  <a:cubicBezTo>
                    <a:pt x="4118" y="652"/>
                    <a:pt x="4147" y="674"/>
                    <a:pt x="4162" y="696"/>
                  </a:cubicBezTo>
                  <a:cubicBezTo>
                    <a:pt x="4169" y="703"/>
                    <a:pt x="4177" y="718"/>
                    <a:pt x="4191" y="725"/>
                  </a:cubicBezTo>
                  <a:cubicBezTo>
                    <a:pt x="4214" y="740"/>
                    <a:pt x="4243" y="762"/>
                    <a:pt x="4235" y="798"/>
                  </a:cubicBezTo>
                  <a:cubicBezTo>
                    <a:pt x="4228" y="806"/>
                    <a:pt x="4228" y="820"/>
                    <a:pt x="4235" y="820"/>
                  </a:cubicBezTo>
                  <a:cubicBezTo>
                    <a:pt x="4235" y="828"/>
                    <a:pt x="4250" y="828"/>
                    <a:pt x="4257" y="828"/>
                  </a:cubicBezTo>
                  <a:cubicBezTo>
                    <a:pt x="4265" y="828"/>
                    <a:pt x="4272" y="828"/>
                    <a:pt x="4279" y="828"/>
                  </a:cubicBezTo>
                  <a:cubicBezTo>
                    <a:pt x="4287" y="828"/>
                    <a:pt x="4294" y="820"/>
                    <a:pt x="4301" y="820"/>
                  </a:cubicBezTo>
                  <a:cubicBezTo>
                    <a:pt x="4316" y="820"/>
                    <a:pt x="4331" y="813"/>
                    <a:pt x="4338" y="813"/>
                  </a:cubicBezTo>
                  <a:cubicBezTo>
                    <a:pt x="4353" y="813"/>
                    <a:pt x="4375" y="820"/>
                    <a:pt x="4375" y="850"/>
                  </a:cubicBezTo>
                  <a:lnTo>
                    <a:pt x="4375" y="850"/>
                  </a:lnTo>
                  <a:lnTo>
                    <a:pt x="4375" y="857"/>
                  </a:lnTo>
                  <a:cubicBezTo>
                    <a:pt x="4375" y="908"/>
                    <a:pt x="4375" y="908"/>
                    <a:pt x="4375" y="908"/>
                  </a:cubicBezTo>
                  <a:cubicBezTo>
                    <a:pt x="4375" y="945"/>
                    <a:pt x="4382" y="982"/>
                    <a:pt x="4404" y="1018"/>
                  </a:cubicBezTo>
                  <a:cubicBezTo>
                    <a:pt x="4433" y="1077"/>
                    <a:pt x="4477" y="1187"/>
                    <a:pt x="4433" y="1260"/>
                  </a:cubicBezTo>
                  <a:cubicBezTo>
                    <a:pt x="4426" y="1267"/>
                    <a:pt x="4419" y="1282"/>
                    <a:pt x="4411" y="1297"/>
                  </a:cubicBezTo>
                  <a:cubicBezTo>
                    <a:pt x="4382" y="1355"/>
                    <a:pt x="4360" y="1407"/>
                    <a:pt x="4316" y="1407"/>
                  </a:cubicBezTo>
                  <a:cubicBezTo>
                    <a:pt x="4309" y="1407"/>
                    <a:pt x="4309" y="1407"/>
                    <a:pt x="4309" y="1407"/>
                  </a:cubicBezTo>
                  <a:cubicBezTo>
                    <a:pt x="4279" y="1407"/>
                    <a:pt x="4265" y="1385"/>
                    <a:pt x="4250" y="1370"/>
                  </a:cubicBezTo>
                  <a:cubicBezTo>
                    <a:pt x="4243" y="1355"/>
                    <a:pt x="4228" y="1341"/>
                    <a:pt x="4214" y="1341"/>
                  </a:cubicBezTo>
                  <a:lnTo>
                    <a:pt x="4206" y="1341"/>
                  </a:lnTo>
                  <a:cubicBezTo>
                    <a:pt x="4177" y="1341"/>
                    <a:pt x="4155" y="1363"/>
                    <a:pt x="4140" y="1392"/>
                  </a:cubicBezTo>
                  <a:cubicBezTo>
                    <a:pt x="4133" y="1407"/>
                    <a:pt x="4118" y="1414"/>
                    <a:pt x="4111" y="1421"/>
                  </a:cubicBezTo>
                  <a:cubicBezTo>
                    <a:pt x="4089" y="1451"/>
                    <a:pt x="4067" y="1473"/>
                    <a:pt x="4074" y="1502"/>
                  </a:cubicBezTo>
                  <a:cubicBezTo>
                    <a:pt x="4074" y="1516"/>
                    <a:pt x="4082" y="1538"/>
                    <a:pt x="4089" y="1553"/>
                  </a:cubicBezTo>
                  <a:cubicBezTo>
                    <a:pt x="4096" y="1583"/>
                    <a:pt x="4111" y="1619"/>
                    <a:pt x="4104" y="1648"/>
                  </a:cubicBezTo>
                  <a:cubicBezTo>
                    <a:pt x="4104" y="1663"/>
                    <a:pt x="4104" y="1670"/>
                    <a:pt x="4104" y="1678"/>
                  </a:cubicBezTo>
                  <a:cubicBezTo>
                    <a:pt x="4096" y="1714"/>
                    <a:pt x="4096" y="1736"/>
                    <a:pt x="4059" y="1773"/>
                  </a:cubicBezTo>
                  <a:cubicBezTo>
                    <a:pt x="4045" y="1780"/>
                    <a:pt x="4045" y="1780"/>
                    <a:pt x="4045" y="1780"/>
                  </a:cubicBezTo>
                  <a:cubicBezTo>
                    <a:pt x="4038" y="1788"/>
                    <a:pt x="4023" y="1802"/>
                    <a:pt x="4023" y="1810"/>
                  </a:cubicBezTo>
                  <a:lnTo>
                    <a:pt x="4023" y="1810"/>
                  </a:lnTo>
                  <a:cubicBezTo>
                    <a:pt x="4030" y="1810"/>
                    <a:pt x="4038" y="1810"/>
                    <a:pt x="4059" y="1810"/>
                  </a:cubicBezTo>
                  <a:cubicBezTo>
                    <a:pt x="4133" y="1824"/>
                    <a:pt x="4169" y="1861"/>
                    <a:pt x="4199" y="1890"/>
                  </a:cubicBezTo>
                  <a:cubicBezTo>
                    <a:pt x="4214" y="1905"/>
                    <a:pt x="4214" y="1905"/>
                    <a:pt x="4214" y="1905"/>
                  </a:cubicBezTo>
                  <a:cubicBezTo>
                    <a:pt x="4235" y="1927"/>
                    <a:pt x="4243" y="1949"/>
                    <a:pt x="4250" y="1971"/>
                  </a:cubicBezTo>
                  <a:cubicBezTo>
                    <a:pt x="4250" y="1985"/>
                    <a:pt x="4250" y="1993"/>
                    <a:pt x="4257" y="2007"/>
                  </a:cubicBezTo>
                  <a:cubicBezTo>
                    <a:pt x="4265" y="2029"/>
                    <a:pt x="4272" y="2037"/>
                    <a:pt x="4287" y="2051"/>
                  </a:cubicBezTo>
                  <a:cubicBezTo>
                    <a:pt x="4294" y="2059"/>
                    <a:pt x="4301" y="2066"/>
                    <a:pt x="4316" y="2081"/>
                  </a:cubicBezTo>
                  <a:cubicBezTo>
                    <a:pt x="4345" y="2125"/>
                    <a:pt x="4360" y="2183"/>
                    <a:pt x="4353" y="2227"/>
                  </a:cubicBezTo>
                  <a:cubicBezTo>
                    <a:pt x="4345" y="2249"/>
                    <a:pt x="4338" y="2315"/>
                    <a:pt x="4294" y="2315"/>
                  </a:cubicBezTo>
                  <a:cubicBezTo>
                    <a:pt x="4279" y="2315"/>
                    <a:pt x="4265" y="2308"/>
                    <a:pt x="4250" y="2301"/>
                  </a:cubicBezTo>
                  <a:cubicBezTo>
                    <a:pt x="4235" y="2286"/>
                    <a:pt x="4214" y="2286"/>
                    <a:pt x="4206" y="2286"/>
                  </a:cubicBezTo>
                  <a:cubicBezTo>
                    <a:pt x="4184" y="2286"/>
                    <a:pt x="4162" y="2293"/>
                    <a:pt x="4155" y="2301"/>
                  </a:cubicBezTo>
                  <a:cubicBezTo>
                    <a:pt x="4155" y="2308"/>
                    <a:pt x="4155" y="2308"/>
                    <a:pt x="4155" y="2308"/>
                  </a:cubicBezTo>
                  <a:cubicBezTo>
                    <a:pt x="4155" y="2315"/>
                    <a:pt x="4162" y="2315"/>
                    <a:pt x="4177" y="2323"/>
                  </a:cubicBezTo>
                  <a:cubicBezTo>
                    <a:pt x="4191" y="2323"/>
                    <a:pt x="4221" y="2330"/>
                    <a:pt x="4221" y="2359"/>
                  </a:cubicBezTo>
                  <a:cubicBezTo>
                    <a:pt x="4228" y="2388"/>
                    <a:pt x="4221" y="2425"/>
                    <a:pt x="4206" y="2440"/>
                  </a:cubicBezTo>
                  <a:cubicBezTo>
                    <a:pt x="4191" y="2454"/>
                    <a:pt x="4177" y="2462"/>
                    <a:pt x="4162" y="2462"/>
                  </a:cubicBezTo>
                  <a:cubicBezTo>
                    <a:pt x="4147" y="2462"/>
                    <a:pt x="4140" y="2462"/>
                    <a:pt x="4126" y="2454"/>
                  </a:cubicBezTo>
                  <a:cubicBezTo>
                    <a:pt x="4111" y="2447"/>
                    <a:pt x="4096" y="2433"/>
                    <a:pt x="4082" y="2425"/>
                  </a:cubicBezTo>
                  <a:cubicBezTo>
                    <a:pt x="4067" y="2410"/>
                    <a:pt x="4052" y="2403"/>
                    <a:pt x="4045" y="2403"/>
                  </a:cubicBezTo>
                  <a:cubicBezTo>
                    <a:pt x="4038" y="2403"/>
                    <a:pt x="4038" y="2403"/>
                    <a:pt x="4023" y="2418"/>
                  </a:cubicBezTo>
                  <a:cubicBezTo>
                    <a:pt x="4008" y="2440"/>
                    <a:pt x="3979" y="2454"/>
                    <a:pt x="3957" y="2476"/>
                  </a:cubicBezTo>
                  <a:cubicBezTo>
                    <a:pt x="3942" y="2484"/>
                    <a:pt x="3928" y="2498"/>
                    <a:pt x="3913" y="2513"/>
                  </a:cubicBezTo>
                  <a:cubicBezTo>
                    <a:pt x="3906" y="2520"/>
                    <a:pt x="3891" y="2528"/>
                    <a:pt x="3876" y="2542"/>
                  </a:cubicBezTo>
                  <a:cubicBezTo>
                    <a:pt x="3854" y="2557"/>
                    <a:pt x="3825" y="2579"/>
                    <a:pt x="3825" y="2594"/>
                  </a:cubicBezTo>
                  <a:cubicBezTo>
                    <a:pt x="3825" y="2594"/>
                    <a:pt x="3825" y="2594"/>
                    <a:pt x="3832" y="2601"/>
                  </a:cubicBezTo>
                  <a:cubicBezTo>
                    <a:pt x="3854" y="2630"/>
                    <a:pt x="3884" y="2638"/>
                    <a:pt x="3906" y="2645"/>
                  </a:cubicBezTo>
                  <a:cubicBezTo>
                    <a:pt x="3913" y="2645"/>
                    <a:pt x="3913" y="2645"/>
                    <a:pt x="3913" y="2645"/>
                  </a:cubicBezTo>
                  <a:cubicBezTo>
                    <a:pt x="3950" y="2660"/>
                    <a:pt x="3972" y="2704"/>
                    <a:pt x="3957" y="2747"/>
                  </a:cubicBezTo>
                  <a:cubicBezTo>
                    <a:pt x="3957" y="2777"/>
                    <a:pt x="3950" y="2806"/>
                    <a:pt x="3920" y="2806"/>
                  </a:cubicBezTo>
                  <a:cubicBezTo>
                    <a:pt x="3913" y="2806"/>
                    <a:pt x="3898" y="2799"/>
                    <a:pt x="3884" y="2792"/>
                  </a:cubicBezTo>
                  <a:cubicBezTo>
                    <a:pt x="3869" y="2792"/>
                    <a:pt x="3854" y="2784"/>
                    <a:pt x="3840" y="2777"/>
                  </a:cubicBezTo>
                  <a:cubicBezTo>
                    <a:pt x="3818" y="2769"/>
                    <a:pt x="3796" y="2762"/>
                    <a:pt x="3788" y="2762"/>
                  </a:cubicBezTo>
                  <a:cubicBezTo>
                    <a:pt x="3781" y="2762"/>
                    <a:pt x="3781" y="2762"/>
                    <a:pt x="3781" y="2762"/>
                  </a:cubicBezTo>
                  <a:cubicBezTo>
                    <a:pt x="3766" y="2777"/>
                    <a:pt x="3759" y="2806"/>
                    <a:pt x="3759" y="2828"/>
                  </a:cubicBezTo>
                  <a:cubicBezTo>
                    <a:pt x="3752" y="2843"/>
                    <a:pt x="3752" y="2850"/>
                    <a:pt x="3745" y="2857"/>
                  </a:cubicBezTo>
                  <a:cubicBezTo>
                    <a:pt x="3737" y="2879"/>
                    <a:pt x="3723" y="2887"/>
                    <a:pt x="3715" y="2887"/>
                  </a:cubicBezTo>
                  <a:cubicBezTo>
                    <a:pt x="3700" y="2887"/>
                    <a:pt x="3693" y="2887"/>
                    <a:pt x="3678" y="2901"/>
                  </a:cubicBezTo>
                  <a:cubicBezTo>
                    <a:pt x="3649" y="2923"/>
                    <a:pt x="3627" y="2960"/>
                    <a:pt x="3635" y="2989"/>
                  </a:cubicBezTo>
                  <a:cubicBezTo>
                    <a:pt x="3635" y="2989"/>
                    <a:pt x="3635" y="2997"/>
                    <a:pt x="3649" y="3004"/>
                  </a:cubicBezTo>
                  <a:cubicBezTo>
                    <a:pt x="3657" y="3011"/>
                    <a:pt x="3671" y="3011"/>
                    <a:pt x="3678" y="3019"/>
                  </a:cubicBezTo>
                  <a:cubicBezTo>
                    <a:pt x="3715" y="3033"/>
                    <a:pt x="3752" y="3048"/>
                    <a:pt x="3766" y="3107"/>
                  </a:cubicBezTo>
                  <a:cubicBezTo>
                    <a:pt x="3781" y="3173"/>
                    <a:pt x="3796" y="3231"/>
                    <a:pt x="3832" y="3238"/>
                  </a:cubicBezTo>
                  <a:cubicBezTo>
                    <a:pt x="3840" y="3246"/>
                    <a:pt x="3854" y="3246"/>
                    <a:pt x="3884" y="3246"/>
                  </a:cubicBezTo>
                  <a:cubicBezTo>
                    <a:pt x="3920" y="3246"/>
                    <a:pt x="3964" y="3246"/>
                    <a:pt x="3972" y="3238"/>
                  </a:cubicBezTo>
                  <a:cubicBezTo>
                    <a:pt x="4001" y="3216"/>
                    <a:pt x="4030" y="3209"/>
                    <a:pt x="4052" y="3202"/>
                  </a:cubicBezTo>
                  <a:cubicBezTo>
                    <a:pt x="4074" y="3195"/>
                    <a:pt x="4089" y="3187"/>
                    <a:pt x="4104" y="3173"/>
                  </a:cubicBezTo>
                  <a:cubicBezTo>
                    <a:pt x="4140" y="3143"/>
                    <a:pt x="4177" y="3136"/>
                    <a:pt x="4228" y="3114"/>
                  </a:cubicBezTo>
                  <a:cubicBezTo>
                    <a:pt x="4294" y="3092"/>
                    <a:pt x="4294" y="3092"/>
                    <a:pt x="4294" y="3092"/>
                  </a:cubicBezTo>
                  <a:cubicBezTo>
                    <a:pt x="4353" y="3070"/>
                    <a:pt x="4419" y="3041"/>
                    <a:pt x="4455" y="3041"/>
                  </a:cubicBezTo>
                  <a:cubicBezTo>
                    <a:pt x="4463" y="3033"/>
                    <a:pt x="4463" y="3033"/>
                    <a:pt x="4463" y="3033"/>
                  </a:cubicBezTo>
                  <a:cubicBezTo>
                    <a:pt x="4477" y="3033"/>
                    <a:pt x="4507" y="3026"/>
                    <a:pt x="4536" y="3026"/>
                  </a:cubicBezTo>
                  <a:cubicBezTo>
                    <a:pt x="4573" y="3026"/>
                    <a:pt x="4602" y="3033"/>
                    <a:pt x="4616" y="3055"/>
                  </a:cubicBezTo>
                  <a:cubicBezTo>
                    <a:pt x="4631" y="3070"/>
                    <a:pt x="4638" y="3077"/>
                    <a:pt x="4653" y="3092"/>
                  </a:cubicBezTo>
                  <a:cubicBezTo>
                    <a:pt x="4682" y="3114"/>
                    <a:pt x="4704" y="3143"/>
                    <a:pt x="4734" y="3180"/>
                  </a:cubicBezTo>
                  <a:cubicBezTo>
                    <a:pt x="4741" y="3195"/>
                    <a:pt x="4756" y="3209"/>
                    <a:pt x="4770" y="3224"/>
                  </a:cubicBezTo>
                  <a:cubicBezTo>
                    <a:pt x="4800" y="3253"/>
                    <a:pt x="4836" y="3290"/>
                    <a:pt x="4829" y="3341"/>
                  </a:cubicBezTo>
                  <a:cubicBezTo>
                    <a:pt x="4822" y="3378"/>
                    <a:pt x="4807" y="3495"/>
                    <a:pt x="4829" y="3546"/>
                  </a:cubicBezTo>
                  <a:cubicBezTo>
                    <a:pt x="4836" y="3568"/>
                    <a:pt x="4844" y="3576"/>
                    <a:pt x="4851" y="3576"/>
                  </a:cubicBezTo>
                  <a:cubicBezTo>
                    <a:pt x="4858" y="3583"/>
                    <a:pt x="4873" y="3583"/>
                    <a:pt x="4888" y="3605"/>
                  </a:cubicBezTo>
                  <a:cubicBezTo>
                    <a:pt x="4902" y="3627"/>
                    <a:pt x="4902" y="3664"/>
                    <a:pt x="4902" y="3700"/>
                  </a:cubicBezTo>
                  <a:cubicBezTo>
                    <a:pt x="4902" y="3722"/>
                    <a:pt x="4902" y="3737"/>
                    <a:pt x="4902" y="3752"/>
                  </a:cubicBezTo>
                  <a:cubicBezTo>
                    <a:pt x="4909" y="3766"/>
                    <a:pt x="4909" y="3773"/>
                    <a:pt x="4909" y="3781"/>
                  </a:cubicBezTo>
                  <a:cubicBezTo>
                    <a:pt x="4917" y="3817"/>
                    <a:pt x="4917" y="3869"/>
                    <a:pt x="4946" y="3869"/>
                  </a:cubicBezTo>
                  <a:cubicBezTo>
                    <a:pt x="4968" y="3876"/>
                    <a:pt x="4983" y="3883"/>
                    <a:pt x="4997" y="3898"/>
                  </a:cubicBezTo>
                  <a:cubicBezTo>
                    <a:pt x="5012" y="3905"/>
                    <a:pt x="5027" y="3920"/>
                    <a:pt x="5056" y="3920"/>
                  </a:cubicBezTo>
                  <a:cubicBezTo>
                    <a:pt x="5071" y="3920"/>
                    <a:pt x="5071" y="3920"/>
                    <a:pt x="5071" y="3920"/>
                  </a:cubicBezTo>
                  <a:cubicBezTo>
                    <a:pt x="5085" y="3927"/>
                    <a:pt x="5100" y="3927"/>
                    <a:pt x="5107" y="3942"/>
                  </a:cubicBezTo>
                  <a:cubicBezTo>
                    <a:pt x="5115" y="3957"/>
                    <a:pt x="5100" y="3971"/>
                    <a:pt x="5064" y="4015"/>
                  </a:cubicBezTo>
                  <a:cubicBezTo>
                    <a:pt x="5041" y="4037"/>
                    <a:pt x="5034" y="4059"/>
                    <a:pt x="5019" y="4081"/>
                  </a:cubicBezTo>
                  <a:cubicBezTo>
                    <a:pt x="5012" y="4110"/>
                    <a:pt x="4997" y="4133"/>
                    <a:pt x="4946" y="4147"/>
                  </a:cubicBezTo>
                  <a:cubicBezTo>
                    <a:pt x="4866" y="4162"/>
                    <a:pt x="4851" y="4176"/>
                    <a:pt x="4844" y="4220"/>
                  </a:cubicBezTo>
                  <a:cubicBezTo>
                    <a:pt x="4836" y="4272"/>
                    <a:pt x="4851" y="4301"/>
                    <a:pt x="4880" y="4330"/>
                  </a:cubicBezTo>
                  <a:cubicBezTo>
                    <a:pt x="4931" y="4367"/>
                    <a:pt x="4954" y="4433"/>
                    <a:pt x="4961" y="4477"/>
                  </a:cubicBezTo>
                  <a:cubicBezTo>
                    <a:pt x="4968" y="4499"/>
                    <a:pt x="4983" y="4521"/>
                    <a:pt x="4983" y="4535"/>
                  </a:cubicBezTo>
                  <a:cubicBezTo>
                    <a:pt x="4997" y="4550"/>
                    <a:pt x="4997" y="4550"/>
                    <a:pt x="4997" y="4550"/>
                  </a:cubicBezTo>
                  <a:cubicBezTo>
                    <a:pt x="4983" y="4557"/>
                    <a:pt x="4983" y="4557"/>
                    <a:pt x="4983" y="4557"/>
                  </a:cubicBezTo>
                  <a:cubicBezTo>
                    <a:pt x="4976" y="4609"/>
                    <a:pt x="4961" y="4748"/>
                    <a:pt x="4997" y="4792"/>
                  </a:cubicBezTo>
                  <a:cubicBezTo>
                    <a:pt x="5005" y="4814"/>
                    <a:pt x="5019" y="4828"/>
                    <a:pt x="5034" y="4843"/>
                  </a:cubicBezTo>
                  <a:cubicBezTo>
                    <a:pt x="5064" y="4880"/>
                    <a:pt x="5093" y="4909"/>
                    <a:pt x="5049" y="4961"/>
                  </a:cubicBezTo>
                  <a:cubicBezTo>
                    <a:pt x="5041" y="4975"/>
                    <a:pt x="5034" y="4990"/>
                    <a:pt x="5041" y="4997"/>
                  </a:cubicBezTo>
                  <a:cubicBezTo>
                    <a:pt x="5049" y="5019"/>
                    <a:pt x="5078" y="5026"/>
                    <a:pt x="5100" y="5026"/>
                  </a:cubicBezTo>
                  <a:cubicBezTo>
                    <a:pt x="5107" y="5026"/>
                    <a:pt x="5115" y="5026"/>
                    <a:pt x="5115" y="5026"/>
                  </a:cubicBezTo>
                  <a:cubicBezTo>
                    <a:pt x="5122" y="5026"/>
                    <a:pt x="5122" y="5026"/>
                    <a:pt x="5122" y="5026"/>
                  </a:cubicBezTo>
                  <a:cubicBezTo>
                    <a:pt x="5137" y="5026"/>
                    <a:pt x="5144" y="5026"/>
                    <a:pt x="5151" y="5034"/>
                  </a:cubicBezTo>
                  <a:cubicBezTo>
                    <a:pt x="5166" y="5056"/>
                    <a:pt x="5159" y="5107"/>
                    <a:pt x="5144" y="5173"/>
                  </a:cubicBezTo>
                  <a:cubicBezTo>
                    <a:pt x="5137" y="5202"/>
                    <a:pt x="5137" y="5232"/>
                    <a:pt x="5137" y="5246"/>
                  </a:cubicBezTo>
                  <a:cubicBezTo>
                    <a:pt x="5137" y="5283"/>
                    <a:pt x="5115" y="5305"/>
                    <a:pt x="5093" y="5319"/>
                  </a:cubicBezTo>
                  <a:cubicBezTo>
                    <a:pt x="5078" y="5342"/>
                    <a:pt x="5064" y="5356"/>
                    <a:pt x="5056" y="5385"/>
                  </a:cubicBezTo>
                  <a:cubicBezTo>
                    <a:pt x="5049" y="5415"/>
                    <a:pt x="5049" y="5415"/>
                    <a:pt x="5056" y="5422"/>
                  </a:cubicBezTo>
                  <a:cubicBezTo>
                    <a:pt x="5071" y="5437"/>
                    <a:pt x="5085" y="5452"/>
                    <a:pt x="5085" y="5503"/>
                  </a:cubicBezTo>
                  <a:cubicBezTo>
                    <a:pt x="5085" y="5583"/>
                    <a:pt x="5071" y="5598"/>
                    <a:pt x="5027" y="5620"/>
                  </a:cubicBezTo>
                  <a:cubicBezTo>
                    <a:pt x="5019" y="5627"/>
                    <a:pt x="5005" y="5635"/>
                    <a:pt x="4990" y="5642"/>
                  </a:cubicBezTo>
                  <a:cubicBezTo>
                    <a:pt x="4924" y="5686"/>
                    <a:pt x="4902" y="5737"/>
                    <a:pt x="4917" y="5796"/>
                  </a:cubicBezTo>
                  <a:cubicBezTo>
                    <a:pt x="4939" y="5854"/>
                    <a:pt x="4902" y="5891"/>
                    <a:pt x="4873" y="5920"/>
                  </a:cubicBezTo>
                  <a:cubicBezTo>
                    <a:pt x="4866" y="5928"/>
                    <a:pt x="4851" y="5935"/>
                    <a:pt x="4851" y="5942"/>
                  </a:cubicBezTo>
                  <a:cubicBezTo>
                    <a:pt x="4836" y="5957"/>
                    <a:pt x="4836" y="5986"/>
                    <a:pt x="4844" y="6023"/>
                  </a:cubicBezTo>
                  <a:cubicBezTo>
                    <a:pt x="4844" y="6052"/>
                    <a:pt x="4844" y="6082"/>
                    <a:pt x="4836" y="6118"/>
                  </a:cubicBezTo>
                  <a:cubicBezTo>
                    <a:pt x="4836" y="6162"/>
                    <a:pt x="4807" y="6206"/>
                    <a:pt x="4778" y="6257"/>
                  </a:cubicBezTo>
                  <a:cubicBezTo>
                    <a:pt x="4741" y="6309"/>
                    <a:pt x="4704" y="6367"/>
                    <a:pt x="4668" y="6455"/>
                  </a:cubicBezTo>
                  <a:cubicBezTo>
                    <a:pt x="4609" y="6587"/>
                    <a:pt x="4550" y="6609"/>
                    <a:pt x="4536" y="6609"/>
                  </a:cubicBezTo>
                  <a:cubicBezTo>
                    <a:pt x="4485" y="6638"/>
                    <a:pt x="4485" y="6638"/>
                    <a:pt x="4485" y="6638"/>
                  </a:cubicBezTo>
                  <a:lnTo>
                    <a:pt x="4477" y="6631"/>
                  </a:lnTo>
                </a:path>
              </a:pathLst>
            </a:custGeom>
            <a:grpFill/>
            <a:ln w="28575" cmpd="sng">
              <a:solidFill>
                <a:schemeClr val="bg1"/>
              </a:solidFill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5C99F14F-B6DA-BF48-AAA9-1E8A5AD41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318" y="7779811"/>
              <a:ext cx="1999001" cy="2531581"/>
            </a:xfrm>
            <a:custGeom>
              <a:avLst/>
              <a:gdLst>
                <a:gd name="T0" fmla="*/ 4053 w 5197"/>
                <a:gd name="T1" fmla="*/ 513 h 6669"/>
                <a:gd name="T2" fmla="*/ 4375 w 5197"/>
                <a:gd name="T3" fmla="*/ 916 h 6669"/>
                <a:gd name="T4" fmla="*/ 4060 w 5197"/>
                <a:gd name="T5" fmla="*/ 1773 h 6669"/>
                <a:gd name="T6" fmla="*/ 4221 w 5197"/>
                <a:gd name="T7" fmla="*/ 2381 h 6669"/>
                <a:gd name="T8" fmla="*/ 3899 w 5197"/>
                <a:gd name="T9" fmla="*/ 2792 h 6669"/>
                <a:gd name="T10" fmla="*/ 4133 w 5197"/>
                <a:gd name="T11" fmla="*/ 3202 h 6669"/>
                <a:gd name="T12" fmla="*/ 4954 w 5197"/>
                <a:gd name="T13" fmla="*/ 3898 h 6669"/>
                <a:gd name="T14" fmla="*/ 5056 w 5197"/>
                <a:gd name="T15" fmla="*/ 4968 h 6669"/>
                <a:gd name="T16" fmla="*/ 4837 w 5197"/>
                <a:gd name="T17" fmla="*/ 6133 h 6669"/>
                <a:gd name="T18" fmla="*/ 3789 w 5197"/>
                <a:gd name="T19" fmla="*/ 6375 h 6669"/>
                <a:gd name="T20" fmla="*/ 3188 w 5197"/>
                <a:gd name="T21" fmla="*/ 6207 h 6669"/>
                <a:gd name="T22" fmla="*/ 2521 w 5197"/>
                <a:gd name="T23" fmla="*/ 5767 h 6669"/>
                <a:gd name="T24" fmla="*/ 2536 w 5197"/>
                <a:gd name="T25" fmla="*/ 4953 h 6669"/>
                <a:gd name="T26" fmla="*/ 2096 w 5197"/>
                <a:gd name="T27" fmla="*/ 4441 h 6669"/>
                <a:gd name="T28" fmla="*/ 1012 w 5197"/>
                <a:gd name="T29" fmla="*/ 4704 h 6669"/>
                <a:gd name="T30" fmla="*/ 836 w 5197"/>
                <a:gd name="T31" fmla="*/ 4067 h 6669"/>
                <a:gd name="T32" fmla="*/ 67 w 5197"/>
                <a:gd name="T33" fmla="*/ 2902 h 6669"/>
                <a:gd name="T34" fmla="*/ 667 w 5197"/>
                <a:gd name="T35" fmla="*/ 1898 h 6669"/>
                <a:gd name="T36" fmla="*/ 1283 w 5197"/>
                <a:gd name="T37" fmla="*/ 1920 h 6669"/>
                <a:gd name="T38" fmla="*/ 1605 w 5197"/>
                <a:gd name="T39" fmla="*/ 1561 h 6669"/>
                <a:gd name="T40" fmla="*/ 2309 w 5197"/>
                <a:gd name="T41" fmla="*/ 1121 h 6669"/>
                <a:gd name="T42" fmla="*/ 3217 w 5197"/>
                <a:gd name="T43" fmla="*/ 703 h 6669"/>
                <a:gd name="T44" fmla="*/ 3752 w 5197"/>
                <a:gd name="T45" fmla="*/ 0 h 6669"/>
                <a:gd name="T46" fmla="*/ 3408 w 5197"/>
                <a:gd name="T47" fmla="*/ 550 h 6669"/>
                <a:gd name="T48" fmla="*/ 2931 w 5197"/>
                <a:gd name="T49" fmla="*/ 748 h 6669"/>
                <a:gd name="T50" fmla="*/ 2294 w 5197"/>
                <a:gd name="T51" fmla="*/ 1099 h 6669"/>
                <a:gd name="T52" fmla="*/ 1810 w 5197"/>
                <a:gd name="T53" fmla="*/ 1326 h 6669"/>
                <a:gd name="T54" fmla="*/ 1437 w 5197"/>
                <a:gd name="T55" fmla="*/ 1641 h 6669"/>
                <a:gd name="T56" fmla="*/ 1253 w 5197"/>
                <a:gd name="T57" fmla="*/ 1912 h 6669"/>
                <a:gd name="T58" fmla="*/ 704 w 5197"/>
                <a:gd name="T59" fmla="*/ 1788 h 6669"/>
                <a:gd name="T60" fmla="*/ 601 w 5197"/>
                <a:gd name="T61" fmla="*/ 2037 h 6669"/>
                <a:gd name="T62" fmla="*/ 67 w 5197"/>
                <a:gd name="T63" fmla="*/ 2697 h 6669"/>
                <a:gd name="T64" fmla="*/ 609 w 5197"/>
                <a:gd name="T65" fmla="*/ 3605 h 6669"/>
                <a:gd name="T66" fmla="*/ 675 w 5197"/>
                <a:gd name="T67" fmla="*/ 4235 h 6669"/>
                <a:gd name="T68" fmla="*/ 902 w 5197"/>
                <a:gd name="T69" fmla="*/ 4690 h 6669"/>
                <a:gd name="T70" fmla="*/ 1525 w 5197"/>
                <a:gd name="T71" fmla="*/ 4543 h 6669"/>
                <a:gd name="T72" fmla="*/ 2257 w 5197"/>
                <a:gd name="T73" fmla="*/ 4521 h 6669"/>
                <a:gd name="T74" fmla="*/ 2529 w 5197"/>
                <a:gd name="T75" fmla="*/ 4924 h 6669"/>
                <a:gd name="T76" fmla="*/ 2741 w 5197"/>
                <a:gd name="T77" fmla="*/ 5349 h 6669"/>
                <a:gd name="T78" fmla="*/ 2616 w 5197"/>
                <a:gd name="T79" fmla="*/ 6016 h 6669"/>
                <a:gd name="T80" fmla="*/ 3137 w 5197"/>
                <a:gd name="T81" fmla="*/ 6265 h 6669"/>
                <a:gd name="T82" fmla="*/ 3584 w 5197"/>
                <a:gd name="T83" fmla="*/ 6324 h 6669"/>
                <a:gd name="T84" fmla="*/ 4097 w 5197"/>
                <a:gd name="T85" fmla="*/ 6456 h 6669"/>
                <a:gd name="T86" fmla="*/ 4866 w 5197"/>
                <a:gd name="T87" fmla="*/ 6141 h 6669"/>
                <a:gd name="T88" fmla="*/ 5079 w 5197"/>
                <a:gd name="T89" fmla="*/ 5422 h 6669"/>
                <a:gd name="T90" fmla="*/ 5079 w 5197"/>
                <a:gd name="T91" fmla="*/ 4983 h 6669"/>
                <a:gd name="T92" fmla="*/ 5049 w 5197"/>
                <a:gd name="T93" fmla="*/ 4103 h 6669"/>
                <a:gd name="T94" fmla="*/ 4910 w 5197"/>
                <a:gd name="T95" fmla="*/ 3612 h 6669"/>
                <a:gd name="T96" fmla="*/ 4463 w 5197"/>
                <a:gd name="T97" fmla="*/ 3034 h 6669"/>
                <a:gd name="T98" fmla="*/ 3701 w 5197"/>
                <a:gd name="T99" fmla="*/ 3019 h 6669"/>
                <a:gd name="T100" fmla="*/ 3935 w 5197"/>
                <a:gd name="T101" fmla="*/ 2836 h 6669"/>
                <a:gd name="T102" fmla="*/ 4060 w 5197"/>
                <a:gd name="T103" fmla="*/ 2433 h 6669"/>
                <a:gd name="T104" fmla="*/ 4382 w 5197"/>
                <a:gd name="T105" fmla="*/ 2250 h 6669"/>
                <a:gd name="T106" fmla="*/ 4082 w 5197"/>
                <a:gd name="T107" fmla="*/ 1795 h 6669"/>
                <a:gd name="T108" fmla="*/ 4324 w 5197"/>
                <a:gd name="T109" fmla="*/ 1436 h 6669"/>
                <a:gd name="T110" fmla="*/ 4404 w 5197"/>
                <a:gd name="T111" fmla="*/ 872 h 6669"/>
                <a:gd name="T112" fmla="*/ 4214 w 5197"/>
                <a:gd name="T113" fmla="*/ 725 h 6669"/>
                <a:gd name="T114" fmla="*/ 3994 w 5197"/>
                <a:gd name="T115" fmla="*/ 337 h 6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97" h="6669">
                  <a:moveTo>
                    <a:pt x="3752" y="29"/>
                  </a:moveTo>
                  <a:lnTo>
                    <a:pt x="3752" y="29"/>
                  </a:lnTo>
                  <a:cubicBezTo>
                    <a:pt x="3767" y="29"/>
                    <a:pt x="3781" y="37"/>
                    <a:pt x="3789" y="51"/>
                  </a:cubicBezTo>
                  <a:cubicBezTo>
                    <a:pt x="3818" y="81"/>
                    <a:pt x="3818" y="132"/>
                    <a:pt x="3789" y="176"/>
                  </a:cubicBezTo>
                  <a:cubicBezTo>
                    <a:pt x="3767" y="220"/>
                    <a:pt x="3825" y="242"/>
                    <a:pt x="3862" y="264"/>
                  </a:cubicBezTo>
                  <a:cubicBezTo>
                    <a:pt x="3891" y="279"/>
                    <a:pt x="3921" y="300"/>
                    <a:pt x="3935" y="337"/>
                  </a:cubicBezTo>
                  <a:cubicBezTo>
                    <a:pt x="3950" y="359"/>
                    <a:pt x="3979" y="366"/>
                    <a:pt x="3994" y="366"/>
                  </a:cubicBezTo>
                  <a:cubicBezTo>
                    <a:pt x="4009" y="366"/>
                    <a:pt x="4009" y="366"/>
                    <a:pt x="4009" y="366"/>
                  </a:cubicBezTo>
                  <a:cubicBezTo>
                    <a:pt x="4009" y="366"/>
                    <a:pt x="4074" y="374"/>
                    <a:pt x="4082" y="403"/>
                  </a:cubicBezTo>
                  <a:cubicBezTo>
                    <a:pt x="4089" y="440"/>
                    <a:pt x="4060" y="491"/>
                    <a:pt x="4053" y="513"/>
                  </a:cubicBezTo>
                  <a:cubicBezTo>
                    <a:pt x="4045" y="542"/>
                    <a:pt x="4045" y="608"/>
                    <a:pt x="4074" y="638"/>
                  </a:cubicBezTo>
                  <a:cubicBezTo>
                    <a:pt x="4097" y="660"/>
                    <a:pt x="4141" y="689"/>
                    <a:pt x="4162" y="718"/>
                  </a:cubicBezTo>
                  <a:cubicBezTo>
                    <a:pt x="4192" y="755"/>
                    <a:pt x="4243" y="769"/>
                    <a:pt x="4236" y="813"/>
                  </a:cubicBezTo>
                  <a:cubicBezTo>
                    <a:pt x="4229" y="850"/>
                    <a:pt x="4243" y="857"/>
                    <a:pt x="4272" y="857"/>
                  </a:cubicBezTo>
                  <a:cubicBezTo>
                    <a:pt x="4280" y="857"/>
                    <a:pt x="4294" y="857"/>
                    <a:pt x="4302" y="857"/>
                  </a:cubicBezTo>
                  <a:cubicBezTo>
                    <a:pt x="4324" y="850"/>
                    <a:pt x="4338" y="843"/>
                    <a:pt x="4353" y="843"/>
                  </a:cubicBezTo>
                  <a:cubicBezTo>
                    <a:pt x="4368" y="843"/>
                    <a:pt x="4375" y="850"/>
                    <a:pt x="4375" y="872"/>
                  </a:cubicBezTo>
                  <a:cubicBezTo>
                    <a:pt x="4375" y="887"/>
                    <a:pt x="4375" y="901"/>
                    <a:pt x="4375" y="916"/>
                  </a:cubicBezTo>
                  <a:cubicBezTo>
                    <a:pt x="4346" y="960"/>
                    <a:pt x="4324" y="1004"/>
                    <a:pt x="4324" y="1004"/>
                  </a:cubicBezTo>
                  <a:cubicBezTo>
                    <a:pt x="4324" y="1004"/>
                    <a:pt x="4346" y="960"/>
                    <a:pt x="4375" y="916"/>
                  </a:cubicBezTo>
                  <a:cubicBezTo>
                    <a:pt x="4375" y="953"/>
                    <a:pt x="4375" y="1004"/>
                    <a:pt x="4404" y="1041"/>
                  </a:cubicBezTo>
                  <a:cubicBezTo>
                    <a:pt x="4434" y="1107"/>
                    <a:pt x="4470" y="1202"/>
                    <a:pt x="4434" y="1268"/>
                  </a:cubicBezTo>
                  <a:cubicBezTo>
                    <a:pt x="4404" y="1319"/>
                    <a:pt x="4375" y="1407"/>
                    <a:pt x="4331" y="1407"/>
                  </a:cubicBezTo>
                  <a:cubicBezTo>
                    <a:pt x="4331" y="1407"/>
                    <a:pt x="4331" y="1407"/>
                    <a:pt x="4324" y="1407"/>
                  </a:cubicBezTo>
                  <a:cubicBezTo>
                    <a:pt x="4287" y="1400"/>
                    <a:pt x="4272" y="1348"/>
                    <a:pt x="4236" y="1341"/>
                  </a:cubicBezTo>
                  <a:cubicBezTo>
                    <a:pt x="4229" y="1341"/>
                    <a:pt x="4221" y="1341"/>
                    <a:pt x="4221" y="1341"/>
                  </a:cubicBezTo>
                  <a:cubicBezTo>
                    <a:pt x="4184" y="1341"/>
                    <a:pt x="4162" y="1370"/>
                    <a:pt x="4141" y="1400"/>
                  </a:cubicBezTo>
                  <a:cubicBezTo>
                    <a:pt x="4111" y="1436"/>
                    <a:pt x="4060" y="1466"/>
                    <a:pt x="4074" y="1517"/>
                  </a:cubicBezTo>
                  <a:cubicBezTo>
                    <a:pt x="4082" y="1568"/>
                    <a:pt x="4111" y="1612"/>
                    <a:pt x="4104" y="1663"/>
                  </a:cubicBezTo>
                  <a:cubicBezTo>
                    <a:pt x="4097" y="1715"/>
                    <a:pt x="4104" y="1729"/>
                    <a:pt x="4060" y="1773"/>
                  </a:cubicBezTo>
                  <a:cubicBezTo>
                    <a:pt x="4023" y="1817"/>
                    <a:pt x="3994" y="1832"/>
                    <a:pt x="4074" y="1839"/>
                  </a:cubicBezTo>
                  <a:cubicBezTo>
                    <a:pt x="4148" y="1854"/>
                    <a:pt x="4184" y="1891"/>
                    <a:pt x="4214" y="1927"/>
                  </a:cubicBezTo>
                  <a:cubicBezTo>
                    <a:pt x="4250" y="1964"/>
                    <a:pt x="4243" y="1986"/>
                    <a:pt x="4258" y="2030"/>
                  </a:cubicBezTo>
                  <a:cubicBezTo>
                    <a:pt x="4272" y="2074"/>
                    <a:pt x="4294" y="2074"/>
                    <a:pt x="4316" y="2103"/>
                  </a:cubicBezTo>
                  <a:cubicBezTo>
                    <a:pt x="4346" y="2140"/>
                    <a:pt x="4360" y="2191"/>
                    <a:pt x="4353" y="2242"/>
                  </a:cubicBezTo>
                  <a:cubicBezTo>
                    <a:pt x="4346" y="2279"/>
                    <a:pt x="4331" y="2316"/>
                    <a:pt x="4309" y="2316"/>
                  </a:cubicBezTo>
                  <a:cubicBezTo>
                    <a:pt x="4302" y="2316"/>
                    <a:pt x="4287" y="2308"/>
                    <a:pt x="4272" y="2301"/>
                  </a:cubicBezTo>
                  <a:cubicBezTo>
                    <a:pt x="4258" y="2293"/>
                    <a:pt x="4236" y="2286"/>
                    <a:pt x="4221" y="2286"/>
                  </a:cubicBezTo>
                  <a:cubicBezTo>
                    <a:pt x="4184" y="2286"/>
                    <a:pt x="4148" y="2301"/>
                    <a:pt x="4155" y="2330"/>
                  </a:cubicBezTo>
                  <a:cubicBezTo>
                    <a:pt x="4162" y="2360"/>
                    <a:pt x="4214" y="2338"/>
                    <a:pt x="4221" y="2381"/>
                  </a:cubicBezTo>
                  <a:cubicBezTo>
                    <a:pt x="4229" y="2411"/>
                    <a:pt x="4214" y="2462"/>
                    <a:pt x="4177" y="2462"/>
                  </a:cubicBezTo>
                  <a:cubicBezTo>
                    <a:pt x="4170" y="2462"/>
                    <a:pt x="4162" y="2462"/>
                    <a:pt x="4148" y="2455"/>
                  </a:cubicBezTo>
                  <a:cubicBezTo>
                    <a:pt x="4104" y="2433"/>
                    <a:pt x="4082" y="2403"/>
                    <a:pt x="4060" y="2403"/>
                  </a:cubicBezTo>
                  <a:cubicBezTo>
                    <a:pt x="4045" y="2403"/>
                    <a:pt x="4038" y="2411"/>
                    <a:pt x="4031" y="2418"/>
                  </a:cubicBezTo>
                  <a:cubicBezTo>
                    <a:pt x="3994" y="2462"/>
                    <a:pt x="3950" y="2477"/>
                    <a:pt x="3921" y="2513"/>
                  </a:cubicBezTo>
                  <a:cubicBezTo>
                    <a:pt x="3884" y="2550"/>
                    <a:pt x="3796" y="2594"/>
                    <a:pt x="3833" y="2623"/>
                  </a:cubicBezTo>
                  <a:cubicBezTo>
                    <a:pt x="3869" y="2660"/>
                    <a:pt x="3899" y="2667"/>
                    <a:pt x="3928" y="2675"/>
                  </a:cubicBezTo>
                  <a:cubicBezTo>
                    <a:pt x="3950" y="2682"/>
                    <a:pt x="3972" y="2719"/>
                    <a:pt x="3957" y="2762"/>
                  </a:cubicBezTo>
                  <a:cubicBezTo>
                    <a:pt x="3957" y="2792"/>
                    <a:pt x="3950" y="2807"/>
                    <a:pt x="3935" y="2807"/>
                  </a:cubicBezTo>
                  <a:cubicBezTo>
                    <a:pt x="3928" y="2807"/>
                    <a:pt x="3921" y="2799"/>
                    <a:pt x="3899" y="2792"/>
                  </a:cubicBezTo>
                  <a:cubicBezTo>
                    <a:pt x="3862" y="2784"/>
                    <a:pt x="3825" y="2762"/>
                    <a:pt x="3803" y="2762"/>
                  </a:cubicBezTo>
                  <a:cubicBezTo>
                    <a:pt x="3796" y="2762"/>
                    <a:pt x="3789" y="2762"/>
                    <a:pt x="3781" y="2770"/>
                  </a:cubicBezTo>
                  <a:cubicBezTo>
                    <a:pt x="3767" y="2792"/>
                    <a:pt x="3760" y="2843"/>
                    <a:pt x="3745" y="2872"/>
                  </a:cubicBezTo>
                  <a:cubicBezTo>
                    <a:pt x="3738" y="2894"/>
                    <a:pt x="3715" y="2872"/>
                    <a:pt x="3679" y="2902"/>
                  </a:cubicBezTo>
                  <a:cubicBezTo>
                    <a:pt x="3650" y="2938"/>
                    <a:pt x="3606" y="3004"/>
                    <a:pt x="3657" y="3034"/>
                  </a:cubicBezTo>
                  <a:cubicBezTo>
                    <a:pt x="3708" y="3056"/>
                    <a:pt x="3745" y="3056"/>
                    <a:pt x="3767" y="3129"/>
                  </a:cubicBezTo>
                  <a:cubicBezTo>
                    <a:pt x="3781" y="3195"/>
                    <a:pt x="3796" y="3253"/>
                    <a:pt x="3840" y="3268"/>
                  </a:cubicBezTo>
                  <a:cubicBezTo>
                    <a:pt x="3855" y="3275"/>
                    <a:pt x="3877" y="3275"/>
                    <a:pt x="3899" y="3275"/>
                  </a:cubicBezTo>
                  <a:cubicBezTo>
                    <a:pt x="3943" y="3275"/>
                    <a:pt x="3994" y="3268"/>
                    <a:pt x="3994" y="3268"/>
                  </a:cubicBezTo>
                  <a:cubicBezTo>
                    <a:pt x="4045" y="3231"/>
                    <a:pt x="4089" y="3239"/>
                    <a:pt x="4133" y="3202"/>
                  </a:cubicBezTo>
                  <a:cubicBezTo>
                    <a:pt x="4170" y="3166"/>
                    <a:pt x="4206" y="3158"/>
                    <a:pt x="4272" y="3136"/>
                  </a:cubicBezTo>
                  <a:cubicBezTo>
                    <a:pt x="4346" y="3107"/>
                    <a:pt x="4426" y="3078"/>
                    <a:pt x="4470" y="3070"/>
                  </a:cubicBezTo>
                  <a:cubicBezTo>
                    <a:pt x="4492" y="3063"/>
                    <a:pt x="4522" y="3056"/>
                    <a:pt x="4551" y="3056"/>
                  </a:cubicBezTo>
                  <a:cubicBezTo>
                    <a:pt x="4573" y="3056"/>
                    <a:pt x="4602" y="3063"/>
                    <a:pt x="4624" y="3085"/>
                  </a:cubicBezTo>
                  <a:cubicBezTo>
                    <a:pt x="4668" y="3129"/>
                    <a:pt x="4697" y="3151"/>
                    <a:pt x="4734" y="3202"/>
                  </a:cubicBezTo>
                  <a:cubicBezTo>
                    <a:pt x="4771" y="3253"/>
                    <a:pt x="4837" y="3290"/>
                    <a:pt x="4829" y="3356"/>
                  </a:cubicBezTo>
                  <a:cubicBezTo>
                    <a:pt x="4822" y="3422"/>
                    <a:pt x="4807" y="3517"/>
                    <a:pt x="4829" y="3569"/>
                  </a:cubicBezTo>
                  <a:cubicBezTo>
                    <a:pt x="4844" y="3620"/>
                    <a:pt x="4859" y="3591"/>
                    <a:pt x="4888" y="3627"/>
                  </a:cubicBezTo>
                  <a:cubicBezTo>
                    <a:pt x="4910" y="3664"/>
                    <a:pt x="4895" y="3730"/>
                    <a:pt x="4903" y="3774"/>
                  </a:cubicBezTo>
                  <a:cubicBezTo>
                    <a:pt x="4910" y="3818"/>
                    <a:pt x="4910" y="3891"/>
                    <a:pt x="4954" y="3898"/>
                  </a:cubicBezTo>
                  <a:cubicBezTo>
                    <a:pt x="4998" y="3906"/>
                    <a:pt x="5012" y="3942"/>
                    <a:pt x="5064" y="3950"/>
                  </a:cubicBezTo>
                  <a:cubicBezTo>
                    <a:pt x="5115" y="3957"/>
                    <a:pt x="5122" y="3950"/>
                    <a:pt x="5064" y="4016"/>
                  </a:cubicBezTo>
                  <a:cubicBezTo>
                    <a:pt x="5005" y="4089"/>
                    <a:pt x="5034" y="4133"/>
                    <a:pt x="4954" y="4148"/>
                  </a:cubicBezTo>
                  <a:cubicBezTo>
                    <a:pt x="4881" y="4162"/>
                    <a:pt x="4851" y="4184"/>
                    <a:pt x="4844" y="4235"/>
                  </a:cubicBezTo>
                  <a:cubicBezTo>
                    <a:pt x="4837" y="4279"/>
                    <a:pt x="4844" y="4323"/>
                    <a:pt x="4888" y="4360"/>
                  </a:cubicBezTo>
                  <a:cubicBezTo>
                    <a:pt x="4932" y="4397"/>
                    <a:pt x="4954" y="4455"/>
                    <a:pt x="4961" y="4492"/>
                  </a:cubicBezTo>
                  <a:cubicBezTo>
                    <a:pt x="4969" y="4514"/>
                    <a:pt x="4976" y="4536"/>
                    <a:pt x="4991" y="4558"/>
                  </a:cubicBezTo>
                  <a:cubicBezTo>
                    <a:pt x="4983" y="4558"/>
                    <a:pt x="4983" y="4558"/>
                    <a:pt x="4983" y="4558"/>
                  </a:cubicBezTo>
                  <a:cubicBezTo>
                    <a:pt x="4983" y="4558"/>
                    <a:pt x="4954" y="4748"/>
                    <a:pt x="4998" y="4822"/>
                  </a:cubicBezTo>
                  <a:cubicBezTo>
                    <a:pt x="5042" y="4888"/>
                    <a:pt x="5100" y="4910"/>
                    <a:pt x="5056" y="4968"/>
                  </a:cubicBezTo>
                  <a:cubicBezTo>
                    <a:pt x="5012" y="5019"/>
                    <a:pt x="5064" y="5056"/>
                    <a:pt x="5115" y="5056"/>
                  </a:cubicBezTo>
                  <a:cubicBezTo>
                    <a:pt x="5122" y="5056"/>
                    <a:pt x="5130" y="5056"/>
                    <a:pt x="5137" y="5056"/>
                  </a:cubicBezTo>
                  <a:lnTo>
                    <a:pt x="5137" y="5056"/>
                  </a:lnTo>
                  <a:cubicBezTo>
                    <a:pt x="5188" y="5056"/>
                    <a:pt x="5137" y="5203"/>
                    <a:pt x="5137" y="5261"/>
                  </a:cubicBezTo>
                  <a:cubicBezTo>
                    <a:pt x="5137" y="5320"/>
                    <a:pt x="5079" y="5327"/>
                    <a:pt x="5056" y="5393"/>
                  </a:cubicBezTo>
                  <a:cubicBezTo>
                    <a:pt x="5034" y="5467"/>
                    <a:pt x="5086" y="5430"/>
                    <a:pt x="5086" y="5518"/>
                  </a:cubicBezTo>
                  <a:cubicBezTo>
                    <a:pt x="5086" y="5613"/>
                    <a:pt x="5064" y="5598"/>
                    <a:pt x="4998" y="5642"/>
                  </a:cubicBezTo>
                  <a:cubicBezTo>
                    <a:pt x="4932" y="5693"/>
                    <a:pt x="4895" y="5745"/>
                    <a:pt x="4917" y="5818"/>
                  </a:cubicBezTo>
                  <a:cubicBezTo>
                    <a:pt x="4939" y="5884"/>
                    <a:pt x="4873" y="5921"/>
                    <a:pt x="4851" y="5950"/>
                  </a:cubicBezTo>
                  <a:cubicBezTo>
                    <a:pt x="4829" y="5987"/>
                    <a:pt x="4851" y="6053"/>
                    <a:pt x="4837" y="6133"/>
                  </a:cubicBezTo>
                  <a:cubicBezTo>
                    <a:pt x="4829" y="6214"/>
                    <a:pt x="4741" y="6287"/>
                    <a:pt x="4668" y="6463"/>
                  </a:cubicBezTo>
                  <a:cubicBezTo>
                    <a:pt x="4610" y="6602"/>
                    <a:pt x="4551" y="6610"/>
                    <a:pt x="4543" y="6610"/>
                  </a:cubicBezTo>
                  <a:lnTo>
                    <a:pt x="4543" y="6610"/>
                  </a:lnTo>
                  <a:cubicBezTo>
                    <a:pt x="4500" y="6631"/>
                    <a:pt x="4500" y="6631"/>
                    <a:pt x="4500" y="6631"/>
                  </a:cubicBezTo>
                  <a:cubicBezTo>
                    <a:pt x="4470" y="6610"/>
                    <a:pt x="4404" y="6551"/>
                    <a:pt x="4353" y="6551"/>
                  </a:cubicBezTo>
                  <a:cubicBezTo>
                    <a:pt x="4287" y="6551"/>
                    <a:pt x="4236" y="6507"/>
                    <a:pt x="4192" y="6470"/>
                  </a:cubicBezTo>
                  <a:cubicBezTo>
                    <a:pt x="4148" y="6441"/>
                    <a:pt x="4045" y="6404"/>
                    <a:pt x="3987" y="6360"/>
                  </a:cubicBezTo>
                  <a:cubicBezTo>
                    <a:pt x="3957" y="6331"/>
                    <a:pt x="3935" y="6317"/>
                    <a:pt x="3913" y="6317"/>
                  </a:cubicBezTo>
                  <a:cubicBezTo>
                    <a:pt x="3899" y="6317"/>
                    <a:pt x="3877" y="6331"/>
                    <a:pt x="3855" y="6346"/>
                  </a:cubicBezTo>
                  <a:cubicBezTo>
                    <a:pt x="3825" y="6368"/>
                    <a:pt x="3811" y="6375"/>
                    <a:pt x="3789" y="6375"/>
                  </a:cubicBezTo>
                  <a:cubicBezTo>
                    <a:pt x="3767" y="6375"/>
                    <a:pt x="3738" y="6360"/>
                    <a:pt x="3708" y="6346"/>
                  </a:cubicBezTo>
                  <a:cubicBezTo>
                    <a:pt x="3657" y="6331"/>
                    <a:pt x="3650" y="6272"/>
                    <a:pt x="3620" y="6272"/>
                  </a:cubicBezTo>
                  <a:cubicBezTo>
                    <a:pt x="3613" y="6272"/>
                    <a:pt x="3613" y="6280"/>
                    <a:pt x="3606" y="6280"/>
                  </a:cubicBezTo>
                  <a:cubicBezTo>
                    <a:pt x="3569" y="6302"/>
                    <a:pt x="3540" y="6331"/>
                    <a:pt x="3496" y="6331"/>
                  </a:cubicBezTo>
                  <a:cubicBezTo>
                    <a:pt x="3488" y="6331"/>
                    <a:pt x="3481" y="6331"/>
                    <a:pt x="3466" y="6324"/>
                  </a:cubicBezTo>
                  <a:cubicBezTo>
                    <a:pt x="3437" y="6317"/>
                    <a:pt x="3430" y="6309"/>
                    <a:pt x="3415" y="6309"/>
                  </a:cubicBezTo>
                  <a:cubicBezTo>
                    <a:pt x="3408" y="6309"/>
                    <a:pt x="3393" y="6317"/>
                    <a:pt x="3364" y="6338"/>
                  </a:cubicBezTo>
                  <a:cubicBezTo>
                    <a:pt x="3356" y="6346"/>
                    <a:pt x="3349" y="6346"/>
                    <a:pt x="3334" y="6346"/>
                  </a:cubicBezTo>
                  <a:cubicBezTo>
                    <a:pt x="3291" y="6346"/>
                    <a:pt x="3239" y="6265"/>
                    <a:pt x="3232" y="6236"/>
                  </a:cubicBezTo>
                  <a:cubicBezTo>
                    <a:pt x="3224" y="6214"/>
                    <a:pt x="3203" y="6207"/>
                    <a:pt x="3188" y="6207"/>
                  </a:cubicBezTo>
                  <a:cubicBezTo>
                    <a:pt x="3173" y="6207"/>
                    <a:pt x="3159" y="6207"/>
                    <a:pt x="3151" y="6221"/>
                  </a:cubicBezTo>
                  <a:cubicBezTo>
                    <a:pt x="3144" y="6229"/>
                    <a:pt x="3144" y="6236"/>
                    <a:pt x="3137" y="6236"/>
                  </a:cubicBezTo>
                  <a:cubicBezTo>
                    <a:pt x="3107" y="6236"/>
                    <a:pt x="3071" y="6184"/>
                    <a:pt x="3012" y="6148"/>
                  </a:cubicBezTo>
                  <a:cubicBezTo>
                    <a:pt x="2946" y="6097"/>
                    <a:pt x="2983" y="6031"/>
                    <a:pt x="2968" y="5965"/>
                  </a:cubicBezTo>
                  <a:cubicBezTo>
                    <a:pt x="2961" y="5899"/>
                    <a:pt x="2858" y="5921"/>
                    <a:pt x="2822" y="5899"/>
                  </a:cubicBezTo>
                  <a:cubicBezTo>
                    <a:pt x="2814" y="5891"/>
                    <a:pt x="2807" y="5891"/>
                    <a:pt x="2792" y="5891"/>
                  </a:cubicBezTo>
                  <a:cubicBezTo>
                    <a:pt x="2741" y="5891"/>
                    <a:pt x="2660" y="5921"/>
                    <a:pt x="2660" y="5921"/>
                  </a:cubicBezTo>
                  <a:cubicBezTo>
                    <a:pt x="2660" y="5921"/>
                    <a:pt x="2653" y="5928"/>
                    <a:pt x="2638" y="5950"/>
                  </a:cubicBezTo>
                  <a:cubicBezTo>
                    <a:pt x="2631" y="5913"/>
                    <a:pt x="2631" y="5891"/>
                    <a:pt x="2624" y="5869"/>
                  </a:cubicBezTo>
                  <a:cubicBezTo>
                    <a:pt x="2616" y="5833"/>
                    <a:pt x="2565" y="5818"/>
                    <a:pt x="2521" y="5767"/>
                  </a:cubicBezTo>
                  <a:cubicBezTo>
                    <a:pt x="2484" y="5723"/>
                    <a:pt x="2507" y="5701"/>
                    <a:pt x="2550" y="5642"/>
                  </a:cubicBezTo>
                  <a:cubicBezTo>
                    <a:pt x="2594" y="5584"/>
                    <a:pt x="2602" y="5576"/>
                    <a:pt x="2646" y="5540"/>
                  </a:cubicBezTo>
                  <a:cubicBezTo>
                    <a:pt x="2682" y="5510"/>
                    <a:pt x="2682" y="5532"/>
                    <a:pt x="2719" y="5496"/>
                  </a:cubicBezTo>
                  <a:cubicBezTo>
                    <a:pt x="2756" y="5467"/>
                    <a:pt x="2763" y="5386"/>
                    <a:pt x="2770" y="5334"/>
                  </a:cubicBezTo>
                  <a:cubicBezTo>
                    <a:pt x="2778" y="5291"/>
                    <a:pt x="2748" y="5254"/>
                    <a:pt x="2697" y="5254"/>
                  </a:cubicBezTo>
                  <a:cubicBezTo>
                    <a:pt x="2697" y="5254"/>
                    <a:pt x="2690" y="5254"/>
                    <a:pt x="2682" y="5254"/>
                  </a:cubicBezTo>
                  <a:lnTo>
                    <a:pt x="2675" y="5254"/>
                  </a:lnTo>
                  <a:cubicBezTo>
                    <a:pt x="2616" y="5254"/>
                    <a:pt x="2565" y="5203"/>
                    <a:pt x="2558" y="5173"/>
                  </a:cubicBezTo>
                  <a:cubicBezTo>
                    <a:pt x="2550" y="5151"/>
                    <a:pt x="2536" y="5107"/>
                    <a:pt x="2484" y="5056"/>
                  </a:cubicBezTo>
                  <a:cubicBezTo>
                    <a:pt x="2433" y="5005"/>
                    <a:pt x="2462" y="4983"/>
                    <a:pt x="2536" y="4953"/>
                  </a:cubicBezTo>
                  <a:cubicBezTo>
                    <a:pt x="2602" y="4931"/>
                    <a:pt x="2507" y="4843"/>
                    <a:pt x="2521" y="4792"/>
                  </a:cubicBezTo>
                  <a:cubicBezTo>
                    <a:pt x="2543" y="4741"/>
                    <a:pt x="2558" y="4704"/>
                    <a:pt x="2550" y="4668"/>
                  </a:cubicBezTo>
                  <a:cubicBezTo>
                    <a:pt x="2543" y="4631"/>
                    <a:pt x="2499" y="4594"/>
                    <a:pt x="2462" y="4594"/>
                  </a:cubicBezTo>
                  <a:cubicBezTo>
                    <a:pt x="2455" y="4594"/>
                    <a:pt x="2455" y="4594"/>
                    <a:pt x="2448" y="4594"/>
                  </a:cubicBezTo>
                  <a:cubicBezTo>
                    <a:pt x="2441" y="4602"/>
                    <a:pt x="2433" y="4602"/>
                    <a:pt x="2426" y="4602"/>
                  </a:cubicBezTo>
                  <a:cubicBezTo>
                    <a:pt x="2389" y="4602"/>
                    <a:pt x="2338" y="4580"/>
                    <a:pt x="2309" y="4536"/>
                  </a:cubicBezTo>
                  <a:cubicBezTo>
                    <a:pt x="2294" y="4507"/>
                    <a:pt x="2279" y="4484"/>
                    <a:pt x="2257" y="4484"/>
                  </a:cubicBezTo>
                  <a:cubicBezTo>
                    <a:pt x="2250" y="4484"/>
                    <a:pt x="2243" y="4492"/>
                    <a:pt x="2228" y="4514"/>
                  </a:cubicBezTo>
                  <a:cubicBezTo>
                    <a:pt x="2221" y="4521"/>
                    <a:pt x="2213" y="4529"/>
                    <a:pt x="2206" y="4529"/>
                  </a:cubicBezTo>
                  <a:cubicBezTo>
                    <a:pt x="2169" y="4529"/>
                    <a:pt x="2133" y="4462"/>
                    <a:pt x="2096" y="4441"/>
                  </a:cubicBezTo>
                  <a:cubicBezTo>
                    <a:pt x="2060" y="4419"/>
                    <a:pt x="2023" y="4353"/>
                    <a:pt x="1972" y="4345"/>
                  </a:cubicBezTo>
                  <a:cubicBezTo>
                    <a:pt x="1964" y="4338"/>
                    <a:pt x="1950" y="4338"/>
                    <a:pt x="1942" y="4338"/>
                  </a:cubicBezTo>
                  <a:cubicBezTo>
                    <a:pt x="1891" y="4338"/>
                    <a:pt x="1810" y="4360"/>
                    <a:pt x="1744" y="4397"/>
                  </a:cubicBezTo>
                  <a:cubicBezTo>
                    <a:pt x="1657" y="4433"/>
                    <a:pt x="1605" y="4462"/>
                    <a:pt x="1547" y="4492"/>
                  </a:cubicBezTo>
                  <a:cubicBezTo>
                    <a:pt x="1488" y="4529"/>
                    <a:pt x="1437" y="4565"/>
                    <a:pt x="1393" y="4572"/>
                  </a:cubicBezTo>
                  <a:cubicBezTo>
                    <a:pt x="1349" y="4580"/>
                    <a:pt x="1319" y="4594"/>
                    <a:pt x="1268" y="4631"/>
                  </a:cubicBezTo>
                  <a:cubicBezTo>
                    <a:pt x="1253" y="4638"/>
                    <a:pt x="1246" y="4638"/>
                    <a:pt x="1231" y="4638"/>
                  </a:cubicBezTo>
                  <a:cubicBezTo>
                    <a:pt x="1210" y="4638"/>
                    <a:pt x="1180" y="4631"/>
                    <a:pt x="1158" y="4631"/>
                  </a:cubicBezTo>
                  <a:cubicBezTo>
                    <a:pt x="1143" y="4631"/>
                    <a:pt x="1136" y="4631"/>
                    <a:pt x="1122" y="4646"/>
                  </a:cubicBezTo>
                  <a:cubicBezTo>
                    <a:pt x="1078" y="4697"/>
                    <a:pt x="1034" y="4704"/>
                    <a:pt x="1012" y="4704"/>
                  </a:cubicBezTo>
                  <a:cubicBezTo>
                    <a:pt x="990" y="4704"/>
                    <a:pt x="960" y="4653"/>
                    <a:pt x="909" y="4653"/>
                  </a:cubicBezTo>
                  <a:cubicBezTo>
                    <a:pt x="909" y="4653"/>
                    <a:pt x="902" y="4653"/>
                    <a:pt x="902" y="4660"/>
                  </a:cubicBezTo>
                  <a:cubicBezTo>
                    <a:pt x="894" y="4660"/>
                    <a:pt x="880" y="4660"/>
                    <a:pt x="872" y="4660"/>
                  </a:cubicBezTo>
                  <a:cubicBezTo>
                    <a:pt x="807" y="4660"/>
                    <a:pt x="711" y="4638"/>
                    <a:pt x="645" y="4609"/>
                  </a:cubicBezTo>
                  <a:cubicBezTo>
                    <a:pt x="631" y="4602"/>
                    <a:pt x="623" y="4602"/>
                    <a:pt x="609" y="4602"/>
                  </a:cubicBezTo>
                  <a:cubicBezTo>
                    <a:pt x="579" y="4602"/>
                    <a:pt x="543" y="4617"/>
                    <a:pt x="521" y="4631"/>
                  </a:cubicBezTo>
                  <a:cubicBezTo>
                    <a:pt x="528" y="4594"/>
                    <a:pt x="550" y="4558"/>
                    <a:pt x="557" y="4521"/>
                  </a:cubicBezTo>
                  <a:cubicBezTo>
                    <a:pt x="565" y="4470"/>
                    <a:pt x="601" y="4419"/>
                    <a:pt x="652" y="4367"/>
                  </a:cubicBezTo>
                  <a:cubicBezTo>
                    <a:pt x="711" y="4309"/>
                    <a:pt x="704" y="4272"/>
                    <a:pt x="711" y="4191"/>
                  </a:cubicBezTo>
                  <a:cubicBezTo>
                    <a:pt x="726" y="4118"/>
                    <a:pt x="755" y="4118"/>
                    <a:pt x="836" y="4067"/>
                  </a:cubicBezTo>
                  <a:cubicBezTo>
                    <a:pt x="917" y="4023"/>
                    <a:pt x="858" y="3920"/>
                    <a:pt x="894" y="3840"/>
                  </a:cubicBezTo>
                  <a:cubicBezTo>
                    <a:pt x="931" y="3767"/>
                    <a:pt x="858" y="3730"/>
                    <a:pt x="792" y="3730"/>
                  </a:cubicBezTo>
                  <a:cubicBezTo>
                    <a:pt x="726" y="3730"/>
                    <a:pt x="645" y="3708"/>
                    <a:pt x="645" y="3642"/>
                  </a:cubicBezTo>
                  <a:cubicBezTo>
                    <a:pt x="645" y="3591"/>
                    <a:pt x="638" y="3576"/>
                    <a:pt x="609" y="3576"/>
                  </a:cubicBezTo>
                  <a:cubicBezTo>
                    <a:pt x="594" y="3576"/>
                    <a:pt x="579" y="3576"/>
                    <a:pt x="557" y="3583"/>
                  </a:cubicBezTo>
                  <a:cubicBezTo>
                    <a:pt x="550" y="3583"/>
                    <a:pt x="543" y="3583"/>
                    <a:pt x="535" y="3583"/>
                  </a:cubicBezTo>
                  <a:cubicBezTo>
                    <a:pt x="469" y="3583"/>
                    <a:pt x="448" y="3525"/>
                    <a:pt x="396" y="3495"/>
                  </a:cubicBezTo>
                  <a:cubicBezTo>
                    <a:pt x="338" y="3459"/>
                    <a:pt x="294" y="3400"/>
                    <a:pt x="279" y="3298"/>
                  </a:cubicBezTo>
                  <a:cubicBezTo>
                    <a:pt x="272" y="3195"/>
                    <a:pt x="228" y="3188"/>
                    <a:pt x="184" y="3143"/>
                  </a:cubicBezTo>
                  <a:cubicBezTo>
                    <a:pt x="132" y="3092"/>
                    <a:pt x="110" y="2982"/>
                    <a:pt x="67" y="2902"/>
                  </a:cubicBezTo>
                  <a:cubicBezTo>
                    <a:pt x="22" y="2821"/>
                    <a:pt x="88" y="2733"/>
                    <a:pt x="125" y="2631"/>
                  </a:cubicBezTo>
                  <a:cubicBezTo>
                    <a:pt x="154" y="2528"/>
                    <a:pt x="125" y="2543"/>
                    <a:pt x="184" y="2491"/>
                  </a:cubicBezTo>
                  <a:cubicBezTo>
                    <a:pt x="235" y="2448"/>
                    <a:pt x="257" y="2484"/>
                    <a:pt x="228" y="2418"/>
                  </a:cubicBezTo>
                  <a:cubicBezTo>
                    <a:pt x="191" y="2345"/>
                    <a:pt x="228" y="2279"/>
                    <a:pt x="272" y="2242"/>
                  </a:cubicBezTo>
                  <a:cubicBezTo>
                    <a:pt x="316" y="2213"/>
                    <a:pt x="418" y="2213"/>
                    <a:pt x="455" y="2132"/>
                  </a:cubicBezTo>
                  <a:cubicBezTo>
                    <a:pt x="477" y="2074"/>
                    <a:pt x="506" y="2052"/>
                    <a:pt x="543" y="2052"/>
                  </a:cubicBezTo>
                  <a:cubicBezTo>
                    <a:pt x="557" y="2052"/>
                    <a:pt x="572" y="2052"/>
                    <a:pt x="587" y="2066"/>
                  </a:cubicBezTo>
                  <a:cubicBezTo>
                    <a:pt x="601" y="2074"/>
                    <a:pt x="616" y="2074"/>
                    <a:pt x="623" y="2074"/>
                  </a:cubicBezTo>
                  <a:cubicBezTo>
                    <a:pt x="660" y="2074"/>
                    <a:pt x="689" y="2037"/>
                    <a:pt x="726" y="1993"/>
                  </a:cubicBezTo>
                  <a:cubicBezTo>
                    <a:pt x="762" y="1949"/>
                    <a:pt x="711" y="1934"/>
                    <a:pt x="667" y="1898"/>
                  </a:cubicBezTo>
                  <a:cubicBezTo>
                    <a:pt x="682" y="1861"/>
                    <a:pt x="682" y="1825"/>
                    <a:pt x="711" y="1817"/>
                  </a:cubicBezTo>
                  <a:cubicBezTo>
                    <a:pt x="719" y="1817"/>
                    <a:pt x="726" y="1817"/>
                    <a:pt x="733" y="1817"/>
                  </a:cubicBezTo>
                  <a:cubicBezTo>
                    <a:pt x="762" y="1817"/>
                    <a:pt x="777" y="1832"/>
                    <a:pt x="799" y="1869"/>
                  </a:cubicBezTo>
                  <a:cubicBezTo>
                    <a:pt x="821" y="1898"/>
                    <a:pt x="836" y="1979"/>
                    <a:pt x="872" y="1979"/>
                  </a:cubicBezTo>
                  <a:cubicBezTo>
                    <a:pt x="887" y="1979"/>
                    <a:pt x="902" y="1971"/>
                    <a:pt x="917" y="1957"/>
                  </a:cubicBezTo>
                  <a:cubicBezTo>
                    <a:pt x="982" y="1876"/>
                    <a:pt x="1012" y="1861"/>
                    <a:pt x="1070" y="1839"/>
                  </a:cubicBezTo>
                  <a:cubicBezTo>
                    <a:pt x="1078" y="1839"/>
                    <a:pt x="1085" y="1839"/>
                    <a:pt x="1092" y="1839"/>
                  </a:cubicBezTo>
                  <a:cubicBezTo>
                    <a:pt x="1143" y="1839"/>
                    <a:pt x="1173" y="1883"/>
                    <a:pt x="1195" y="1912"/>
                  </a:cubicBezTo>
                  <a:cubicBezTo>
                    <a:pt x="1210" y="1927"/>
                    <a:pt x="1239" y="1942"/>
                    <a:pt x="1253" y="1942"/>
                  </a:cubicBezTo>
                  <a:cubicBezTo>
                    <a:pt x="1268" y="1942"/>
                    <a:pt x="1276" y="1934"/>
                    <a:pt x="1283" y="1920"/>
                  </a:cubicBezTo>
                  <a:cubicBezTo>
                    <a:pt x="1283" y="1905"/>
                    <a:pt x="1290" y="1905"/>
                    <a:pt x="1290" y="1905"/>
                  </a:cubicBezTo>
                  <a:cubicBezTo>
                    <a:pt x="1305" y="1905"/>
                    <a:pt x="1327" y="1934"/>
                    <a:pt x="1341" y="1957"/>
                  </a:cubicBezTo>
                  <a:cubicBezTo>
                    <a:pt x="1356" y="1964"/>
                    <a:pt x="1371" y="1971"/>
                    <a:pt x="1385" y="1971"/>
                  </a:cubicBezTo>
                  <a:cubicBezTo>
                    <a:pt x="1415" y="1971"/>
                    <a:pt x="1444" y="1957"/>
                    <a:pt x="1466" y="1942"/>
                  </a:cubicBezTo>
                  <a:cubicBezTo>
                    <a:pt x="1510" y="1920"/>
                    <a:pt x="1517" y="1883"/>
                    <a:pt x="1510" y="1839"/>
                  </a:cubicBezTo>
                  <a:cubicBezTo>
                    <a:pt x="1503" y="1803"/>
                    <a:pt x="1569" y="1759"/>
                    <a:pt x="1539" y="1722"/>
                  </a:cubicBezTo>
                  <a:cubicBezTo>
                    <a:pt x="1503" y="1693"/>
                    <a:pt x="1466" y="1700"/>
                    <a:pt x="1466" y="1641"/>
                  </a:cubicBezTo>
                  <a:cubicBezTo>
                    <a:pt x="1466" y="1575"/>
                    <a:pt x="1459" y="1561"/>
                    <a:pt x="1503" y="1517"/>
                  </a:cubicBezTo>
                  <a:cubicBezTo>
                    <a:pt x="1517" y="1510"/>
                    <a:pt x="1525" y="1502"/>
                    <a:pt x="1532" y="1502"/>
                  </a:cubicBezTo>
                  <a:cubicBezTo>
                    <a:pt x="1561" y="1502"/>
                    <a:pt x="1583" y="1546"/>
                    <a:pt x="1605" y="1561"/>
                  </a:cubicBezTo>
                  <a:cubicBezTo>
                    <a:pt x="1627" y="1583"/>
                    <a:pt x="1657" y="1619"/>
                    <a:pt x="1693" y="1619"/>
                  </a:cubicBezTo>
                  <a:cubicBezTo>
                    <a:pt x="1708" y="1619"/>
                    <a:pt x="1722" y="1612"/>
                    <a:pt x="1730" y="1598"/>
                  </a:cubicBezTo>
                  <a:cubicBezTo>
                    <a:pt x="1774" y="1546"/>
                    <a:pt x="1803" y="1495"/>
                    <a:pt x="1781" y="1458"/>
                  </a:cubicBezTo>
                  <a:cubicBezTo>
                    <a:pt x="1766" y="1429"/>
                    <a:pt x="1766" y="1363"/>
                    <a:pt x="1818" y="1356"/>
                  </a:cubicBezTo>
                  <a:cubicBezTo>
                    <a:pt x="1869" y="1348"/>
                    <a:pt x="1862" y="1326"/>
                    <a:pt x="1869" y="1290"/>
                  </a:cubicBezTo>
                  <a:cubicBezTo>
                    <a:pt x="1876" y="1253"/>
                    <a:pt x="1972" y="1268"/>
                    <a:pt x="1993" y="1253"/>
                  </a:cubicBezTo>
                  <a:cubicBezTo>
                    <a:pt x="2023" y="1246"/>
                    <a:pt x="2030" y="1216"/>
                    <a:pt x="2067" y="1172"/>
                  </a:cubicBezTo>
                  <a:cubicBezTo>
                    <a:pt x="2074" y="1158"/>
                    <a:pt x="2089" y="1150"/>
                    <a:pt x="2103" y="1150"/>
                  </a:cubicBezTo>
                  <a:cubicBezTo>
                    <a:pt x="2133" y="1150"/>
                    <a:pt x="2162" y="1172"/>
                    <a:pt x="2191" y="1172"/>
                  </a:cubicBezTo>
                  <a:cubicBezTo>
                    <a:pt x="2235" y="1172"/>
                    <a:pt x="2272" y="1150"/>
                    <a:pt x="2309" y="1121"/>
                  </a:cubicBezTo>
                  <a:cubicBezTo>
                    <a:pt x="2353" y="1084"/>
                    <a:pt x="2404" y="1026"/>
                    <a:pt x="2448" y="1026"/>
                  </a:cubicBezTo>
                  <a:cubicBezTo>
                    <a:pt x="2484" y="1026"/>
                    <a:pt x="2536" y="1077"/>
                    <a:pt x="2580" y="1077"/>
                  </a:cubicBezTo>
                  <a:cubicBezTo>
                    <a:pt x="2587" y="1077"/>
                    <a:pt x="2594" y="1070"/>
                    <a:pt x="2602" y="1070"/>
                  </a:cubicBezTo>
                  <a:cubicBezTo>
                    <a:pt x="2646" y="1041"/>
                    <a:pt x="2719" y="1019"/>
                    <a:pt x="2748" y="982"/>
                  </a:cubicBezTo>
                  <a:cubicBezTo>
                    <a:pt x="2770" y="953"/>
                    <a:pt x="2770" y="938"/>
                    <a:pt x="2807" y="879"/>
                  </a:cubicBezTo>
                  <a:cubicBezTo>
                    <a:pt x="2836" y="821"/>
                    <a:pt x="2910" y="791"/>
                    <a:pt x="2939" y="777"/>
                  </a:cubicBezTo>
                  <a:cubicBezTo>
                    <a:pt x="2975" y="769"/>
                    <a:pt x="3034" y="769"/>
                    <a:pt x="3093" y="725"/>
                  </a:cubicBezTo>
                  <a:cubicBezTo>
                    <a:pt x="3137" y="696"/>
                    <a:pt x="3166" y="667"/>
                    <a:pt x="3188" y="667"/>
                  </a:cubicBezTo>
                  <a:cubicBezTo>
                    <a:pt x="3195" y="667"/>
                    <a:pt x="3203" y="674"/>
                    <a:pt x="3203" y="689"/>
                  </a:cubicBezTo>
                  <a:cubicBezTo>
                    <a:pt x="3210" y="703"/>
                    <a:pt x="3210" y="703"/>
                    <a:pt x="3217" y="703"/>
                  </a:cubicBezTo>
                  <a:cubicBezTo>
                    <a:pt x="3239" y="703"/>
                    <a:pt x="3261" y="681"/>
                    <a:pt x="3261" y="652"/>
                  </a:cubicBezTo>
                  <a:cubicBezTo>
                    <a:pt x="3269" y="608"/>
                    <a:pt x="3305" y="630"/>
                    <a:pt x="3371" y="608"/>
                  </a:cubicBezTo>
                  <a:cubicBezTo>
                    <a:pt x="3444" y="593"/>
                    <a:pt x="3415" y="616"/>
                    <a:pt x="3437" y="557"/>
                  </a:cubicBezTo>
                  <a:cubicBezTo>
                    <a:pt x="3452" y="498"/>
                    <a:pt x="3452" y="476"/>
                    <a:pt x="3481" y="432"/>
                  </a:cubicBezTo>
                  <a:cubicBezTo>
                    <a:pt x="3518" y="388"/>
                    <a:pt x="3562" y="374"/>
                    <a:pt x="3584" y="344"/>
                  </a:cubicBezTo>
                  <a:cubicBezTo>
                    <a:pt x="3613" y="322"/>
                    <a:pt x="3613" y="264"/>
                    <a:pt x="3620" y="220"/>
                  </a:cubicBezTo>
                  <a:cubicBezTo>
                    <a:pt x="3628" y="176"/>
                    <a:pt x="3606" y="117"/>
                    <a:pt x="3664" y="73"/>
                  </a:cubicBezTo>
                  <a:cubicBezTo>
                    <a:pt x="3701" y="44"/>
                    <a:pt x="3730" y="29"/>
                    <a:pt x="3752" y="29"/>
                  </a:cubicBezTo>
                  <a:lnTo>
                    <a:pt x="3752" y="0"/>
                  </a:lnTo>
                  <a:lnTo>
                    <a:pt x="3752" y="0"/>
                  </a:lnTo>
                  <a:lnTo>
                    <a:pt x="3752" y="0"/>
                  </a:lnTo>
                  <a:cubicBezTo>
                    <a:pt x="3730" y="0"/>
                    <a:pt x="3693" y="15"/>
                    <a:pt x="3642" y="51"/>
                  </a:cubicBezTo>
                  <a:cubicBezTo>
                    <a:pt x="3591" y="88"/>
                    <a:pt x="3591" y="139"/>
                    <a:pt x="3591" y="183"/>
                  </a:cubicBezTo>
                  <a:cubicBezTo>
                    <a:pt x="3591" y="191"/>
                    <a:pt x="3591" y="205"/>
                    <a:pt x="3591" y="212"/>
                  </a:cubicBezTo>
                  <a:cubicBezTo>
                    <a:pt x="3591" y="227"/>
                    <a:pt x="3584" y="234"/>
                    <a:pt x="3584" y="249"/>
                  </a:cubicBezTo>
                  <a:cubicBezTo>
                    <a:pt x="3584" y="279"/>
                    <a:pt x="3576" y="315"/>
                    <a:pt x="3562" y="322"/>
                  </a:cubicBezTo>
                  <a:cubicBezTo>
                    <a:pt x="3554" y="330"/>
                    <a:pt x="3547" y="337"/>
                    <a:pt x="3532" y="352"/>
                  </a:cubicBezTo>
                  <a:cubicBezTo>
                    <a:pt x="3510" y="366"/>
                    <a:pt x="3481" y="381"/>
                    <a:pt x="3459" y="410"/>
                  </a:cubicBezTo>
                  <a:cubicBezTo>
                    <a:pt x="3430" y="447"/>
                    <a:pt x="3422" y="476"/>
                    <a:pt x="3415" y="520"/>
                  </a:cubicBezTo>
                  <a:cubicBezTo>
                    <a:pt x="3408" y="528"/>
                    <a:pt x="3408" y="535"/>
                    <a:pt x="3408" y="550"/>
                  </a:cubicBezTo>
                  <a:cubicBezTo>
                    <a:pt x="3400" y="557"/>
                    <a:pt x="3400" y="564"/>
                    <a:pt x="3400" y="572"/>
                  </a:cubicBezTo>
                  <a:cubicBezTo>
                    <a:pt x="3393" y="572"/>
                    <a:pt x="3379" y="579"/>
                    <a:pt x="3364" y="579"/>
                  </a:cubicBezTo>
                  <a:cubicBezTo>
                    <a:pt x="3349" y="586"/>
                    <a:pt x="3327" y="586"/>
                    <a:pt x="3312" y="586"/>
                  </a:cubicBezTo>
                  <a:cubicBezTo>
                    <a:pt x="3283" y="593"/>
                    <a:pt x="3247" y="593"/>
                    <a:pt x="3232" y="645"/>
                  </a:cubicBezTo>
                  <a:cubicBezTo>
                    <a:pt x="3232" y="652"/>
                    <a:pt x="3232" y="660"/>
                    <a:pt x="3224" y="660"/>
                  </a:cubicBezTo>
                  <a:cubicBezTo>
                    <a:pt x="3217" y="638"/>
                    <a:pt x="3195" y="638"/>
                    <a:pt x="3188" y="638"/>
                  </a:cubicBezTo>
                  <a:cubicBezTo>
                    <a:pt x="3166" y="638"/>
                    <a:pt x="3137" y="660"/>
                    <a:pt x="3107" y="681"/>
                  </a:cubicBezTo>
                  <a:cubicBezTo>
                    <a:pt x="3093" y="689"/>
                    <a:pt x="3085" y="696"/>
                    <a:pt x="3078" y="703"/>
                  </a:cubicBezTo>
                  <a:cubicBezTo>
                    <a:pt x="3034" y="733"/>
                    <a:pt x="2998" y="740"/>
                    <a:pt x="2961" y="748"/>
                  </a:cubicBezTo>
                  <a:cubicBezTo>
                    <a:pt x="2953" y="748"/>
                    <a:pt x="2939" y="748"/>
                    <a:pt x="2931" y="748"/>
                  </a:cubicBezTo>
                  <a:cubicBezTo>
                    <a:pt x="2895" y="762"/>
                    <a:pt x="2814" y="799"/>
                    <a:pt x="2778" y="865"/>
                  </a:cubicBezTo>
                  <a:cubicBezTo>
                    <a:pt x="2763" y="887"/>
                    <a:pt x="2756" y="901"/>
                    <a:pt x="2748" y="916"/>
                  </a:cubicBezTo>
                  <a:cubicBezTo>
                    <a:pt x="2741" y="938"/>
                    <a:pt x="2734" y="945"/>
                    <a:pt x="2719" y="967"/>
                  </a:cubicBezTo>
                  <a:cubicBezTo>
                    <a:pt x="2704" y="982"/>
                    <a:pt x="2668" y="1004"/>
                    <a:pt x="2638" y="1019"/>
                  </a:cubicBezTo>
                  <a:cubicBezTo>
                    <a:pt x="2616" y="1026"/>
                    <a:pt x="2602" y="1033"/>
                    <a:pt x="2587" y="1041"/>
                  </a:cubicBezTo>
                  <a:lnTo>
                    <a:pt x="2580" y="1041"/>
                  </a:lnTo>
                  <a:cubicBezTo>
                    <a:pt x="2565" y="1041"/>
                    <a:pt x="2543" y="1033"/>
                    <a:pt x="2521" y="1026"/>
                  </a:cubicBezTo>
                  <a:cubicBezTo>
                    <a:pt x="2499" y="1011"/>
                    <a:pt x="2470" y="997"/>
                    <a:pt x="2448" y="997"/>
                  </a:cubicBezTo>
                  <a:cubicBezTo>
                    <a:pt x="2404" y="997"/>
                    <a:pt x="2367" y="1033"/>
                    <a:pt x="2323" y="1070"/>
                  </a:cubicBezTo>
                  <a:cubicBezTo>
                    <a:pt x="2316" y="1077"/>
                    <a:pt x="2301" y="1084"/>
                    <a:pt x="2294" y="1099"/>
                  </a:cubicBezTo>
                  <a:cubicBezTo>
                    <a:pt x="2250" y="1129"/>
                    <a:pt x="2228" y="1143"/>
                    <a:pt x="2191" y="1143"/>
                  </a:cubicBezTo>
                  <a:cubicBezTo>
                    <a:pt x="2184" y="1143"/>
                    <a:pt x="2169" y="1136"/>
                    <a:pt x="2155" y="1136"/>
                  </a:cubicBezTo>
                  <a:cubicBezTo>
                    <a:pt x="2140" y="1129"/>
                    <a:pt x="2125" y="1121"/>
                    <a:pt x="2103" y="1121"/>
                  </a:cubicBezTo>
                  <a:cubicBezTo>
                    <a:pt x="2081" y="1121"/>
                    <a:pt x="2060" y="1129"/>
                    <a:pt x="2038" y="1150"/>
                  </a:cubicBezTo>
                  <a:cubicBezTo>
                    <a:pt x="2030" y="1172"/>
                    <a:pt x="2016" y="1187"/>
                    <a:pt x="2008" y="1202"/>
                  </a:cubicBezTo>
                  <a:cubicBezTo>
                    <a:pt x="2001" y="1209"/>
                    <a:pt x="1993" y="1224"/>
                    <a:pt x="1986" y="1224"/>
                  </a:cubicBezTo>
                  <a:cubicBezTo>
                    <a:pt x="1986" y="1231"/>
                    <a:pt x="1964" y="1231"/>
                    <a:pt x="1957" y="1231"/>
                  </a:cubicBezTo>
                  <a:cubicBezTo>
                    <a:pt x="1906" y="1231"/>
                    <a:pt x="1854" y="1238"/>
                    <a:pt x="1840" y="1282"/>
                  </a:cubicBezTo>
                  <a:cubicBezTo>
                    <a:pt x="1840" y="1290"/>
                    <a:pt x="1840" y="1297"/>
                    <a:pt x="1832" y="1304"/>
                  </a:cubicBezTo>
                  <a:cubicBezTo>
                    <a:pt x="1832" y="1326"/>
                    <a:pt x="1832" y="1326"/>
                    <a:pt x="1810" y="1326"/>
                  </a:cubicBezTo>
                  <a:cubicBezTo>
                    <a:pt x="1788" y="1334"/>
                    <a:pt x="1766" y="1348"/>
                    <a:pt x="1752" y="1370"/>
                  </a:cubicBezTo>
                  <a:cubicBezTo>
                    <a:pt x="1737" y="1407"/>
                    <a:pt x="1744" y="1443"/>
                    <a:pt x="1759" y="1473"/>
                  </a:cubicBezTo>
                  <a:cubicBezTo>
                    <a:pt x="1766" y="1488"/>
                    <a:pt x="1752" y="1524"/>
                    <a:pt x="1708" y="1575"/>
                  </a:cubicBezTo>
                  <a:cubicBezTo>
                    <a:pt x="1700" y="1583"/>
                    <a:pt x="1700" y="1583"/>
                    <a:pt x="1693" y="1583"/>
                  </a:cubicBezTo>
                  <a:cubicBezTo>
                    <a:pt x="1671" y="1583"/>
                    <a:pt x="1642" y="1553"/>
                    <a:pt x="1627" y="1539"/>
                  </a:cubicBezTo>
                  <a:cubicBezTo>
                    <a:pt x="1620" y="1539"/>
                    <a:pt x="1620" y="1531"/>
                    <a:pt x="1612" y="1524"/>
                  </a:cubicBezTo>
                  <a:cubicBezTo>
                    <a:pt x="1598" y="1502"/>
                    <a:pt x="1569" y="1473"/>
                    <a:pt x="1532" y="1473"/>
                  </a:cubicBezTo>
                  <a:cubicBezTo>
                    <a:pt x="1517" y="1473"/>
                    <a:pt x="1495" y="1480"/>
                    <a:pt x="1481" y="1495"/>
                  </a:cubicBezTo>
                  <a:cubicBezTo>
                    <a:pt x="1437" y="1539"/>
                    <a:pt x="1437" y="1568"/>
                    <a:pt x="1437" y="1612"/>
                  </a:cubicBezTo>
                  <a:cubicBezTo>
                    <a:pt x="1437" y="1619"/>
                    <a:pt x="1437" y="1627"/>
                    <a:pt x="1437" y="1641"/>
                  </a:cubicBezTo>
                  <a:cubicBezTo>
                    <a:pt x="1437" y="1693"/>
                    <a:pt x="1466" y="1715"/>
                    <a:pt x="1488" y="1729"/>
                  </a:cubicBezTo>
                  <a:cubicBezTo>
                    <a:pt x="1503" y="1729"/>
                    <a:pt x="1510" y="1737"/>
                    <a:pt x="1517" y="1744"/>
                  </a:cubicBezTo>
                  <a:cubicBezTo>
                    <a:pt x="1517" y="1751"/>
                    <a:pt x="1510" y="1766"/>
                    <a:pt x="1503" y="1773"/>
                  </a:cubicBezTo>
                  <a:cubicBezTo>
                    <a:pt x="1495" y="1795"/>
                    <a:pt x="1473" y="1817"/>
                    <a:pt x="1481" y="1847"/>
                  </a:cubicBezTo>
                  <a:cubicBezTo>
                    <a:pt x="1488" y="1883"/>
                    <a:pt x="1481" y="1905"/>
                    <a:pt x="1451" y="1920"/>
                  </a:cubicBezTo>
                  <a:cubicBezTo>
                    <a:pt x="1437" y="1927"/>
                    <a:pt x="1407" y="1934"/>
                    <a:pt x="1385" y="1934"/>
                  </a:cubicBezTo>
                  <a:cubicBezTo>
                    <a:pt x="1378" y="1934"/>
                    <a:pt x="1371" y="1934"/>
                    <a:pt x="1363" y="1934"/>
                  </a:cubicBezTo>
                  <a:cubicBezTo>
                    <a:pt x="1356" y="1927"/>
                    <a:pt x="1349" y="1920"/>
                    <a:pt x="1349" y="1912"/>
                  </a:cubicBezTo>
                  <a:cubicBezTo>
                    <a:pt x="1327" y="1891"/>
                    <a:pt x="1312" y="1876"/>
                    <a:pt x="1290" y="1876"/>
                  </a:cubicBezTo>
                  <a:cubicBezTo>
                    <a:pt x="1283" y="1876"/>
                    <a:pt x="1261" y="1876"/>
                    <a:pt x="1253" y="1912"/>
                  </a:cubicBezTo>
                  <a:lnTo>
                    <a:pt x="1253" y="1912"/>
                  </a:lnTo>
                  <a:cubicBezTo>
                    <a:pt x="1246" y="1912"/>
                    <a:pt x="1231" y="1905"/>
                    <a:pt x="1224" y="1891"/>
                  </a:cubicBezTo>
                  <a:cubicBezTo>
                    <a:pt x="1202" y="1869"/>
                    <a:pt x="1158" y="1810"/>
                    <a:pt x="1092" y="1810"/>
                  </a:cubicBezTo>
                  <a:cubicBezTo>
                    <a:pt x="1085" y="1810"/>
                    <a:pt x="1070" y="1810"/>
                    <a:pt x="1063" y="1810"/>
                  </a:cubicBezTo>
                  <a:cubicBezTo>
                    <a:pt x="997" y="1832"/>
                    <a:pt x="968" y="1854"/>
                    <a:pt x="894" y="1934"/>
                  </a:cubicBezTo>
                  <a:cubicBezTo>
                    <a:pt x="880" y="1949"/>
                    <a:pt x="872" y="1949"/>
                    <a:pt x="872" y="1949"/>
                  </a:cubicBezTo>
                  <a:cubicBezTo>
                    <a:pt x="865" y="1942"/>
                    <a:pt x="850" y="1905"/>
                    <a:pt x="843" y="1891"/>
                  </a:cubicBezTo>
                  <a:cubicBezTo>
                    <a:pt x="836" y="1876"/>
                    <a:pt x="828" y="1861"/>
                    <a:pt x="821" y="1854"/>
                  </a:cubicBezTo>
                  <a:cubicBezTo>
                    <a:pt x="799" y="1817"/>
                    <a:pt x="777" y="1788"/>
                    <a:pt x="733" y="1788"/>
                  </a:cubicBezTo>
                  <a:cubicBezTo>
                    <a:pt x="726" y="1788"/>
                    <a:pt x="719" y="1788"/>
                    <a:pt x="704" y="1788"/>
                  </a:cubicBezTo>
                  <a:cubicBezTo>
                    <a:pt x="660" y="1795"/>
                    <a:pt x="652" y="1847"/>
                    <a:pt x="645" y="1883"/>
                  </a:cubicBezTo>
                  <a:cubicBezTo>
                    <a:pt x="638" y="1891"/>
                    <a:pt x="638" y="1891"/>
                    <a:pt x="638" y="1891"/>
                  </a:cubicBezTo>
                  <a:cubicBezTo>
                    <a:pt x="638" y="1912"/>
                    <a:pt x="638" y="1912"/>
                    <a:pt x="638" y="1912"/>
                  </a:cubicBezTo>
                  <a:cubicBezTo>
                    <a:pt x="652" y="1920"/>
                    <a:pt x="652" y="1920"/>
                    <a:pt x="652" y="1920"/>
                  </a:cubicBezTo>
                  <a:cubicBezTo>
                    <a:pt x="660" y="1934"/>
                    <a:pt x="667" y="1934"/>
                    <a:pt x="682" y="1942"/>
                  </a:cubicBezTo>
                  <a:cubicBezTo>
                    <a:pt x="689" y="1949"/>
                    <a:pt x="704" y="1964"/>
                    <a:pt x="704" y="1971"/>
                  </a:cubicBezTo>
                  <a:cubicBezTo>
                    <a:pt x="704" y="1971"/>
                    <a:pt x="704" y="1971"/>
                    <a:pt x="704" y="1979"/>
                  </a:cubicBezTo>
                  <a:cubicBezTo>
                    <a:pt x="697" y="1979"/>
                    <a:pt x="697" y="1979"/>
                    <a:pt x="697" y="1979"/>
                  </a:cubicBezTo>
                  <a:cubicBezTo>
                    <a:pt x="667" y="2015"/>
                    <a:pt x="645" y="2044"/>
                    <a:pt x="623" y="2044"/>
                  </a:cubicBezTo>
                  <a:cubicBezTo>
                    <a:pt x="616" y="2044"/>
                    <a:pt x="609" y="2044"/>
                    <a:pt x="601" y="2037"/>
                  </a:cubicBezTo>
                  <a:cubicBezTo>
                    <a:pt x="579" y="2022"/>
                    <a:pt x="557" y="2015"/>
                    <a:pt x="543" y="2015"/>
                  </a:cubicBezTo>
                  <a:cubicBezTo>
                    <a:pt x="491" y="2015"/>
                    <a:pt x="455" y="2052"/>
                    <a:pt x="426" y="2118"/>
                  </a:cubicBezTo>
                  <a:cubicBezTo>
                    <a:pt x="411" y="2162"/>
                    <a:pt x="367" y="2176"/>
                    <a:pt x="323" y="2191"/>
                  </a:cubicBezTo>
                  <a:cubicBezTo>
                    <a:pt x="294" y="2198"/>
                    <a:pt x="272" y="2206"/>
                    <a:pt x="250" y="2220"/>
                  </a:cubicBezTo>
                  <a:cubicBezTo>
                    <a:pt x="198" y="2264"/>
                    <a:pt x="154" y="2345"/>
                    <a:pt x="198" y="2425"/>
                  </a:cubicBezTo>
                  <a:cubicBezTo>
                    <a:pt x="198" y="2433"/>
                    <a:pt x="206" y="2440"/>
                    <a:pt x="206" y="2440"/>
                  </a:cubicBezTo>
                  <a:cubicBezTo>
                    <a:pt x="191" y="2448"/>
                    <a:pt x="176" y="2455"/>
                    <a:pt x="162" y="2469"/>
                  </a:cubicBezTo>
                  <a:cubicBezTo>
                    <a:pt x="125" y="2499"/>
                    <a:pt x="118" y="2513"/>
                    <a:pt x="110" y="2550"/>
                  </a:cubicBezTo>
                  <a:cubicBezTo>
                    <a:pt x="110" y="2565"/>
                    <a:pt x="110" y="2587"/>
                    <a:pt x="96" y="2623"/>
                  </a:cubicBezTo>
                  <a:cubicBezTo>
                    <a:pt x="88" y="2645"/>
                    <a:pt x="74" y="2675"/>
                    <a:pt x="67" y="2697"/>
                  </a:cubicBezTo>
                  <a:cubicBezTo>
                    <a:pt x="30" y="2770"/>
                    <a:pt x="0" y="2843"/>
                    <a:pt x="37" y="2916"/>
                  </a:cubicBezTo>
                  <a:cubicBezTo>
                    <a:pt x="59" y="2946"/>
                    <a:pt x="74" y="2990"/>
                    <a:pt x="88" y="3026"/>
                  </a:cubicBezTo>
                  <a:cubicBezTo>
                    <a:pt x="110" y="3078"/>
                    <a:pt x="125" y="3129"/>
                    <a:pt x="162" y="3166"/>
                  </a:cubicBezTo>
                  <a:cubicBezTo>
                    <a:pt x="169" y="3173"/>
                    <a:pt x="184" y="3180"/>
                    <a:pt x="191" y="3188"/>
                  </a:cubicBezTo>
                  <a:cubicBezTo>
                    <a:pt x="220" y="3217"/>
                    <a:pt x="242" y="3239"/>
                    <a:pt x="250" y="3305"/>
                  </a:cubicBezTo>
                  <a:cubicBezTo>
                    <a:pt x="264" y="3400"/>
                    <a:pt x="308" y="3473"/>
                    <a:pt x="381" y="3517"/>
                  </a:cubicBezTo>
                  <a:cubicBezTo>
                    <a:pt x="396" y="3525"/>
                    <a:pt x="411" y="3539"/>
                    <a:pt x="426" y="3554"/>
                  </a:cubicBezTo>
                  <a:cubicBezTo>
                    <a:pt x="448" y="3583"/>
                    <a:pt x="484" y="3612"/>
                    <a:pt x="535" y="3612"/>
                  </a:cubicBezTo>
                  <a:cubicBezTo>
                    <a:pt x="543" y="3612"/>
                    <a:pt x="550" y="3612"/>
                    <a:pt x="557" y="3612"/>
                  </a:cubicBezTo>
                  <a:cubicBezTo>
                    <a:pt x="579" y="3612"/>
                    <a:pt x="594" y="3605"/>
                    <a:pt x="609" y="3605"/>
                  </a:cubicBezTo>
                  <a:cubicBezTo>
                    <a:pt x="609" y="3605"/>
                    <a:pt x="609" y="3605"/>
                    <a:pt x="616" y="3605"/>
                  </a:cubicBezTo>
                  <a:cubicBezTo>
                    <a:pt x="616" y="3612"/>
                    <a:pt x="616" y="3620"/>
                    <a:pt x="616" y="3642"/>
                  </a:cubicBezTo>
                  <a:cubicBezTo>
                    <a:pt x="616" y="3715"/>
                    <a:pt x="682" y="3759"/>
                    <a:pt x="792" y="3759"/>
                  </a:cubicBezTo>
                  <a:cubicBezTo>
                    <a:pt x="828" y="3759"/>
                    <a:pt x="858" y="3774"/>
                    <a:pt x="865" y="3788"/>
                  </a:cubicBezTo>
                  <a:cubicBezTo>
                    <a:pt x="872" y="3796"/>
                    <a:pt x="872" y="3810"/>
                    <a:pt x="865" y="3832"/>
                  </a:cubicBezTo>
                  <a:cubicBezTo>
                    <a:pt x="850" y="3869"/>
                    <a:pt x="850" y="3913"/>
                    <a:pt x="850" y="3942"/>
                  </a:cubicBezTo>
                  <a:cubicBezTo>
                    <a:pt x="850" y="4001"/>
                    <a:pt x="850" y="4023"/>
                    <a:pt x="821" y="4045"/>
                  </a:cubicBezTo>
                  <a:cubicBezTo>
                    <a:pt x="807" y="4052"/>
                    <a:pt x="792" y="4060"/>
                    <a:pt x="785" y="4067"/>
                  </a:cubicBezTo>
                  <a:cubicBezTo>
                    <a:pt x="726" y="4096"/>
                    <a:pt x="697" y="4111"/>
                    <a:pt x="682" y="4191"/>
                  </a:cubicBezTo>
                  <a:cubicBezTo>
                    <a:pt x="682" y="4206"/>
                    <a:pt x="682" y="4221"/>
                    <a:pt x="675" y="4235"/>
                  </a:cubicBezTo>
                  <a:cubicBezTo>
                    <a:pt x="675" y="4287"/>
                    <a:pt x="675" y="4309"/>
                    <a:pt x="638" y="4345"/>
                  </a:cubicBezTo>
                  <a:cubicBezTo>
                    <a:pt x="579" y="4397"/>
                    <a:pt x="535" y="4448"/>
                    <a:pt x="528" y="4521"/>
                  </a:cubicBezTo>
                  <a:cubicBezTo>
                    <a:pt x="521" y="4536"/>
                    <a:pt x="513" y="4550"/>
                    <a:pt x="506" y="4572"/>
                  </a:cubicBezTo>
                  <a:cubicBezTo>
                    <a:pt x="499" y="4587"/>
                    <a:pt x="491" y="4602"/>
                    <a:pt x="491" y="4624"/>
                  </a:cubicBezTo>
                  <a:cubicBezTo>
                    <a:pt x="469" y="4697"/>
                    <a:pt x="469" y="4697"/>
                    <a:pt x="469" y="4697"/>
                  </a:cubicBezTo>
                  <a:cubicBezTo>
                    <a:pt x="535" y="4653"/>
                    <a:pt x="535" y="4653"/>
                    <a:pt x="535" y="4653"/>
                  </a:cubicBezTo>
                  <a:cubicBezTo>
                    <a:pt x="565" y="4638"/>
                    <a:pt x="587" y="4631"/>
                    <a:pt x="609" y="4631"/>
                  </a:cubicBezTo>
                  <a:cubicBezTo>
                    <a:pt x="616" y="4631"/>
                    <a:pt x="623" y="4631"/>
                    <a:pt x="631" y="4631"/>
                  </a:cubicBezTo>
                  <a:cubicBezTo>
                    <a:pt x="704" y="4668"/>
                    <a:pt x="807" y="4690"/>
                    <a:pt x="872" y="4690"/>
                  </a:cubicBezTo>
                  <a:cubicBezTo>
                    <a:pt x="887" y="4690"/>
                    <a:pt x="894" y="4690"/>
                    <a:pt x="902" y="4690"/>
                  </a:cubicBezTo>
                  <a:cubicBezTo>
                    <a:pt x="909" y="4690"/>
                    <a:pt x="909" y="4690"/>
                    <a:pt x="909" y="4690"/>
                  </a:cubicBezTo>
                  <a:cubicBezTo>
                    <a:pt x="931" y="4690"/>
                    <a:pt x="946" y="4697"/>
                    <a:pt x="960" y="4712"/>
                  </a:cubicBezTo>
                  <a:cubicBezTo>
                    <a:pt x="975" y="4726"/>
                    <a:pt x="990" y="4741"/>
                    <a:pt x="1012" y="4741"/>
                  </a:cubicBezTo>
                  <a:cubicBezTo>
                    <a:pt x="1048" y="4741"/>
                    <a:pt x="1092" y="4726"/>
                    <a:pt x="1143" y="4668"/>
                  </a:cubicBezTo>
                  <a:cubicBezTo>
                    <a:pt x="1151" y="4660"/>
                    <a:pt x="1158" y="4660"/>
                    <a:pt x="1158" y="4660"/>
                  </a:cubicBezTo>
                  <a:cubicBezTo>
                    <a:pt x="1166" y="4660"/>
                    <a:pt x="1180" y="4660"/>
                    <a:pt x="1188" y="4660"/>
                  </a:cubicBezTo>
                  <a:cubicBezTo>
                    <a:pt x="1202" y="4668"/>
                    <a:pt x="1217" y="4675"/>
                    <a:pt x="1231" y="4675"/>
                  </a:cubicBezTo>
                  <a:cubicBezTo>
                    <a:pt x="1253" y="4675"/>
                    <a:pt x="1268" y="4668"/>
                    <a:pt x="1283" y="4653"/>
                  </a:cubicBezTo>
                  <a:cubicBezTo>
                    <a:pt x="1334" y="4624"/>
                    <a:pt x="1363" y="4609"/>
                    <a:pt x="1400" y="4602"/>
                  </a:cubicBezTo>
                  <a:cubicBezTo>
                    <a:pt x="1437" y="4594"/>
                    <a:pt x="1481" y="4572"/>
                    <a:pt x="1525" y="4543"/>
                  </a:cubicBezTo>
                  <a:cubicBezTo>
                    <a:pt x="1539" y="4536"/>
                    <a:pt x="1547" y="4529"/>
                    <a:pt x="1561" y="4521"/>
                  </a:cubicBezTo>
                  <a:cubicBezTo>
                    <a:pt x="1620" y="4492"/>
                    <a:pt x="1664" y="4462"/>
                    <a:pt x="1752" y="4419"/>
                  </a:cubicBezTo>
                  <a:cubicBezTo>
                    <a:pt x="1818" y="4389"/>
                    <a:pt x="1891" y="4367"/>
                    <a:pt x="1942" y="4367"/>
                  </a:cubicBezTo>
                  <a:cubicBezTo>
                    <a:pt x="1950" y="4367"/>
                    <a:pt x="1957" y="4375"/>
                    <a:pt x="1964" y="4375"/>
                  </a:cubicBezTo>
                  <a:cubicBezTo>
                    <a:pt x="1986" y="4375"/>
                    <a:pt x="2008" y="4397"/>
                    <a:pt x="2030" y="4419"/>
                  </a:cubicBezTo>
                  <a:cubicBezTo>
                    <a:pt x="2045" y="4441"/>
                    <a:pt x="2060" y="4455"/>
                    <a:pt x="2081" y="4470"/>
                  </a:cubicBezTo>
                  <a:cubicBezTo>
                    <a:pt x="2096" y="4477"/>
                    <a:pt x="2103" y="4492"/>
                    <a:pt x="2118" y="4507"/>
                  </a:cubicBezTo>
                  <a:cubicBezTo>
                    <a:pt x="2148" y="4529"/>
                    <a:pt x="2169" y="4558"/>
                    <a:pt x="2206" y="4558"/>
                  </a:cubicBezTo>
                  <a:cubicBezTo>
                    <a:pt x="2213" y="4558"/>
                    <a:pt x="2235" y="4550"/>
                    <a:pt x="2250" y="4529"/>
                  </a:cubicBezTo>
                  <a:cubicBezTo>
                    <a:pt x="2257" y="4521"/>
                    <a:pt x="2257" y="4521"/>
                    <a:pt x="2257" y="4521"/>
                  </a:cubicBezTo>
                  <a:cubicBezTo>
                    <a:pt x="2265" y="4529"/>
                    <a:pt x="2279" y="4543"/>
                    <a:pt x="2287" y="4558"/>
                  </a:cubicBezTo>
                  <a:cubicBezTo>
                    <a:pt x="2316" y="4602"/>
                    <a:pt x="2375" y="4631"/>
                    <a:pt x="2426" y="4631"/>
                  </a:cubicBezTo>
                  <a:cubicBezTo>
                    <a:pt x="2433" y="4631"/>
                    <a:pt x="2448" y="4631"/>
                    <a:pt x="2462" y="4624"/>
                  </a:cubicBezTo>
                  <a:lnTo>
                    <a:pt x="2462" y="4624"/>
                  </a:lnTo>
                  <a:cubicBezTo>
                    <a:pt x="2484" y="4624"/>
                    <a:pt x="2514" y="4646"/>
                    <a:pt x="2521" y="4668"/>
                  </a:cubicBezTo>
                  <a:cubicBezTo>
                    <a:pt x="2529" y="4697"/>
                    <a:pt x="2514" y="4719"/>
                    <a:pt x="2507" y="4756"/>
                  </a:cubicBezTo>
                  <a:cubicBezTo>
                    <a:pt x="2499" y="4763"/>
                    <a:pt x="2499" y="4778"/>
                    <a:pt x="2492" y="4785"/>
                  </a:cubicBezTo>
                  <a:cubicBezTo>
                    <a:pt x="2484" y="4814"/>
                    <a:pt x="2499" y="4851"/>
                    <a:pt x="2514" y="4880"/>
                  </a:cubicBezTo>
                  <a:cubicBezTo>
                    <a:pt x="2521" y="4895"/>
                    <a:pt x="2529" y="4917"/>
                    <a:pt x="2529" y="4924"/>
                  </a:cubicBezTo>
                  <a:lnTo>
                    <a:pt x="2529" y="4924"/>
                  </a:lnTo>
                  <a:cubicBezTo>
                    <a:pt x="2529" y="4924"/>
                    <a:pt x="2529" y="4924"/>
                    <a:pt x="2521" y="4924"/>
                  </a:cubicBezTo>
                  <a:cubicBezTo>
                    <a:pt x="2477" y="4939"/>
                    <a:pt x="2433" y="4961"/>
                    <a:pt x="2426" y="4998"/>
                  </a:cubicBezTo>
                  <a:cubicBezTo>
                    <a:pt x="2419" y="5034"/>
                    <a:pt x="2448" y="5071"/>
                    <a:pt x="2462" y="5078"/>
                  </a:cubicBezTo>
                  <a:cubicBezTo>
                    <a:pt x="2507" y="5122"/>
                    <a:pt x="2521" y="5159"/>
                    <a:pt x="2529" y="5188"/>
                  </a:cubicBezTo>
                  <a:cubicBezTo>
                    <a:pt x="2543" y="5217"/>
                    <a:pt x="2602" y="5283"/>
                    <a:pt x="2675" y="5283"/>
                  </a:cubicBezTo>
                  <a:cubicBezTo>
                    <a:pt x="2682" y="5283"/>
                    <a:pt x="2682" y="5283"/>
                    <a:pt x="2690" y="5283"/>
                  </a:cubicBezTo>
                  <a:cubicBezTo>
                    <a:pt x="2697" y="5283"/>
                    <a:pt x="2697" y="5283"/>
                    <a:pt x="2697" y="5283"/>
                  </a:cubicBezTo>
                  <a:cubicBezTo>
                    <a:pt x="2712" y="5283"/>
                    <a:pt x="2726" y="5283"/>
                    <a:pt x="2734" y="5291"/>
                  </a:cubicBezTo>
                  <a:cubicBezTo>
                    <a:pt x="2741" y="5305"/>
                    <a:pt x="2741" y="5320"/>
                    <a:pt x="2741" y="5334"/>
                  </a:cubicBezTo>
                  <a:cubicBezTo>
                    <a:pt x="2741" y="5349"/>
                    <a:pt x="2741" y="5349"/>
                    <a:pt x="2741" y="5349"/>
                  </a:cubicBezTo>
                  <a:cubicBezTo>
                    <a:pt x="2734" y="5393"/>
                    <a:pt x="2719" y="5452"/>
                    <a:pt x="2697" y="5474"/>
                  </a:cubicBezTo>
                  <a:cubicBezTo>
                    <a:pt x="2690" y="5488"/>
                    <a:pt x="2682" y="5488"/>
                    <a:pt x="2675" y="5488"/>
                  </a:cubicBezTo>
                  <a:cubicBezTo>
                    <a:pt x="2660" y="5496"/>
                    <a:pt x="2646" y="5496"/>
                    <a:pt x="2624" y="5518"/>
                  </a:cubicBezTo>
                  <a:cubicBezTo>
                    <a:pt x="2580" y="5554"/>
                    <a:pt x="2572" y="5562"/>
                    <a:pt x="2521" y="5628"/>
                  </a:cubicBezTo>
                  <a:cubicBezTo>
                    <a:pt x="2521" y="5635"/>
                    <a:pt x="2514" y="5642"/>
                    <a:pt x="2507" y="5650"/>
                  </a:cubicBezTo>
                  <a:cubicBezTo>
                    <a:pt x="2477" y="5693"/>
                    <a:pt x="2448" y="5730"/>
                    <a:pt x="2499" y="5789"/>
                  </a:cubicBezTo>
                  <a:cubicBezTo>
                    <a:pt x="2521" y="5818"/>
                    <a:pt x="2543" y="5833"/>
                    <a:pt x="2565" y="5840"/>
                  </a:cubicBezTo>
                  <a:cubicBezTo>
                    <a:pt x="2580" y="5855"/>
                    <a:pt x="2594" y="5869"/>
                    <a:pt x="2594" y="5877"/>
                  </a:cubicBezTo>
                  <a:cubicBezTo>
                    <a:pt x="2602" y="5891"/>
                    <a:pt x="2602" y="5913"/>
                    <a:pt x="2609" y="5950"/>
                  </a:cubicBezTo>
                  <a:cubicBezTo>
                    <a:pt x="2616" y="6016"/>
                    <a:pt x="2616" y="6016"/>
                    <a:pt x="2616" y="6016"/>
                  </a:cubicBezTo>
                  <a:cubicBezTo>
                    <a:pt x="2660" y="5965"/>
                    <a:pt x="2660" y="5965"/>
                    <a:pt x="2660" y="5965"/>
                  </a:cubicBezTo>
                  <a:cubicBezTo>
                    <a:pt x="2668" y="5957"/>
                    <a:pt x="2675" y="5950"/>
                    <a:pt x="2682" y="5943"/>
                  </a:cubicBezTo>
                  <a:cubicBezTo>
                    <a:pt x="2704" y="5935"/>
                    <a:pt x="2763" y="5921"/>
                    <a:pt x="2792" y="5921"/>
                  </a:cubicBezTo>
                  <a:cubicBezTo>
                    <a:pt x="2800" y="5921"/>
                    <a:pt x="2807" y="5921"/>
                    <a:pt x="2807" y="5921"/>
                  </a:cubicBezTo>
                  <a:cubicBezTo>
                    <a:pt x="2822" y="5935"/>
                    <a:pt x="2843" y="5935"/>
                    <a:pt x="2873" y="5935"/>
                  </a:cubicBezTo>
                  <a:cubicBezTo>
                    <a:pt x="2917" y="5943"/>
                    <a:pt x="2939" y="5950"/>
                    <a:pt x="2939" y="5965"/>
                  </a:cubicBezTo>
                  <a:cubicBezTo>
                    <a:pt x="2939" y="5987"/>
                    <a:pt x="2939" y="6001"/>
                    <a:pt x="2939" y="6023"/>
                  </a:cubicBezTo>
                  <a:cubicBezTo>
                    <a:pt x="2939" y="6075"/>
                    <a:pt x="2939" y="6126"/>
                    <a:pt x="2998" y="6170"/>
                  </a:cubicBezTo>
                  <a:cubicBezTo>
                    <a:pt x="3019" y="6184"/>
                    <a:pt x="3041" y="6199"/>
                    <a:pt x="3056" y="6214"/>
                  </a:cubicBezTo>
                  <a:cubicBezTo>
                    <a:pt x="3085" y="6243"/>
                    <a:pt x="3107" y="6265"/>
                    <a:pt x="3137" y="6265"/>
                  </a:cubicBezTo>
                  <a:cubicBezTo>
                    <a:pt x="3151" y="6265"/>
                    <a:pt x="3166" y="6258"/>
                    <a:pt x="3173" y="6243"/>
                  </a:cubicBezTo>
                  <a:cubicBezTo>
                    <a:pt x="3181" y="6236"/>
                    <a:pt x="3181" y="6236"/>
                    <a:pt x="3188" y="6236"/>
                  </a:cubicBezTo>
                  <a:cubicBezTo>
                    <a:pt x="3188" y="6236"/>
                    <a:pt x="3195" y="6236"/>
                    <a:pt x="3203" y="6243"/>
                  </a:cubicBezTo>
                  <a:cubicBezTo>
                    <a:pt x="3210" y="6265"/>
                    <a:pt x="3261" y="6375"/>
                    <a:pt x="3334" y="6375"/>
                  </a:cubicBezTo>
                  <a:cubicBezTo>
                    <a:pt x="3356" y="6375"/>
                    <a:pt x="3371" y="6375"/>
                    <a:pt x="3386" y="6360"/>
                  </a:cubicBezTo>
                  <a:cubicBezTo>
                    <a:pt x="3393" y="6353"/>
                    <a:pt x="3415" y="6338"/>
                    <a:pt x="3415" y="6338"/>
                  </a:cubicBezTo>
                  <a:cubicBezTo>
                    <a:pt x="3415" y="6338"/>
                    <a:pt x="3422" y="6338"/>
                    <a:pt x="3430" y="6346"/>
                  </a:cubicBezTo>
                  <a:cubicBezTo>
                    <a:pt x="3437" y="6346"/>
                    <a:pt x="3444" y="6353"/>
                    <a:pt x="3459" y="6353"/>
                  </a:cubicBezTo>
                  <a:cubicBezTo>
                    <a:pt x="3474" y="6360"/>
                    <a:pt x="3481" y="6360"/>
                    <a:pt x="3496" y="6360"/>
                  </a:cubicBezTo>
                  <a:cubicBezTo>
                    <a:pt x="3532" y="6360"/>
                    <a:pt x="3562" y="6346"/>
                    <a:pt x="3584" y="6324"/>
                  </a:cubicBezTo>
                  <a:cubicBezTo>
                    <a:pt x="3598" y="6317"/>
                    <a:pt x="3606" y="6309"/>
                    <a:pt x="3620" y="6309"/>
                  </a:cubicBezTo>
                  <a:lnTo>
                    <a:pt x="3620" y="6309"/>
                  </a:lnTo>
                  <a:cubicBezTo>
                    <a:pt x="3620" y="6309"/>
                    <a:pt x="3628" y="6317"/>
                    <a:pt x="3628" y="6324"/>
                  </a:cubicBezTo>
                  <a:cubicBezTo>
                    <a:pt x="3642" y="6338"/>
                    <a:pt x="3664" y="6360"/>
                    <a:pt x="3693" y="6375"/>
                  </a:cubicBezTo>
                  <a:cubicBezTo>
                    <a:pt x="3701" y="6382"/>
                    <a:pt x="3708" y="6382"/>
                    <a:pt x="3715" y="6382"/>
                  </a:cubicBezTo>
                  <a:cubicBezTo>
                    <a:pt x="3738" y="6397"/>
                    <a:pt x="3760" y="6404"/>
                    <a:pt x="3789" y="6404"/>
                  </a:cubicBezTo>
                  <a:cubicBezTo>
                    <a:pt x="3818" y="6404"/>
                    <a:pt x="3847" y="6397"/>
                    <a:pt x="3869" y="6375"/>
                  </a:cubicBezTo>
                  <a:cubicBezTo>
                    <a:pt x="3891" y="6360"/>
                    <a:pt x="3906" y="6353"/>
                    <a:pt x="3913" y="6353"/>
                  </a:cubicBezTo>
                  <a:cubicBezTo>
                    <a:pt x="3928" y="6353"/>
                    <a:pt x="3943" y="6360"/>
                    <a:pt x="3972" y="6382"/>
                  </a:cubicBezTo>
                  <a:cubicBezTo>
                    <a:pt x="4001" y="6412"/>
                    <a:pt x="4053" y="6434"/>
                    <a:pt x="4097" y="6456"/>
                  </a:cubicBezTo>
                  <a:cubicBezTo>
                    <a:pt x="4126" y="6470"/>
                    <a:pt x="4155" y="6485"/>
                    <a:pt x="4177" y="6500"/>
                  </a:cubicBezTo>
                  <a:cubicBezTo>
                    <a:pt x="4184" y="6500"/>
                    <a:pt x="4184" y="6507"/>
                    <a:pt x="4192" y="6514"/>
                  </a:cubicBezTo>
                  <a:cubicBezTo>
                    <a:pt x="4236" y="6543"/>
                    <a:pt x="4287" y="6580"/>
                    <a:pt x="4353" y="6580"/>
                  </a:cubicBezTo>
                  <a:cubicBezTo>
                    <a:pt x="4390" y="6580"/>
                    <a:pt x="4441" y="6617"/>
                    <a:pt x="4478" y="6653"/>
                  </a:cubicBezTo>
                  <a:cubicBezTo>
                    <a:pt x="4492" y="6668"/>
                    <a:pt x="4492" y="6668"/>
                    <a:pt x="4492" y="6668"/>
                  </a:cubicBezTo>
                  <a:cubicBezTo>
                    <a:pt x="4514" y="6661"/>
                    <a:pt x="4514" y="6661"/>
                    <a:pt x="4514" y="6661"/>
                  </a:cubicBezTo>
                  <a:cubicBezTo>
                    <a:pt x="4551" y="6639"/>
                    <a:pt x="4551" y="6639"/>
                    <a:pt x="4551" y="6639"/>
                  </a:cubicBezTo>
                  <a:cubicBezTo>
                    <a:pt x="4580" y="6631"/>
                    <a:pt x="4646" y="6602"/>
                    <a:pt x="4697" y="6470"/>
                  </a:cubicBezTo>
                  <a:cubicBezTo>
                    <a:pt x="4734" y="6390"/>
                    <a:pt x="4771" y="6331"/>
                    <a:pt x="4800" y="6280"/>
                  </a:cubicBezTo>
                  <a:cubicBezTo>
                    <a:pt x="4837" y="6229"/>
                    <a:pt x="4866" y="6184"/>
                    <a:pt x="4866" y="6141"/>
                  </a:cubicBezTo>
                  <a:cubicBezTo>
                    <a:pt x="4873" y="6097"/>
                    <a:pt x="4873" y="6067"/>
                    <a:pt x="4873" y="6038"/>
                  </a:cubicBezTo>
                  <a:cubicBezTo>
                    <a:pt x="4873" y="6009"/>
                    <a:pt x="4866" y="5979"/>
                    <a:pt x="4873" y="5972"/>
                  </a:cubicBezTo>
                  <a:cubicBezTo>
                    <a:pt x="4881" y="5965"/>
                    <a:pt x="4888" y="5957"/>
                    <a:pt x="4895" y="5943"/>
                  </a:cubicBezTo>
                  <a:cubicBezTo>
                    <a:pt x="4924" y="5921"/>
                    <a:pt x="4969" y="5877"/>
                    <a:pt x="4946" y="5803"/>
                  </a:cubicBezTo>
                  <a:cubicBezTo>
                    <a:pt x="4939" y="5789"/>
                    <a:pt x="4924" y="5730"/>
                    <a:pt x="5012" y="5672"/>
                  </a:cubicBezTo>
                  <a:cubicBezTo>
                    <a:pt x="5027" y="5664"/>
                    <a:pt x="5042" y="5657"/>
                    <a:pt x="5049" y="5650"/>
                  </a:cubicBezTo>
                  <a:cubicBezTo>
                    <a:pt x="5100" y="5620"/>
                    <a:pt x="5122" y="5606"/>
                    <a:pt x="5122" y="5518"/>
                  </a:cubicBezTo>
                  <a:cubicBezTo>
                    <a:pt x="5122" y="5467"/>
                    <a:pt x="5100" y="5444"/>
                    <a:pt x="5086" y="5430"/>
                  </a:cubicBezTo>
                  <a:lnTo>
                    <a:pt x="5079" y="5422"/>
                  </a:lnTo>
                  <a:lnTo>
                    <a:pt x="5079" y="5422"/>
                  </a:lnTo>
                  <a:cubicBezTo>
                    <a:pt x="5079" y="5422"/>
                    <a:pt x="5079" y="5415"/>
                    <a:pt x="5086" y="5408"/>
                  </a:cubicBezTo>
                  <a:cubicBezTo>
                    <a:pt x="5093" y="5379"/>
                    <a:pt x="5108" y="5364"/>
                    <a:pt x="5122" y="5349"/>
                  </a:cubicBezTo>
                  <a:cubicBezTo>
                    <a:pt x="5144" y="5327"/>
                    <a:pt x="5166" y="5305"/>
                    <a:pt x="5166" y="5261"/>
                  </a:cubicBezTo>
                  <a:cubicBezTo>
                    <a:pt x="5166" y="5247"/>
                    <a:pt x="5166" y="5217"/>
                    <a:pt x="5174" y="5188"/>
                  </a:cubicBezTo>
                  <a:cubicBezTo>
                    <a:pt x="5188" y="5115"/>
                    <a:pt x="5196" y="5071"/>
                    <a:pt x="5174" y="5041"/>
                  </a:cubicBezTo>
                  <a:cubicBezTo>
                    <a:pt x="5166" y="5034"/>
                    <a:pt x="5152" y="5027"/>
                    <a:pt x="5137" y="5027"/>
                  </a:cubicBezTo>
                  <a:lnTo>
                    <a:pt x="5130" y="5027"/>
                  </a:lnTo>
                  <a:cubicBezTo>
                    <a:pt x="5122" y="5027"/>
                    <a:pt x="5122" y="5027"/>
                    <a:pt x="5115" y="5027"/>
                  </a:cubicBezTo>
                  <a:cubicBezTo>
                    <a:pt x="5093" y="5027"/>
                    <a:pt x="5079" y="5019"/>
                    <a:pt x="5071" y="5005"/>
                  </a:cubicBezTo>
                  <a:cubicBezTo>
                    <a:pt x="5071" y="5005"/>
                    <a:pt x="5071" y="4998"/>
                    <a:pt x="5079" y="4983"/>
                  </a:cubicBezTo>
                  <a:cubicBezTo>
                    <a:pt x="5130" y="4924"/>
                    <a:pt x="5086" y="4880"/>
                    <a:pt x="5056" y="4843"/>
                  </a:cubicBezTo>
                  <a:cubicBezTo>
                    <a:pt x="5049" y="4836"/>
                    <a:pt x="5034" y="4822"/>
                    <a:pt x="5020" y="4800"/>
                  </a:cubicBezTo>
                  <a:cubicBezTo>
                    <a:pt x="4998" y="4763"/>
                    <a:pt x="5005" y="4653"/>
                    <a:pt x="5012" y="4580"/>
                  </a:cubicBezTo>
                  <a:cubicBezTo>
                    <a:pt x="5034" y="4580"/>
                    <a:pt x="5034" y="4580"/>
                    <a:pt x="5034" y="4580"/>
                  </a:cubicBezTo>
                  <a:cubicBezTo>
                    <a:pt x="5012" y="4543"/>
                    <a:pt x="5012" y="4543"/>
                    <a:pt x="5012" y="4543"/>
                  </a:cubicBezTo>
                  <a:cubicBezTo>
                    <a:pt x="5005" y="4521"/>
                    <a:pt x="4998" y="4507"/>
                    <a:pt x="4991" y="4492"/>
                  </a:cubicBezTo>
                  <a:cubicBezTo>
                    <a:pt x="4983" y="4441"/>
                    <a:pt x="4954" y="4375"/>
                    <a:pt x="4910" y="4338"/>
                  </a:cubicBezTo>
                  <a:cubicBezTo>
                    <a:pt x="4873" y="4309"/>
                    <a:pt x="4866" y="4279"/>
                    <a:pt x="4873" y="4235"/>
                  </a:cubicBezTo>
                  <a:cubicBezTo>
                    <a:pt x="4881" y="4206"/>
                    <a:pt x="4888" y="4191"/>
                    <a:pt x="4961" y="4177"/>
                  </a:cubicBezTo>
                  <a:cubicBezTo>
                    <a:pt x="5020" y="4162"/>
                    <a:pt x="5034" y="4133"/>
                    <a:pt x="5049" y="4103"/>
                  </a:cubicBezTo>
                  <a:cubicBezTo>
                    <a:pt x="5056" y="4081"/>
                    <a:pt x="5071" y="4060"/>
                    <a:pt x="5086" y="4038"/>
                  </a:cubicBezTo>
                  <a:cubicBezTo>
                    <a:pt x="5130" y="3993"/>
                    <a:pt x="5144" y="3979"/>
                    <a:pt x="5137" y="3950"/>
                  </a:cubicBezTo>
                  <a:cubicBezTo>
                    <a:pt x="5130" y="3928"/>
                    <a:pt x="5108" y="3928"/>
                    <a:pt x="5086" y="3920"/>
                  </a:cubicBezTo>
                  <a:cubicBezTo>
                    <a:pt x="5079" y="3920"/>
                    <a:pt x="5079" y="3920"/>
                    <a:pt x="5071" y="3920"/>
                  </a:cubicBezTo>
                  <a:cubicBezTo>
                    <a:pt x="5049" y="3920"/>
                    <a:pt x="5034" y="3906"/>
                    <a:pt x="5020" y="3898"/>
                  </a:cubicBezTo>
                  <a:cubicBezTo>
                    <a:pt x="5005" y="3891"/>
                    <a:pt x="4991" y="3876"/>
                    <a:pt x="4961" y="3869"/>
                  </a:cubicBezTo>
                  <a:cubicBezTo>
                    <a:pt x="4946" y="3869"/>
                    <a:pt x="4939" y="3818"/>
                    <a:pt x="4939" y="3796"/>
                  </a:cubicBezTo>
                  <a:cubicBezTo>
                    <a:pt x="4939" y="3788"/>
                    <a:pt x="4939" y="3774"/>
                    <a:pt x="4932" y="3767"/>
                  </a:cubicBezTo>
                  <a:cubicBezTo>
                    <a:pt x="4932" y="3752"/>
                    <a:pt x="4932" y="3737"/>
                    <a:pt x="4932" y="3715"/>
                  </a:cubicBezTo>
                  <a:cubicBezTo>
                    <a:pt x="4932" y="3679"/>
                    <a:pt x="4932" y="3642"/>
                    <a:pt x="4910" y="3612"/>
                  </a:cubicBezTo>
                  <a:cubicBezTo>
                    <a:pt x="4895" y="3591"/>
                    <a:pt x="4881" y="3583"/>
                    <a:pt x="4873" y="3576"/>
                  </a:cubicBezTo>
                  <a:cubicBezTo>
                    <a:pt x="4866" y="3576"/>
                    <a:pt x="4859" y="3576"/>
                    <a:pt x="4859" y="3561"/>
                  </a:cubicBezTo>
                  <a:cubicBezTo>
                    <a:pt x="4837" y="3510"/>
                    <a:pt x="4851" y="3393"/>
                    <a:pt x="4859" y="3356"/>
                  </a:cubicBezTo>
                  <a:cubicBezTo>
                    <a:pt x="4866" y="3298"/>
                    <a:pt x="4829" y="3261"/>
                    <a:pt x="4793" y="3224"/>
                  </a:cubicBezTo>
                  <a:cubicBezTo>
                    <a:pt x="4778" y="3210"/>
                    <a:pt x="4771" y="3202"/>
                    <a:pt x="4756" y="3188"/>
                  </a:cubicBezTo>
                  <a:cubicBezTo>
                    <a:pt x="4734" y="3143"/>
                    <a:pt x="4705" y="3122"/>
                    <a:pt x="4675" y="3092"/>
                  </a:cubicBezTo>
                  <a:cubicBezTo>
                    <a:pt x="4668" y="3085"/>
                    <a:pt x="4653" y="3070"/>
                    <a:pt x="4646" y="3063"/>
                  </a:cubicBezTo>
                  <a:cubicBezTo>
                    <a:pt x="4624" y="3041"/>
                    <a:pt x="4588" y="3026"/>
                    <a:pt x="4551" y="3026"/>
                  </a:cubicBezTo>
                  <a:cubicBezTo>
                    <a:pt x="4522" y="3026"/>
                    <a:pt x="4492" y="3034"/>
                    <a:pt x="4470" y="3034"/>
                  </a:cubicBezTo>
                  <a:cubicBezTo>
                    <a:pt x="4463" y="3034"/>
                    <a:pt x="4463" y="3034"/>
                    <a:pt x="4463" y="3034"/>
                  </a:cubicBezTo>
                  <a:cubicBezTo>
                    <a:pt x="4426" y="3041"/>
                    <a:pt x="4368" y="3070"/>
                    <a:pt x="4302" y="3092"/>
                  </a:cubicBezTo>
                  <a:cubicBezTo>
                    <a:pt x="4265" y="3107"/>
                    <a:pt x="4265" y="3107"/>
                    <a:pt x="4265" y="3107"/>
                  </a:cubicBezTo>
                  <a:cubicBezTo>
                    <a:pt x="4236" y="3114"/>
                    <a:pt x="4236" y="3114"/>
                    <a:pt x="4236" y="3114"/>
                  </a:cubicBezTo>
                  <a:cubicBezTo>
                    <a:pt x="4184" y="3136"/>
                    <a:pt x="4148" y="3151"/>
                    <a:pt x="4111" y="3180"/>
                  </a:cubicBezTo>
                  <a:cubicBezTo>
                    <a:pt x="4097" y="3195"/>
                    <a:pt x="4082" y="3195"/>
                    <a:pt x="4060" y="3202"/>
                  </a:cubicBezTo>
                  <a:cubicBezTo>
                    <a:pt x="4038" y="3210"/>
                    <a:pt x="4009" y="3217"/>
                    <a:pt x="3979" y="3239"/>
                  </a:cubicBezTo>
                  <a:cubicBezTo>
                    <a:pt x="3965" y="3246"/>
                    <a:pt x="3935" y="3246"/>
                    <a:pt x="3899" y="3246"/>
                  </a:cubicBezTo>
                  <a:cubicBezTo>
                    <a:pt x="3869" y="3246"/>
                    <a:pt x="3855" y="3246"/>
                    <a:pt x="3855" y="3246"/>
                  </a:cubicBezTo>
                  <a:cubicBezTo>
                    <a:pt x="3825" y="3231"/>
                    <a:pt x="3811" y="3180"/>
                    <a:pt x="3796" y="3122"/>
                  </a:cubicBezTo>
                  <a:cubicBezTo>
                    <a:pt x="3774" y="3048"/>
                    <a:pt x="3738" y="3034"/>
                    <a:pt x="3701" y="3019"/>
                  </a:cubicBezTo>
                  <a:cubicBezTo>
                    <a:pt x="3686" y="3012"/>
                    <a:pt x="3679" y="3012"/>
                    <a:pt x="3672" y="3004"/>
                  </a:cubicBezTo>
                  <a:cubicBezTo>
                    <a:pt x="3664" y="3004"/>
                    <a:pt x="3664" y="2997"/>
                    <a:pt x="3664" y="2997"/>
                  </a:cubicBezTo>
                  <a:cubicBezTo>
                    <a:pt x="3657" y="2982"/>
                    <a:pt x="3679" y="2953"/>
                    <a:pt x="3701" y="2924"/>
                  </a:cubicBezTo>
                  <a:cubicBezTo>
                    <a:pt x="3708" y="2916"/>
                    <a:pt x="3715" y="2916"/>
                    <a:pt x="3730" y="2916"/>
                  </a:cubicBezTo>
                  <a:cubicBezTo>
                    <a:pt x="3738" y="2916"/>
                    <a:pt x="3767" y="2909"/>
                    <a:pt x="3774" y="2880"/>
                  </a:cubicBezTo>
                  <a:cubicBezTo>
                    <a:pt x="3781" y="2872"/>
                    <a:pt x="3781" y="2865"/>
                    <a:pt x="3789" y="2850"/>
                  </a:cubicBezTo>
                  <a:cubicBezTo>
                    <a:pt x="3789" y="2829"/>
                    <a:pt x="3796" y="2807"/>
                    <a:pt x="3803" y="2792"/>
                  </a:cubicBezTo>
                  <a:cubicBezTo>
                    <a:pt x="3818" y="2792"/>
                    <a:pt x="3833" y="2799"/>
                    <a:pt x="3847" y="2807"/>
                  </a:cubicBezTo>
                  <a:cubicBezTo>
                    <a:pt x="3862" y="2814"/>
                    <a:pt x="3877" y="2821"/>
                    <a:pt x="3891" y="2821"/>
                  </a:cubicBezTo>
                  <a:cubicBezTo>
                    <a:pt x="3913" y="2829"/>
                    <a:pt x="3928" y="2836"/>
                    <a:pt x="3935" y="2836"/>
                  </a:cubicBezTo>
                  <a:cubicBezTo>
                    <a:pt x="3979" y="2836"/>
                    <a:pt x="3987" y="2799"/>
                    <a:pt x="3987" y="2770"/>
                  </a:cubicBezTo>
                  <a:cubicBezTo>
                    <a:pt x="3994" y="2770"/>
                    <a:pt x="3994" y="2770"/>
                    <a:pt x="3994" y="2770"/>
                  </a:cubicBezTo>
                  <a:cubicBezTo>
                    <a:pt x="4001" y="2711"/>
                    <a:pt x="3979" y="2660"/>
                    <a:pt x="3935" y="2645"/>
                  </a:cubicBezTo>
                  <a:cubicBezTo>
                    <a:pt x="3928" y="2645"/>
                    <a:pt x="3928" y="2645"/>
                    <a:pt x="3928" y="2645"/>
                  </a:cubicBezTo>
                  <a:cubicBezTo>
                    <a:pt x="3906" y="2638"/>
                    <a:pt x="3884" y="2631"/>
                    <a:pt x="3855" y="2609"/>
                  </a:cubicBezTo>
                  <a:cubicBezTo>
                    <a:pt x="3862" y="2594"/>
                    <a:pt x="3891" y="2579"/>
                    <a:pt x="3899" y="2565"/>
                  </a:cubicBezTo>
                  <a:cubicBezTo>
                    <a:pt x="3913" y="2557"/>
                    <a:pt x="3928" y="2543"/>
                    <a:pt x="3943" y="2535"/>
                  </a:cubicBezTo>
                  <a:cubicBezTo>
                    <a:pt x="3950" y="2521"/>
                    <a:pt x="3965" y="2513"/>
                    <a:pt x="3979" y="2499"/>
                  </a:cubicBezTo>
                  <a:cubicBezTo>
                    <a:pt x="4001" y="2484"/>
                    <a:pt x="4031" y="2469"/>
                    <a:pt x="4053" y="2440"/>
                  </a:cubicBezTo>
                  <a:cubicBezTo>
                    <a:pt x="4060" y="2433"/>
                    <a:pt x="4060" y="2433"/>
                    <a:pt x="4060" y="2433"/>
                  </a:cubicBezTo>
                  <a:cubicBezTo>
                    <a:pt x="4060" y="2433"/>
                    <a:pt x="4074" y="2448"/>
                    <a:pt x="4089" y="2455"/>
                  </a:cubicBezTo>
                  <a:cubicBezTo>
                    <a:pt x="4104" y="2462"/>
                    <a:pt x="4119" y="2469"/>
                    <a:pt x="4133" y="2484"/>
                  </a:cubicBezTo>
                  <a:cubicBezTo>
                    <a:pt x="4148" y="2491"/>
                    <a:pt x="4162" y="2491"/>
                    <a:pt x="4177" y="2491"/>
                  </a:cubicBezTo>
                  <a:cubicBezTo>
                    <a:pt x="4199" y="2491"/>
                    <a:pt x="4221" y="2484"/>
                    <a:pt x="4236" y="2469"/>
                  </a:cubicBezTo>
                  <a:cubicBezTo>
                    <a:pt x="4258" y="2440"/>
                    <a:pt x="4258" y="2396"/>
                    <a:pt x="4250" y="2374"/>
                  </a:cubicBezTo>
                  <a:cubicBezTo>
                    <a:pt x="4243" y="2330"/>
                    <a:pt x="4214" y="2323"/>
                    <a:pt x="4199" y="2323"/>
                  </a:cubicBezTo>
                  <a:cubicBezTo>
                    <a:pt x="4199" y="2316"/>
                    <a:pt x="4206" y="2316"/>
                    <a:pt x="4221" y="2316"/>
                  </a:cubicBezTo>
                  <a:cubicBezTo>
                    <a:pt x="4229" y="2316"/>
                    <a:pt x="4243" y="2316"/>
                    <a:pt x="4258" y="2330"/>
                  </a:cubicBezTo>
                  <a:cubicBezTo>
                    <a:pt x="4272" y="2338"/>
                    <a:pt x="4294" y="2345"/>
                    <a:pt x="4309" y="2345"/>
                  </a:cubicBezTo>
                  <a:cubicBezTo>
                    <a:pt x="4368" y="2345"/>
                    <a:pt x="4375" y="2272"/>
                    <a:pt x="4382" y="2250"/>
                  </a:cubicBezTo>
                  <a:cubicBezTo>
                    <a:pt x="4390" y="2191"/>
                    <a:pt x="4375" y="2132"/>
                    <a:pt x="4338" y="2088"/>
                  </a:cubicBezTo>
                  <a:cubicBezTo>
                    <a:pt x="4331" y="2074"/>
                    <a:pt x="4324" y="2066"/>
                    <a:pt x="4309" y="2059"/>
                  </a:cubicBezTo>
                  <a:cubicBezTo>
                    <a:pt x="4302" y="2044"/>
                    <a:pt x="4294" y="2037"/>
                    <a:pt x="4287" y="2015"/>
                  </a:cubicBezTo>
                  <a:cubicBezTo>
                    <a:pt x="4280" y="2008"/>
                    <a:pt x="4280" y="1993"/>
                    <a:pt x="4280" y="1986"/>
                  </a:cubicBezTo>
                  <a:cubicBezTo>
                    <a:pt x="4272" y="1964"/>
                    <a:pt x="4265" y="1934"/>
                    <a:pt x="4236" y="1905"/>
                  </a:cubicBezTo>
                  <a:cubicBezTo>
                    <a:pt x="4229" y="1898"/>
                    <a:pt x="4229" y="1898"/>
                    <a:pt x="4229" y="1898"/>
                  </a:cubicBezTo>
                  <a:cubicBezTo>
                    <a:pt x="4192" y="1861"/>
                    <a:pt x="4155" y="1825"/>
                    <a:pt x="4074" y="1810"/>
                  </a:cubicBezTo>
                  <a:lnTo>
                    <a:pt x="4067" y="1810"/>
                  </a:lnTo>
                  <a:lnTo>
                    <a:pt x="4074" y="1810"/>
                  </a:lnTo>
                  <a:cubicBezTo>
                    <a:pt x="4082" y="1795"/>
                    <a:pt x="4082" y="1795"/>
                    <a:pt x="4082" y="1795"/>
                  </a:cubicBezTo>
                  <a:cubicBezTo>
                    <a:pt x="4126" y="1759"/>
                    <a:pt x="4126" y="1729"/>
                    <a:pt x="4133" y="1693"/>
                  </a:cubicBezTo>
                  <a:cubicBezTo>
                    <a:pt x="4133" y="1685"/>
                    <a:pt x="4133" y="1678"/>
                    <a:pt x="4133" y="1671"/>
                  </a:cubicBezTo>
                  <a:cubicBezTo>
                    <a:pt x="4141" y="1627"/>
                    <a:pt x="4126" y="1598"/>
                    <a:pt x="4119" y="1568"/>
                  </a:cubicBezTo>
                  <a:cubicBezTo>
                    <a:pt x="4111" y="1546"/>
                    <a:pt x="4104" y="1531"/>
                    <a:pt x="4104" y="1517"/>
                  </a:cubicBezTo>
                  <a:cubicBezTo>
                    <a:pt x="4097" y="1495"/>
                    <a:pt x="4111" y="1473"/>
                    <a:pt x="4141" y="1451"/>
                  </a:cubicBezTo>
                  <a:cubicBezTo>
                    <a:pt x="4148" y="1436"/>
                    <a:pt x="4155" y="1429"/>
                    <a:pt x="4162" y="1422"/>
                  </a:cubicBezTo>
                  <a:cubicBezTo>
                    <a:pt x="4184" y="1385"/>
                    <a:pt x="4199" y="1370"/>
                    <a:pt x="4221" y="1370"/>
                  </a:cubicBezTo>
                  <a:cubicBezTo>
                    <a:pt x="4221" y="1370"/>
                    <a:pt x="4221" y="1370"/>
                    <a:pt x="4229" y="1370"/>
                  </a:cubicBezTo>
                  <a:cubicBezTo>
                    <a:pt x="4236" y="1370"/>
                    <a:pt x="4243" y="1378"/>
                    <a:pt x="4258" y="1392"/>
                  </a:cubicBezTo>
                  <a:cubicBezTo>
                    <a:pt x="4272" y="1414"/>
                    <a:pt x="4287" y="1429"/>
                    <a:pt x="4324" y="1436"/>
                  </a:cubicBezTo>
                  <a:lnTo>
                    <a:pt x="4331" y="1436"/>
                  </a:lnTo>
                  <a:cubicBezTo>
                    <a:pt x="4382" y="1436"/>
                    <a:pt x="4412" y="1385"/>
                    <a:pt x="4441" y="1319"/>
                  </a:cubicBezTo>
                  <a:cubicBezTo>
                    <a:pt x="4448" y="1304"/>
                    <a:pt x="4455" y="1290"/>
                    <a:pt x="4463" y="1282"/>
                  </a:cubicBezTo>
                  <a:cubicBezTo>
                    <a:pt x="4507" y="1202"/>
                    <a:pt x="4463" y="1084"/>
                    <a:pt x="4426" y="1026"/>
                  </a:cubicBezTo>
                  <a:cubicBezTo>
                    <a:pt x="4412" y="997"/>
                    <a:pt x="4404" y="960"/>
                    <a:pt x="4404" y="923"/>
                  </a:cubicBezTo>
                  <a:cubicBezTo>
                    <a:pt x="4404" y="916"/>
                    <a:pt x="4404" y="916"/>
                    <a:pt x="4404" y="916"/>
                  </a:cubicBezTo>
                  <a:lnTo>
                    <a:pt x="4404" y="916"/>
                  </a:lnTo>
                  <a:cubicBezTo>
                    <a:pt x="4404" y="909"/>
                    <a:pt x="4404" y="909"/>
                    <a:pt x="4404" y="909"/>
                  </a:cubicBezTo>
                  <a:cubicBezTo>
                    <a:pt x="4404" y="901"/>
                    <a:pt x="4404" y="901"/>
                    <a:pt x="4404" y="894"/>
                  </a:cubicBezTo>
                  <a:cubicBezTo>
                    <a:pt x="4404" y="887"/>
                    <a:pt x="4404" y="879"/>
                    <a:pt x="4404" y="872"/>
                  </a:cubicBezTo>
                  <a:cubicBezTo>
                    <a:pt x="4404" y="872"/>
                    <a:pt x="4404" y="872"/>
                    <a:pt x="4404" y="865"/>
                  </a:cubicBezTo>
                  <a:cubicBezTo>
                    <a:pt x="4412" y="806"/>
                    <a:pt x="4412" y="806"/>
                    <a:pt x="4412" y="806"/>
                  </a:cubicBezTo>
                  <a:cubicBezTo>
                    <a:pt x="4397" y="828"/>
                    <a:pt x="4397" y="828"/>
                    <a:pt x="4397" y="828"/>
                  </a:cubicBezTo>
                  <a:cubicBezTo>
                    <a:pt x="4382" y="821"/>
                    <a:pt x="4368" y="813"/>
                    <a:pt x="4353" y="813"/>
                  </a:cubicBezTo>
                  <a:cubicBezTo>
                    <a:pt x="4346" y="813"/>
                    <a:pt x="4331" y="821"/>
                    <a:pt x="4316" y="821"/>
                  </a:cubicBezTo>
                  <a:cubicBezTo>
                    <a:pt x="4309" y="821"/>
                    <a:pt x="4302" y="828"/>
                    <a:pt x="4294" y="828"/>
                  </a:cubicBezTo>
                  <a:cubicBezTo>
                    <a:pt x="4287" y="828"/>
                    <a:pt x="4280" y="828"/>
                    <a:pt x="4272" y="828"/>
                  </a:cubicBezTo>
                  <a:cubicBezTo>
                    <a:pt x="4265" y="828"/>
                    <a:pt x="4265" y="828"/>
                    <a:pt x="4265" y="828"/>
                  </a:cubicBezTo>
                  <a:lnTo>
                    <a:pt x="4265" y="821"/>
                  </a:lnTo>
                  <a:cubicBezTo>
                    <a:pt x="4272" y="777"/>
                    <a:pt x="4236" y="748"/>
                    <a:pt x="4214" y="725"/>
                  </a:cubicBezTo>
                  <a:cubicBezTo>
                    <a:pt x="4206" y="718"/>
                    <a:pt x="4199" y="711"/>
                    <a:pt x="4192" y="703"/>
                  </a:cubicBezTo>
                  <a:cubicBezTo>
                    <a:pt x="4170" y="681"/>
                    <a:pt x="4148" y="660"/>
                    <a:pt x="4126" y="645"/>
                  </a:cubicBezTo>
                  <a:cubicBezTo>
                    <a:pt x="4111" y="630"/>
                    <a:pt x="4104" y="623"/>
                    <a:pt x="4089" y="616"/>
                  </a:cubicBezTo>
                  <a:cubicBezTo>
                    <a:pt x="4082" y="601"/>
                    <a:pt x="4074" y="550"/>
                    <a:pt x="4082" y="528"/>
                  </a:cubicBezTo>
                  <a:cubicBezTo>
                    <a:pt x="4082" y="520"/>
                    <a:pt x="4089" y="513"/>
                    <a:pt x="4089" y="513"/>
                  </a:cubicBezTo>
                  <a:cubicBezTo>
                    <a:pt x="4104" y="476"/>
                    <a:pt x="4119" y="432"/>
                    <a:pt x="4111" y="396"/>
                  </a:cubicBezTo>
                  <a:cubicBezTo>
                    <a:pt x="4097" y="344"/>
                    <a:pt x="4023" y="337"/>
                    <a:pt x="4016" y="330"/>
                  </a:cubicBezTo>
                  <a:cubicBezTo>
                    <a:pt x="4009" y="330"/>
                    <a:pt x="4009" y="330"/>
                    <a:pt x="4009" y="330"/>
                  </a:cubicBezTo>
                  <a:lnTo>
                    <a:pt x="4009" y="330"/>
                  </a:lnTo>
                  <a:cubicBezTo>
                    <a:pt x="4009" y="330"/>
                    <a:pt x="4001" y="337"/>
                    <a:pt x="3994" y="337"/>
                  </a:cubicBezTo>
                  <a:cubicBezTo>
                    <a:pt x="3979" y="337"/>
                    <a:pt x="3965" y="330"/>
                    <a:pt x="3965" y="322"/>
                  </a:cubicBezTo>
                  <a:cubicBezTo>
                    <a:pt x="3943" y="286"/>
                    <a:pt x="3913" y="257"/>
                    <a:pt x="3869" y="234"/>
                  </a:cubicBezTo>
                  <a:cubicBezTo>
                    <a:pt x="3862" y="227"/>
                    <a:pt x="3862" y="227"/>
                    <a:pt x="3862" y="227"/>
                  </a:cubicBezTo>
                  <a:cubicBezTo>
                    <a:pt x="3855" y="227"/>
                    <a:pt x="3818" y="205"/>
                    <a:pt x="3818" y="198"/>
                  </a:cubicBezTo>
                  <a:cubicBezTo>
                    <a:pt x="3818" y="198"/>
                    <a:pt x="3818" y="198"/>
                    <a:pt x="3818" y="191"/>
                  </a:cubicBezTo>
                  <a:cubicBezTo>
                    <a:pt x="3847" y="139"/>
                    <a:pt x="3847" y="73"/>
                    <a:pt x="3818" y="29"/>
                  </a:cubicBezTo>
                  <a:cubicBezTo>
                    <a:pt x="3803" y="7"/>
                    <a:pt x="3781" y="0"/>
                    <a:pt x="3752" y="0"/>
                  </a:cubicBezTo>
                  <a:lnTo>
                    <a:pt x="3752" y="29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EC430A8E-C295-5846-B329-AFF5F0ADD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135" y="6902513"/>
              <a:ext cx="2000825" cy="2841645"/>
            </a:xfrm>
            <a:custGeom>
              <a:avLst/>
              <a:gdLst>
                <a:gd name="T0" fmla="*/ 2323 w 5203"/>
                <a:gd name="T1" fmla="*/ 7224 h 7481"/>
                <a:gd name="T2" fmla="*/ 1868 w 5203"/>
                <a:gd name="T3" fmla="*/ 6755 h 7481"/>
                <a:gd name="T4" fmla="*/ 1539 w 5203"/>
                <a:gd name="T5" fmla="*/ 6960 h 7481"/>
                <a:gd name="T6" fmla="*/ 1341 w 5203"/>
                <a:gd name="T7" fmla="*/ 6440 h 7481"/>
                <a:gd name="T8" fmla="*/ 1282 w 5203"/>
                <a:gd name="T9" fmla="*/ 6110 h 7481"/>
                <a:gd name="T10" fmla="*/ 1150 w 5203"/>
                <a:gd name="T11" fmla="*/ 5568 h 7481"/>
                <a:gd name="T12" fmla="*/ 711 w 5203"/>
                <a:gd name="T13" fmla="*/ 5443 h 7481"/>
                <a:gd name="T14" fmla="*/ 286 w 5203"/>
                <a:gd name="T15" fmla="*/ 5597 h 7481"/>
                <a:gd name="T16" fmla="*/ 110 w 5203"/>
                <a:gd name="T17" fmla="*/ 5179 h 7481"/>
                <a:gd name="T18" fmla="*/ 322 w 5203"/>
                <a:gd name="T19" fmla="*/ 5091 h 7481"/>
                <a:gd name="T20" fmla="*/ 293 w 5203"/>
                <a:gd name="T21" fmla="*/ 4813 h 7481"/>
                <a:gd name="T22" fmla="*/ 586 w 5203"/>
                <a:gd name="T23" fmla="*/ 4747 h 7481"/>
                <a:gd name="T24" fmla="*/ 696 w 5203"/>
                <a:gd name="T25" fmla="*/ 4608 h 7481"/>
                <a:gd name="T26" fmla="*/ 579 w 5203"/>
                <a:gd name="T27" fmla="*/ 4234 h 7481"/>
                <a:gd name="T28" fmla="*/ 461 w 5203"/>
                <a:gd name="T29" fmla="*/ 3890 h 7481"/>
                <a:gd name="T30" fmla="*/ 718 w 5203"/>
                <a:gd name="T31" fmla="*/ 3699 h 7481"/>
                <a:gd name="T32" fmla="*/ 747 w 5203"/>
                <a:gd name="T33" fmla="*/ 3216 h 7481"/>
                <a:gd name="T34" fmla="*/ 850 w 5203"/>
                <a:gd name="T35" fmla="*/ 2776 h 7481"/>
                <a:gd name="T36" fmla="*/ 1216 w 5203"/>
                <a:gd name="T37" fmla="*/ 2615 h 7481"/>
                <a:gd name="T38" fmla="*/ 1473 w 5203"/>
                <a:gd name="T39" fmla="*/ 2402 h 7481"/>
                <a:gd name="T40" fmla="*/ 1634 w 5203"/>
                <a:gd name="T41" fmla="*/ 2095 h 7481"/>
                <a:gd name="T42" fmla="*/ 1912 w 5203"/>
                <a:gd name="T43" fmla="*/ 1845 h 7481"/>
                <a:gd name="T44" fmla="*/ 2096 w 5203"/>
                <a:gd name="T45" fmla="*/ 1568 h 7481"/>
                <a:gd name="T46" fmla="*/ 1802 w 5203"/>
                <a:gd name="T47" fmla="*/ 1377 h 7481"/>
                <a:gd name="T48" fmla="*/ 1876 w 5203"/>
                <a:gd name="T49" fmla="*/ 989 h 7481"/>
                <a:gd name="T50" fmla="*/ 2271 w 5203"/>
                <a:gd name="T51" fmla="*/ 879 h 7481"/>
                <a:gd name="T52" fmla="*/ 2403 w 5203"/>
                <a:gd name="T53" fmla="*/ 674 h 7481"/>
                <a:gd name="T54" fmla="*/ 2777 w 5203"/>
                <a:gd name="T55" fmla="*/ 506 h 7481"/>
                <a:gd name="T56" fmla="*/ 3041 w 5203"/>
                <a:gd name="T57" fmla="*/ 608 h 7481"/>
                <a:gd name="T58" fmla="*/ 3459 w 5203"/>
                <a:gd name="T59" fmla="*/ 73 h 7481"/>
                <a:gd name="T60" fmla="*/ 3722 w 5203"/>
                <a:gd name="T61" fmla="*/ 88 h 7481"/>
                <a:gd name="T62" fmla="*/ 3979 w 5203"/>
                <a:gd name="T63" fmla="*/ 286 h 7481"/>
                <a:gd name="T64" fmla="*/ 3905 w 5203"/>
                <a:gd name="T65" fmla="*/ 366 h 7481"/>
                <a:gd name="T66" fmla="*/ 3949 w 5203"/>
                <a:gd name="T67" fmla="*/ 806 h 7481"/>
                <a:gd name="T68" fmla="*/ 4125 w 5203"/>
                <a:gd name="T69" fmla="*/ 1187 h 7481"/>
                <a:gd name="T70" fmla="*/ 4147 w 5203"/>
                <a:gd name="T71" fmla="*/ 930 h 7481"/>
                <a:gd name="T72" fmla="*/ 4514 w 5203"/>
                <a:gd name="T73" fmla="*/ 791 h 7481"/>
                <a:gd name="T74" fmla="*/ 4616 w 5203"/>
                <a:gd name="T75" fmla="*/ 1106 h 7481"/>
                <a:gd name="T76" fmla="*/ 5202 w 5203"/>
                <a:gd name="T77" fmla="*/ 1560 h 7481"/>
                <a:gd name="T78" fmla="*/ 4997 w 5203"/>
                <a:gd name="T79" fmla="*/ 1684 h 7481"/>
                <a:gd name="T80" fmla="*/ 5063 w 5203"/>
                <a:gd name="T81" fmla="*/ 1875 h 7481"/>
                <a:gd name="T82" fmla="*/ 5137 w 5203"/>
                <a:gd name="T83" fmla="*/ 2146 h 7481"/>
                <a:gd name="T84" fmla="*/ 4799 w 5203"/>
                <a:gd name="T85" fmla="*/ 2124 h 7481"/>
                <a:gd name="T86" fmla="*/ 4653 w 5203"/>
                <a:gd name="T87" fmla="*/ 2358 h 7481"/>
                <a:gd name="T88" fmla="*/ 4887 w 5203"/>
                <a:gd name="T89" fmla="*/ 2564 h 7481"/>
                <a:gd name="T90" fmla="*/ 4638 w 5203"/>
                <a:gd name="T91" fmla="*/ 2857 h 7481"/>
                <a:gd name="T92" fmla="*/ 4506 w 5203"/>
                <a:gd name="T93" fmla="*/ 3238 h 7481"/>
                <a:gd name="T94" fmla="*/ 4638 w 5203"/>
                <a:gd name="T95" fmla="*/ 3274 h 7481"/>
                <a:gd name="T96" fmla="*/ 4902 w 5203"/>
                <a:gd name="T97" fmla="*/ 3421 h 7481"/>
                <a:gd name="T98" fmla="*/ 4917 w 5203"/>
                <a:gd name="T99" fmla="*/ 3699 h 7481"/>
                <a:gd name="T100" fmla="*/ 4418 w 5203"/>
                <a:gd name="T101" fmla="*/ 4154 h 7481"/>
                <a:gd name="T102" fmla="*/ 4162 w 5203"/>
                <a:gd name="T103" fmla="*/ 4520 h 7481"/>
                <a:gd name="T104" fmla="*/ 4045 w 5203"/>
                <a:gd name="T105" fmla="*/ 4710 h 7481"/>
                <a:gd name="T106" fmla="*/ 3752 w 5203"/>
                <a:gd name="T107" fmla="*/ 5011 h 7481"/>
                <a:gd name="T108" fmla="*/ 3077 w 5203"/>
                <a:gd name="T109" fmla="*/ 5033 h 7481"/>
                <a:gd name="T110" fmla="*/ 2748 w 5203"/>
                <a:gd name="T111" fmla="*/ 5099 h 7481"/>
                <a:gd name="T112" fmla="*/ 2828 w 5203"/>
                <a:gd name="T113" fmla="*/ 6095 h 7481"/>
                <a:gd name="T114" fmla="*/ 2850 w 5203"/>
                <a:gd name="T115" fmla="*/ 6718 h 7481"/>
                <a:gd name="T116" fmla="*/ 2865 w 5203"/>
                <a:gd name="T117" fmla="*/ 6916 h 7481"/>
                <a:gd name="T118" fmla="*/ 2726 w 5203"/>
                <a:gd name="T119" fmla="*/ 7129 h 7481"/>
                <a:gd name="T120" fmla="*/ 2411 w 5203"/>
                <a:gd name="T121" fmla="*/ 7400 h 7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03" h="7481">
                  <a:moveTo>
                    <a:pt x="2286" y="7480"/>
                  </a:moveTo>
                  <a:lnTo>
                    <a:pt x="2286" y="7480"/>
                  </a:lnTo>
                  <a:cubicBezTo>
                    <a:pt x="2271" y="7480"/>
                    <a:pt x="2264" y="7473"/>
                    <a:pt x="2257" y="7466"/>
                  </a:cubicBezTo>
                  <a:cubicBezTo>
                    <a:pt x="2242" y="7458"/>
                    <a:pt x="2242" y="7429"/>
                    <a:pt x="2242" y="7400"/>
                  </a:cubicBezTo>
                  <a:cubicBezTo>
                    <a:pt x="2249" y="7341"/>
                    <a:pt x="2249" y="7341"/>
                    <a:pt x="2249" y="7341"/>
                  </a:cubicBezTo>
                  <a:cubicBezTo>
                    <a:pt x="2249" y="7246"/>
                    <a:pt x="2249" y="7231"/>
                    <a:pt x="2301" y="7224"/>
                  </a:cubicBezTo>
                  <a:cubicBezTo>
                    <a:pt x="2308" y="7224"/>
                    <a:pt x="2315" y="7224"/>
                    <a:pt x="2323" y="7224"/>
                  </a:cubicBezTo>
                  <a:cubicBezTo>
                    <a:pt x="2359" y="7217"/>
                    <a:pt x="2396" y="7180"/>
                    <a:pt x="2389" y="7158"/>
                  </a:cubicBezTo>
                  <a:cubicBezTo>
                    <a:pt x="2389" y="7143"/>
                    <a:pt x="2374" y="7143"/>
                    <a:pt x="2359" y="7143"/>
                  </a:cubicBezTo>
                  <a:cubicBezTo>
                    <a:pt x="2279" y="7143"/>
                    <a:pt x="2242" y="7129"/>
                    <a:pt x="2228" y="7077"/>
                  </a:cubicBezTo>
                  <a:cubicBezTo>
                    <a:pt x="2198" y="7092"/>
                    <a:pt x="2147" y="7107"/>
                    <a:pt x="2096" y="7107"/>
                  </a:cubicBezTo>
                  <a:cubicBezTo>
                    <a:pt x="2037" y="7107"/>
                    <a:pt x="1964" y="7085"/>
                    <a:pt x="1949" y="6982"/>
                  </a:cubicBezTo>
                  <a:cubicBezTo>
                    <a:pt x="1942" y="6945"/>
                    <a:pt x="1934" y="6916"/>
                    <a:pt x="1934" y="6894"/>
                  </a:cubicBezTo>
                  <a:cubicBezTo>
                    <a:pt x="1912" y="6769"/>
                    <a:pt x="1912" y="6755"/>
                    <a:pt x="1868" y="6755"/>
                  </a:cubicBezTo>
                  <a:cubicBezTo>
                    <a:pt x="1868" y="6755"/>
                    <a:pt x="1861" y="6755"/>
                    <a:pt x="1854" y="6755"/>
                  </a:cubicBezTo>
                  <a:cubicBezTo>
                    <a:pt x="1824" y="6762"/>
                    <a:pt x="1795" y="6769"/>
                    <a:pt x="1780" y="6791"/>
                  </a:cubicBezTo>
                  <a:cubicBezTo>
                    <a:pt x="1766" y="6821"/>
                    <a:pt x="1759" y="6865"/>
                    <a:pt x="1773" y="6916"/>
                  </a:cubicBezTo>
                  <a:cubicBezTo>
                    <a:pt x="1788" y="6975"/>
                    <a:pt x="1780" y="7033"/>
                    <a:pt x="1751" y="7063"/>
                  </a:cubicBezTo>
                  <a:cubicBezTo>
                    <a:pt x="1737" y="7085"/>
                    <a:pt x="1715" y="7092"/>
                    <a:pt x="1692" y="7092"/>
                  </a:cubicBezTo>
                  <a:cubicBezTo>
                    <a:pt x="1678" y="7092"/>
                    <a:pt x="1663" y="7092"/>
                    <a:pt x="1649" y="7085"/>
                  </a:cubicBezTo>
                  <a:cubicBezTo>
                    <a:pt x="1612" y="7063"/>
                    <a:pt x="1575" y="7011"/>
                    <a:pt x="1539" y="6960"/>
                  </a:cubicBezTo>
                  <a:cubicBezTo>
                    <a:pt x="1502" y="6909"/>
                    <a:pt x="1466" y="6857"/>
                    <a:pt x="1436" y="6857"/>
                  </a:cubicBezTo>
                  <a:cubicBezTo>
                    <a:pt x="1370" y="6879"/>
                    <a:pt x="1370" y="6879"/>
                    <a:pt x="1370" y="6879"/>
                  </a:cubicBezTo>
                  <a:cubicBezTo>
                    <a:pt x="1363" y="6872"/>
                    <a:pt x="1363" y="6872"/>
                    <a:pt x="1363" y="6872"/>
                  </a:cubicBezTo>
                  <a:cubicBezTo>
                    <a:pt x="1356" y="6857"/>
                    <a:pt x="1341" y="6828"/>
                    <a:pt x="1333" y="6806"/>
                  </a:cubicBezTo>
                  <a:cubicBezTo>
                    <a:pt x="1326" y="6762"/>
                    <a:pt x="1304" y="6711"/>
                    <a:pt x="1268" y="6674"/>
                  </a:cubicBezTo>
                  <a:cubicBezTo>
                    <a:pt x="1224" y="6645"/>
                    <a:pt x="1209" y="6601"/>
                    <a:pt x="1216" y="6535"/>
                  </a:cubicBezTo>
                  <a:cubicBezTo>
                    <a:pt x="1224" y="6476"/>
                    <a:pt x="1260" y="6455"/>
                    <a:pt x="1341" y="6440"/>
                  </a:cubicBezTo>
                  <a:cubicBezTo>
                    <a:pt x="1378" y="6432"/>
                    <a:pt x="1385" y="6418"/>
                    <a:pt x="1399" y="6388"/>
                  </a:cubicBezTo>
                  <a:cubicBezTo>
                    <a:pt x="1407" y="6367"/>
                    <a:pt x="1414" y="6345"/>
                    <a:pt x="1443" y="6315"/>
                  </a:cubicBezTo>
                  <a:cubicBezTo>
                    <a:pt x="1451" y="6300"/>
                    <a:pt x="1466" y="6286"/>
                    <a:pt x="1473" y="6279"/>
                  </a:cubicBezTo>
                  <a:lnTo>
                    <a:pt x="1451" y="6271"/>
                  </a:lnTo>
                  <a:cubicBezTo>
                    <a:pt x="1421" y="6271"/>
                    <a:pt x="1399" y="6257"/>
                    <a:pt x="1385" y="6242"/>
                  </a:cubicBezTo>
                  <a:cubicBezTo>
                    <a:pt x="1370" y="6235"/>
                    <a:pt x="1356" y="6227"/>
                    <a:pt x="1341" y="6220"/>
                  </a:cubicBezTo>
                  <a:cubicBezTo>
                    <a:pt x="1297" y="6213"/>
                    <a:pt x="1290" y="6154"/>
                    <a:pt x="1282" y="6110"/>
                  </a:cubicBezTo>
                  <a:cubicBezTo>
                    <a:pt x="1282" y="6103"/>
                    <a:pt x="1275" y="6088"/>
                    <a:pt x="1275" y="6081"/>
                  </a:cubicBezTo>
                  <a:cubicBezTo>
                    <a:pt x="1275" y="6066"/>
                    <a:pt x="1275" y="6044"/>
                    <a:pt x="1275" y="6022"/>
                  </a:cubicBezTo>
                  <a:cubicBezTo>
                    <a:pt x="1275" y="5993"/>
                    <a:pt x="1275" y="5964"/>
                    <a:pt x="1260" y="5941"/>
                  </a:cubicBezTo>
                  <a:cubicBezTo>
                    <a:pt x="1253" y="5934"/>
                    <a:pt x="1246" y="5934"/>
                    <a:pt x="1238" y="5927"/>
                  </a:cubicBezTo>
                  <a:cubicBezTo>
                    <a:pt x="1224" y="5919"/>
                    <a:pt x="1209" y="5912"/>
                    <a:pt x="1202" y="5883"/>
                  </a:cubicBezTo>
                  <a:cubicBezTo>
                    <a:pt x="1180" y="5824"/>
                    <a:pt x="1194" y="5729"/>
                    <a:pt x="1202" y="5663"/>
                  </a:cubicBezTo>
                  <a:cubicBezTo>
                    <a:pt x="1202" y="5619"/>
                    <a:pt x="1180" y="5597"/>
                    <a:pt x="1150" y="5568"/>
                  </a:cubicBezTo>
                  <a:cubicBezTo>
                    <a:pt x="1136" y="5553"/>
                    <a:pt x="1121" y="5538"/>
                    <a:pt x="1106" y="5517"/>
                  </a:cubicBezTo>
                  <a:cubicBezTo>
                    <a:pt x="1084" y="5480"/>
                    <a:pt x="1062" y="5458"/>
                    <a:pt x="1033" y="5436"/>
                  </a:cubicBezTo>
                  <a:cubicBezTo>
                    <a:pt x="1018" y="5421"/>
                    <a:pt x="1011" y="5414"/>
                    <a:pt x="997" y="5399"/>
                  </a:cubicBezTo>
                  <a:cubicBezTo>
                    <a:pt x="982" y="5385"/>
                    <a:pt x="960" y="5377"/>
                    <a:pt x="938" y="5377"/>
                  </a:cubicBezTo>
                  <a:cubicBezTo>
                    <a:pt x="909" y="5377"/>
                    <a:pt x="887" y="5385"/>
                    <a:pt x="865" y="5385"/>
                  </a:cubicBezTo>
                  <a:cubicBezTo>
                    <a:pt x="857" y="5392"/>
                    <a:pt x="857" y="5392"/>
                    <a:pt x="857" y="5392"/>
                  </a:cubicBezTo>
                  <a:cubicBezTo>
                    <a:pt x="828" y="5392"/>
                    <a:pt x="762" y="5421"/>
                    <a:pt x="711" y="5443"/>
                  </a:cubicBezTo>
                  <a:cubicBezTo>
                    <a:pt x="637" y="5465"/>
                    <a:pt x="637" y="5465"/>
                    <a:pt x="637" y="5465"/>
                  </a:cubicBezTo>
                  <a:cubicBezTo>
                    <a:pt x="586" y="5487"/>
                    <a:pt x="564" y="5495"/>
                    <a:pt x="528" y="5524"/>
                  </a:cubicBezTo>
                  <a:cubicBezTo>
                    <a:pt x="506" y="5538"/>
                    <a:pt x="484" y="5546"/>
                    <a:pt x="461" y="5553"/>
                  </a:cubicBezTo>
                  <a:cubicBezTo>
                    <a:pt x="440" y="5560"/>
                    <a:pt x="418" y="5568"/>
                    <a:pt x="388" y="5590"/>
                  </a:cubicBezTo>
                  <a:lnTo>
                    <a:pt x="388" y="5590"/>
                  </a:lnTo>
                  <a:cubicBezTo>
                    <a:pt x="381" y="5590"/>
                    <a:pt x="381" y="5590"/>
                    <a:pt x="381" y="5590"/>
                  </a:cubicBezTo>
                  <a:cubicBezTo>
                    <a:pt x="381" y="5590"/>
                    <a:pt x="330" y="5597"/>
                    <a:pt x="286" y="5597"/>
                  </a:cubicBezTo>
                  <a:cubicBezTo>
                    <a:pt x="256" y="5597"/>
                    <a:pt x="234" y="5597"/>
                    <a:pt x="220" y="5590"/>
                  </a:cubicBezTo>
                  <a:cubicBezTo>
                    <a:pt x="168" y="5568"/>
                    <a:pt x="154" y="5502"/>
                    <a:pt x="139" y="5436"/>
                  </a:cubicBezTo>
                  <a:cubicBezTo>
                    <a:pt x="125" y="5392"/>
                    <a:pt x="102" y="5385"/>
                    <a:pt x="66" y="5370"/>
                  </a:cubicBezTo>
                  <a:cubicBezTo>
                    <a:pt x="59" y="5363"/>
                    <a:pt x="44" y="5363"/>
                    <a:pt x="37" y="5355"/>
                  </a:cubicBezTo>
                  <a:cubicBezTo>
                    <a:pt x="15" y="5348"/>
                    <a:pt x="7" y="5333"/>
                    <a:pt x="0" y="5311"/>
                  </a:cubicBezTo>
                  <a:cubicBezTo>
                    <a:pt x="0" y="5275"/>
                    <a:pt x="29" y="5231"/>
                    <a:pt x="59" y="5201"/>
                  </a:cubicBezTo>
                  <a:cubicBezTo>
                    <a:pt x="80" y="5179"/>
                    <a:pt x="95" y="5179"/>
                    <a:pt x="110" y="5179"/>
                  </a:cubicBezTo>
                  <a:cubicBezTo>
                    <a:pt x="117" y="5179"/>
                    <a:pt x="117" y="5179"/>
                    <a:pt x="117" y="5172"/>
                  </a:cubicBezTo>
                  <a:cubicBezTo>
                    <a:pt x="125" y="5165"/>
                    <a:pt x="125" y="5157"/>
                    <a:pt x="132" y="5143"/>
                  </a:cubicBezTo>
                  <a:cubicBezTo>
                    <a:pt x="132" y="5121"/>
                    <a:pt x="147" y="5084"/>
                    <a:pt x="154" y="5069"/>
                  </a:cubicBezTo>
                  <a:cubicBezTo>
                    <a:pt x="161" y="5062"/>
                    <a:pt x="168" y="5055"/>
                    <a:pt x="190" y="5055"/>
                  </a:cubicBezTo>
                  <a:cubicBezTo>
                    <a:pt x="205" y="5055"/>
                    <a:pt x="227" y="5062"/>
                    <a:pt x="249" y="5069"/>
                  </a:cubicBezTo>
                  <a:cubicBezTo>
                    <a:pt x="264" y="5077"/>
                    <a:pt x="278" y="5084"/>
                    <a:pt x="293" y="5084"/>
                  </a:cubicBezTo>
                  <a:cubicBezTo>
                    <a:pt x="300" y="5091"/>
                    <a:pt x="315" y="5091"/>
                    <a:pt x="322" y="5091"/>
                  </a:cubicBezTo>
                  <a:cubicBezTo>
                    <a:pt x="330" y="5091"/>
                    <a:pt x="330" y="5077"/>
                    <a:pt x="330" y="5069"/>
                  </a:cubicBezTo>
                  <a:cubicBezTo>
                    <a:pt x="337" y="5026"/>
                    <a:pt x="322" y="5004"/>
                    <a:pt x="308" y="4996"/>
                  </a:cubicBezTo>
                  <a:cubicBezTo>
                    <a:pt x="300" y="4996"/>
                    <a:pt x="300" y="4996"/>
                    <a:pt x="300" y="4996"/>
                  </a:cubicBezTo>
                  <a:cubicBezTo>
                    <a:pt x="278" y="4989"/>
                    <a:pt x="242" y="4974"/>
                    <a:pt x="212" y="4945"/>
                  </a:cubicBezTo>
                  <a:cubicBezTo>
                    <a:pt x="198" y="4930"/>
                    <a:pt x="198" y="4923"/>
                    <a:pt x="198" y="4916"/>
                  </a:cubicBezTo>
                  <a:cubicBezTo>
                    <a:pt x="198" y="4886"/>
                    <a:pt x="227" y="4864"/>
                    <a:pt x="264" y="4835"/>
                  </a:cubicBezTo>
                  <a:cubicBezTo>
                    <a:pt x="271" y="4828"/>
                    <a:pt x="286" y="4820"/>
                    <a:pt x="293" y="4813"/>
                  </a:cubicBezTo>
                  <a:cubicBezTo>
                    <a:pt x="308" y="4798"/>
                    <a:pt x="330" y="4784"/>
                    <a:pt x="344" y="4769"/>
                  </a:cubicBezTo>
                  <a:cubicBezTo>
                    <a:pt x="366" y="4755"/>
                    <a:pt x="388" y="4740"/>
                    <a:pt x="403" y="4718"/>
                  </a:cubicBezTo>
                  <a:cubicBezTo>
                    <a:pt x="418" y="4703"/>
                    <a:pt x="432" y="4696"/>
                    <a:pt x="447" y="4696"/>
                  </a:cubicBezTo>
                  <a:cubicBezTo>
                    <a:pt x="461" y="4696"/>
                    <a:pt x="484" y="4710"/>
                    <a:pt x="506" y="4725"/>
                  </a:cubicBezTo>
                  <a:cubicBezTo>
                    <a:pt x="513" y="4732"/>
                    <a:pt x="528" y="4740"/>
                    <a:pt x="542" y="4747"/>
                  </a:cubicBezTo>
                  <a:cubicBezTo>
                    <a:pt x="549" y="4755"/>
                    <a:pt x="557" y="4755"/>
                    <a:pt x="564" y="4755"/>
                  </a:cubicBezTo>
                  <a:cubicBezTo>
                    <a:pt x="571" y="4755"/>
                    <a:pt x="579" y="4755"/>
                    <a:pt x="586" y="4747"/>
                  </a:cubicBezTo>
                  <a:cubicBezTo>
                    <a:pt x="593" y="4732"/>
                    <a:pt x="601" y="4710"/>
                    <a:pt x="593" y="4688"/>
                  </a:cubicBezTo>
                  <a:cubicBezTo>
                    <a:pt x="593" y="4674"/>
                    <a:pt x="586" y="4674"/>
                    <a:pt x="571" y="4674"/>
                  </a:cubicBezTo>
                  <a:cubicBezTo>
                    <a:pt x="557" y="4667"/>
                    <a:pt x="535" y="4667"/>
                    <a:pt x="528" y="4637"/>
                  </a:cubicBezTo>
                  <a:cubicBezTo>
                    <a:pt x="528" y="4630"/>
                    <a:pt x="528" y="4615"/>
                    <a:pt x="535" y="4608"/>
                  </a:cubicBezTo>
                  <a:cubicBezTo>
                    <a:pt x="549" y="4586"/>
                    <a:pt x="579" y="4579"/>
                    <a:pt x="608" y="4579"/>
                  </a:cubicBezTo>
                  <a:cubicBezTo>
                    <a:pt x="623" y="4579"/>
                    <a:pt x="645" y="4579"/>
                    <a:pt x="674" y="4593"/>
                  </a:cubicBezTo>
                  <a:cubicBezTo>
                    <a:pt x="681" y="4600"/>
                    <a:pt x="689" y="4608"/>
                    <a:pt x="696" y="4608"/>
                  </a:cubicBezTo>
                  <a:cubicBezTo>
                    <a:pt x="711" y="4608"/>
                    <a:pt x="718" y="4586"/>
                    <a:pt x="725" y="4549"/>
                  </a:cubicBezTo>
                  <a:cubicBezTo>
                    <a:pt x="733" y="4498"/>
                    <a:pt x="711" y="4447"/>
                    <a:pt x="696" y="4425"/>
                  </a:cubicBezTo>
                  <a:cubicBezTo>
                    <a:pt x="681" y="4410"/>
                    <a:pt x="674" y="4403"/>
                    <a:pt x="667" y="4395"/>
                  </a:cubicBezTo>
                  <a:cubicBezTo>
                    <a:pt x="652" y="4381"/>
                    <a:pt x="645" y="4373"/>
                    <a:pt x="630" y="4344"/>
                  </a:cubicBezTo>
                  <a:cubicBezTo>
                    <a:pt x="623" y="4329"/>
                    <a:pt x="623" y="4315"/>
                    <a:pt x="616" y="4300"/>
                  </a:cubicBezTo>
                  <a:cubicBezTo>
                    <a:pt x="616" y="4278"/>
                    <a:pt x="608" y="4264"/>
                    <a:pt x="593" y="4249"/>
                  </a:cubicBezTo>
                  <a:cubicBezTo>
                    <a:pt x="579" y="4234"/>
                    <a:pt x="579" y="4234"/>
                    <a:pt x="579" y="4234"/>
                  </a:cubicBezTo>
                  <a:cubicBezTo>
                    <a:pt x="549" y="4205"/>
                    <a:pt x="520" y="4168"/>
                    <a:pt x="454" y="4168"/>
                  </a:cubicBezTo>
                  <a:cubicBezTo>
                    <a:pt x="425" y="4161"/>
                    <a:pt x="403" y="4154"/>
                    <a:pt x="396" y="4139"/>
                  </a:cubicBezTo>
                  <a:cubicBezTo>
                    <a:pt x="388" y="4117"/>
                    <a:pt x="403" y="4102"/>
                    <a:pt x="425" y="4080"/>
                  </a:cubicBezTo>
                  <a:cubicBezTo>
                    <a:pt x="440" y="4073"/>
                    <a:pt x="440" y="4073"/>
                    <a:pt x="440" y="4073"/>
                  </a:cubicBezTo>
                  <a:cubicBezTo>
                    <a:pt x="469" y="4044"/>
                    <a:pt x="469" y="4029"/>
                    <a:pt x="476" y="4000"/>
                  </a:cubicBezTo>
                  <a:cubicBezTo>
                    <a:pt x="476" y="3992"/>
                    <a:pt x="476" y="3978"/>
                    <a:pt x="476" y="3970"/>
                  </a:cubicBezTo>
                  <a:cubicBezTo>
                    <a:pt x="484" y="3941"/>
                    <a:pt x="469" y="3912"/>
                    <a:pt x="461" y="3890"/>
                  </a:cubicBezTo>
                  <a:cubicBezTo>
                    <a:pt x="454" y="3868"/>
                    <a:pt x="447" y="3853"/>
                    <a:pt x="440" y="3831"/>
                  </a:cubicBezTo>
                  <a:cubicBezTo>
                    <a:pt x="432" y="3780"/>
                    <a:pt x="469" y="3750"/>
                    <a:pt x="491" y="3721"/>
                  </a:cubicBezTo>
                  <a:cubicBezTo>
                    <a:pt x="498" y="3714"/>
                    <a:pt x="506" y="3707"/>
                    <a:pt x="513" y="3699"/>
                  </a:cubicBezTo>
                  <a:cubicBezTo>
                    <a:pt x="535" y="3670"/>
                    <a:pt x="564" y="3633"/>
                    <a:pt x="608" y="3633"/>
                  </a:cubicBezTo>
                  <a:cubicBezTo>
                    <a:pt x="616" y="3633"/>
                    <a:pt x="616" y="3633"/>
                    <a:pt x="623" y="3633"/>
                  </a:cubicBezTo>
                  <a:cubicBezTo>
                    <a:pt x="652" y="3641"/>
                    <a:pt x="667" y="3655"/>
                    <a:pt x="681" y="3670"/>
                  </a:cubicBezTo>
                  <a:cubicBezTo>
                    <a:pt x="689" y="3685"/>
                    <a:pt x="703" y="3699"/>
                    <a:pt x="718" y="3699"/>
                  </a:cubicBezTo>
                  <a:lnTo>
                    <a:pt x="718" y="3699"/>
                  </a:lnTo>
                  <a:cubicBezTo>
                    <a:pt x="740" y="3699"/>
                    <a:pt x="769" y="3648"/>
                    <a:pt x="784" y="3611"/>
                  </a:cubicBezTo>
                  <a:cubicBezTo>
                    <a:pt x="799" y="3589"/>
                    <a:pt x="806" y="3575"/>
                    <a:pt x="813" y="3567"/>
                  </a:cubicBezTo>
                  <a:cubicBezTo>
                    <a:pt x="842" y="3509"/>
                    <a:pt x="806" y="3414"/>
                    <a:pt x="777" y="3355"/>
                  </a:cubicBezTo>
                  <a:cubicBezTo>
                    <a:pt x="747" y="3311"/>
                    <a:pt x="747" y="3267"/>
                    <a:pt x="747" y="3223"/>
                  </a:cubicBezTo>
                  <a:cubicBezTo>
                    <a:pt x="747" y="3216"/>
                    <a:pt x="747" y="3216"/>
                    <a:pt x="747" y="3216"/>
                  </a:cubicBezTo>
                  <a:lnTo>
                    <a:pt x="747" y="3216"/>
                  </a:lnTo>
                  <a:cubicBezTo>
                    <a:pt x="769" y="3186"/>
                    <a:pt x="784" y="3164"/>
                    <a:pt x="806" y="3135"/>
                  </a:cubicBezTo>
                  <a:cubicBezTo>
                    <a:pt x="835" y="3091"/>
                    <a:pt x="835" y="3069"/>
                    <a:pt x="828" y="3025"/>
                  </a:cubicBezTo>
                  <a:cubicBezTo>
                    <a:pt x="821" y="3010"/>
                    <a:pt x="821" y="2996"/>
                    <a:pt x="821" y="2981"/>
                  </a:cubicBezTo>
                  <a:cubicBezTo>
                    <a:pt x="813" y="2945"/>
                    <a:pt x="806" y="2937"/>
                    <a:pt x="799" y="2930"/>
                  </a:cubicBezTo>
                  <a:cubicBezTo>
                    <a:pt x="791" y="2915"/>
                    <a:pt x="777" y="2908"/>
                    <a:pt x="777" y="2879"/>
                  </a:cubicBezTo>
                  <a:cubicBezTo>
                    <a:pt x="769" y="2835"/>
                    <a:pt x="791" y="2820"/>
                    <a:pt x="813" y="2805"/>
                  </a:cubicBezTo>
                  <a:cubicBezTo>
                    <a:pt x="828" y="2798"/>
                    <a:pt x="842" y="2791"/>
                    <a:pt x="850" y="2776"/>
                  </a:cubicBezTo>
                  <a:cubicBezTo>
                    <a:pt x="879" y="2725"/>
                    <a:pt x="909" y="2710"/>
                    <a:pt x="960" y="2681"/>
                  </a:cubicBezTo>
                  <a:cubicBezTo>
                    <a:pt x="982" y="2673"/>
                    <a:pt x="982" y="2673"/>
                    <a:pt x="982" y="2673"/>
                  </a:cubicBezTo>
                  <a:cubicBezTo>
                    <a:pt x="1026" y="2651"/>
                    <a:pt x="1033" y="2637"/>
                    <a:pt x="1040" y="2600"/>
                  </a:cubicBezTo>
                  <a:cubicBezTo>
                    <a:pt x="1048" y="2586"/>
                    <a:pt x="1048" y="2578"/>
                    <a:pt x="1055" y="2564"/>
                  </a:cubicBezTo>
                  <a:cubicBezTo>
                    <a:pt x="1062" y="2541"/>
                    <a:pt x="1077" y="2519"/>
                    <a:pt x="1099" y="2519"/>
                  </a:cubicBezTo>
                  <a:cubicBezTo>
                    <a:pt x="1121" y="2519"/>
                    <a:pt x="1136" y="2541"/>
                    <a:pt x="1150" y="2571"/>
                  </a:cubicBezTo>
                  <a:cubicBezTo>
                    <a:pt x="1172" y="2600"/>
                    <a:pt x="1180" y="2615"/>
                    <a:pt x="1216" y="2615"/>
                  </a:cubicBezTo>
                  <a:cubicBezTo>
                    <a:pt x="1231" y="2615"/>
                    <a:pt x="1246" y="2607"/>
                    <a:pt x="1268" y="2607"/>
                  </a:cubicBezTo>
                  <a:cubicBezTo>
                    <a:pt x="1333" y="2586"/>
                    <a:pt x="1333" y="2578"/>
                    <a:pt x="1348" y="2556"/>
                  </a:cubicBezTo>
                  <a:cubicBezTo>
                    <a:pt x="1348" y="2549"/>
                    <a:pt x="1356" y="2534"/>
                    <a:pt x="1363" y="2519"/>
                  </a:cubicBezTo>
                  <a:cubicBezTo>
                    <a:pt x="1392" y="2468"/>
                    <a:pt x="1399" y="2461"/>
                    <a:pt x="1429" y="2446"/>
                  </a:cubicBezTo>
                  <a:cubicBezTo>
                    <a:pt x="1436" y="2439"/>
                    <a:pt x="1443" y="2432"/>
                    <a:pt x="1451" y="2432"/>
                  </a:cubicBezTo>
                  <a:cubicBezTo>
                    <a:pt x="1473" y="2417"/>
                    <a:pt x="1473" y="2410"/>
                    <a:pt x="1473" y="2410"/>
                  </a:cubicBezTo>
                  <a:lnTo>
                    <a:pt x="1473" y="2402"/>
                  </a:lnTo>
                  <a:cubicBezTo>
                    <a:pt x="1466" y="2395"/>
                    <a:pt x="1466" y="2373"/>
                    <a:pt x="1466" y="2344"/>
                  </a:cubicBezTo>
                  <a:cubicBezTo>
                    <a:pt x="1466" y="2300"/>
                    <a:pt x="1480" y="2285"/>
                    <a:pt x="1502" y="2263"/>
                  </a:cubicBezTo>
                  <a:cubicBezTo>
                    <a:pt x="1509" y="2256"/>
                    <a:pt x="1524" y="2241"/>
                    <a:pt x="1531" y="2219"/>
                  </a:cubicBezTo>
                  <a:cubicBezTo>
                    <a:pt x="1553" y="2182"/>
                    <a:pt x="1575" y="2168"/>
                    <a:pt x="1590" y="2153"/>
                  </a:cubicBezTo>
                  <a:cubicBezTo>
                    <a:pt x="1605" y="2146"/>
                    <a:pt x="1612" y="2138"/>
                    <a:pt x="1627" y="2124"/>
                  </a:cubicBezTo>
                  <a:lnTo>
                    <a:pt x="1649" y="2102"/>
                  </a:lnTo>
                  <a:cubicBezTo>
                    <a:pt x="1649" y="2102"/>
                    <a:pt x="1641" y="2102"/>
                    <a:pt x="1634" y="2095"/>
                  </a:cubicBezTo>
                  <a:cubicBezTo>
                    <a:pt x="1605" y="2065"/>
                    <a:pt x="1590" y="2029"/>
                    <a:pt x="1575" y="1948"/>
                  </a:cubicBezTo>
                  <a:cubicBezTo>
                    <a:pt x="1561" y="1897"/>
                    <a:pt x="1575" y="1882"/>
                    <a:pt x="1612" y="1867"/>
                  </a:cubicBezTo>
                  <a:cubicBezTo>
                    <a:pt x="1619" y="1860"/>
                    <a:pt x="1634" y="1853"/>
                    <a:pt x="1656" y="1831"/>
                  </a:cubicBezTo>
                  <a:cubicBezTo>
                    <a:pt x="1678" y="1816"/>
                    <a:pt x="1700" y="1809"/>
                    <a:pt x="1729" y="1809"/>
                  </a:cubicBezTo>
                  <a:cubicBezTo>
                    <a:pt x="1759" y="1809"/>
                    <a:pt x="1788" y="1816"/>
                    <a:pt x="1810" y="1823"/>
                  </a:cubicBezTo>
                  <a:cubicBezTo>
                    <a:pt x="1832" y="1823"/>
                    <a:pt x="1854" y="1831"/>
                    <a:pt x="1868" y="1831"/>
                  </a:cubicBezTo>
                  <a:cubicBezTo>
                    <a:pt x="1890" y="1831"/>
                    <a:pt x="1905" y="1838"/>
                    <a:pt x="1912" y="1845"/>
                  </a:cubicBezTo>
                  <a:cubicBezTo>
                    <a:pt x="1927" y="1823"/>
                    <a:pt x="1949" y="1801"/>
                    <a:pt x="1986" y="1794"/>
                  </a:cubicBezTo>
                  <a:cubicBezTo>
                    <a:pt x="1993" y="1794"/>
                    <a:pt x="1993" y="1794"/>
                    <a:pt x="2000" y="1794"/>
                  </a:cubicBezTo>
                  <a:cubicBezTo>
                    <a:pt x="1993" y="1787"/>
                    <a:pt x="1993" y="1787"/>
                    <a:pt x="1986" y="1779"/>
                  </a:cubicBezTo>
                  <a:cubicBezTo>
                    <a:pt x="1942" y="1736"/>
                    <a:pt x="1971" y="1706"/>
                    <a:pt x="1993" y="1677"/>
                  </a:cubicBezTo>
                  <a:cubicBezTo>
                    <a:pt x="2000" y="1669"/>
                    <a:pt x="2008" y="1662"/>
                    <a:pt x="2008" y="1655"/>
                  </a:cubicBezTo>
                  <a:cubicBezTo>
                    <a:pt x="2022" y="1640"/>
                    <a:pt x="2037" y="1626"/>
                    <a:pt x="2052" y="1618"/>
                  </a:cubicBezTo>
                  <a:cubicBezTo>
                    <a:pt x="2066" y="1604"/>
                    <a:pt x="2081" y="1596"/>
                    <a:pt x="2096" y="1568"/>
                  </a:cubicBezTo>
                  <a:cubicBezTo>
                    <a:pt x="2118" y="1517"/>
                    <a:pt x="2118" y="1517"/>
                    <a:pt x="2103" y="1487"/>
                  </a:cubicBezTo>
                  <a:cubicBezTo>
                    <a:pt x="2088" y="1451"/>
                    <a:pt x="2074" y="1429"/>
                    <a:pt x="2059" y="1356"/>
                  </a:cubicBezTo>
                  <a:cubicBezTo>
                    <a:pt x="2052" y="1341"/>
                    <a:pt x="2052" y="1326"/>
                    <a:pt x="2052" y="1311"/>
                  </a:cubicBezTo>
                  <a:cubicBezTo>
                    <a:pt x="2044" y="1282"/>
                    <a:pt x="2044" y="1282"/>
                    <a:pt x="2030" y="1282"/>
                  </a:cubicBezTo>
                  <a:cubicBezTo>
                    <a:pt x="2030" y="1282"/>
                    <a:pt x="2022" y="1282"/>
                    <a:pt x="2015" y="1282"/>
                  </a:cubicBezTo>
                  <a:cubicBezTo>
                    <a:pt x="1956" y="1289"/>
                    <a:pt x="1927" y="1311"/>
                    <a:pt x="1890" y="1341"/>
                  </a:cubicBezTo>
                  <a:cubicBezTo>
                    <a:pt x="1861" y="1363"/>
                    <a:pt x="1832" y="1377"/>
                    <a:pt x="1802" y="1377"/>
                  </a:cubicBezTo>
                  <a:cubicBezTo>
                    <a:pt x="1788" y="1377"/>
                    <a:pt x="1773" y="1377"/>
                    <a:pt x="1759" y="1363"/>
                  </a:cubicBezTo>
                  <a:cubicBezTo>
                    <a:pt x="1737" y="1348"/>
                    <a:pt x="1729" y="1333"/>
                    <a:pt x="1729" y="1319"/>
                  </a:cubicBezTo>
                  <a:cubicBezTo>
                    <a:pt x="1722" y="1311"/>
                    <a:pt x="1722" y="1297"/>
                    <a:pt x="1707" y="1275"/>
                  </a:cubicBezTo>
                  <a:cubicBezTo>
                    <a:pt x="1670" y="1238"/>
                    <a:pt x="1692" y="1209"/>
                    <a:pt x="1722" y="1172"/>
                  </a:cubicBezTo>
                  <a:cubicBezTo>
                    <a:pt x="1729" y="1158"/>
                    <a:pt x="1744" y="1136"/>
                    <a:pt x="1751" y="1114"/>
                  </a:cubicBezTo>
                  <a:cubicBezTo>
                    <a:pt x="1788" y="1055"/>
                    <a:pt x="1802" y="1048"/>
                    <a:pt x="1839" y="1018"/>
                  </a:cubicBezTo>
                  <a:cubicBezTo>
                    <a:pt x="1847" y="1011"/>
                    <a:pt x="1861" y="1004"/>
                    <a:pt x="1876" y="989"/>
                  </a:cubicBezTo>
                  <a:cubicBezTo>
                    <a:pt x="1905" y="974"/>
                    <a:pt x="1920" y="952"/>
                    <a:pt x="1927" y="945"/>
                  </a:cubicBezTo>
                  <a:cubicBezTo>
                    <a:pt x="1934" y="923"/>
                    <a:pt x="1949" y="916"/>
                    <a:pt x="1978" y="916"/>
                  </a:cubicBezTo>
                  <a:cubicBezTo>
                    <a:pt x="1993" y="916"/>
                    <a:pt x="2000" y="916"/>
                    <a:pt x="2015" y="916"/>
                  </a:cubicBezTo>
                  <a:cubicBezTo>
                    <a:pt x="2030" y="916"/>
                    <a:pt x="2037" y="916"/>
                    <a:pt x="2044" y="916"/>
                  </a:cubicBezTo>
                  <a:cubicBezTo>
                    <a:pt x="2074" y="916"/>
                    <a:pt x="2096" y="908"/>
                    <a:pt x="2110" y="894"/>
                  </a:cubicBezTo>
                  <a:cubicBezTo>
                    <a:pt x="2140" y="865"/>
                    <a:pt x="2161" y="857"/>
                    <a:pt x="2191" y="857"/>
                  </a:cubicBezTo>
                  <a:cubicBezTo>
                    <a:pt x="2220" y="857"/>
                    <a:pt x="2242" y="865"/>
                    <a:pt x="2271" y="879"/>
                  </a:cubicBezTo>
                  <a:cubicBezTo>
                    <a:pt x="2279" y="887"/>
                    <a:pt x="2293" y="894"/>
                    <a:pt x="2308" y="894"/>
                  </a:cubicBezTo>
                  <a:cubicBezTo>
                    <a:pt x="2345" y="894"/>
                    <a:pt x="2381" y="879"/>
                    <a:pt x="2418" y="872"/>
                  </a:cubicBezTo>
                  <a:cubicBezTo>
                    <a:pt x="2440" y="865"/>
                    <a:pt x="2462" y="857"/>
                    <a:pt x="2477" y="857"/>
                  </a:cubicBezTo>
                  <a:cubicBezTo>
                    <a:pt x="2499" y="850"/>
                    <a:pt x="2513" y="842"/>
                    <a:pt x="2521" y="828"/>
                  </a:cubicBezTo>
                  <a:cubicBezTo>
                    <a:pt x="2528" y="813"/>
                    <a:pt x="2521" y="791"/>
                    <a:pt x="2513" y="777"/>
                  </a:cubicBezTo>
                  <a:cubicBezTo>
                    <a:pt x="2506" y="762"/>
                    <a:pt x="2491" y="747"/>
                    <a:pt x="2469" y="732"/>
                  </a:cubicBezTo>
                  <a:cubicBezTo>
                    <a:pt x="2447" y="718"/>
                    <a:pt x="2425" y="703"/>
                    <a:pt x="2403" y="674"/>
                  </a:cubicBezTo>
                  <a:cubicBezTo>
                    <a:pt x="2374" y="637"/>
                    <a:pt x="2359" y="623"/>
                    <a:pt x="2359" y="601"/>
                  </a:cubicBezTo>
                  <a:cubicBezTo>
                    <a:pt x="2359" y="579"/>
                    <a:pt x="2374" y="564"/>
                    <a:pt x="2403" y="542"/>
                  </a:cubicBezTo>
                  <a:cubicBezTo>
                    <a:pt x="2447" y="513"/>
                    <a:pt x="2506" y="491"/>
                    <a:pt x="2557" y="469"/>
                  </a:cubicBezTo>
                  <a:cubicBezTo>
                    <a:pt x="2579" y="461"/>
                    <a:pt x="2601" y="454"/>
                    <a:pt x="2623" y="447"/>
                  </a:cubicBezTo>
                  <a:cubicBezTo>
                    <a:pt x="2630" y="439"/>
                    <a:pt x="2638" y="439"/>
                    <a:pt x="2652" y="439"/>
                  </a:cubicBezTo>
                  <a:cubicBezTo>
                    <a:pt x="2682" y="439"/>
                    <a:pt x="2704" y="461"/>
                    <a:pt x="2726" y="476"/>
                  </a:cubicBezTo>
                  <a:cubicBezTo>
                    <a:pt x="2748" y="491"/>
                    <a:pt x="2762" y="498"/>
                    <a:pt x="2777" y="506"/>
                  </a:cubicBezTo>
                  <a:cubicBezTo>
                    <a:pt x="2806" y="520"/>
                    <a:pt x="2836" y="527"/>
                    <a:pt x="2843" y="549"/>
                  </a:cubicBezTo>
                  <a:cubicBezTo>
                    <a:pt x="2850" y="564"/>
                    <a:pt x="2843" y="586"/>
                    <a:pt x="2836" y="601"/>
                  </a:cubicBezTo>
                  <a:cubicBezTo>
                    <a:pt x="2828" y="623"/>
                    <a:pt x="2828" y="645"/>
                    <a:pt x="2836" y="659"/>
                  </a:cubicBezTo>
                  <a:cubicBezTo>
                    <a:pt x="2850" y="681"/>
                    <a:pt x="2872" y="696"/>
                    <a:pt x="2909" y="703"/>
                  </a:cubicBezTo>
                  <a:lnTo>
                    <a:pt x="2916" y="703"/>
                  </a:lnTo>
                  <a:cubicBezTo>
                    <a:pt x="2960" y="703"/>
                    <a:pt x="2982" y="674"/>
                    <a:pt x="3004" y="645"/>
                  </a:cubicBezTo>
                  <a:cubicBezTo>
                    <a:pt x="3019" y="637"/>
                    <a:pt x="3026" y="623"/>
                    <a:pt x="3041" y="608"/>
                  </a:cubicBezTo>
                  <a:cubicBezTo>
                    <a:pt x="3070" y="586"/>
                    <a:pt x="3136" y="520"/>
                    <a:pt x="3246" y="418"/>
                  </a:cubicBezTo>
                  <a:cubicBezTo>
                    <a:pt x="3290" y="373"/>
                    <a:pt x="3334" y="286"/>
                    <a:pt x="3349" y="242"/>
                  </a:cubicBezTo>
                  <a:cubicBezTo>
                    <a:pt x="3356" y="227"/>
                    <a:pt x="3356" y="227"/>
                    <a:pt x="3341" y="220"/>
                  </a:cubicBezTo>
                  <a:cubicBezTo>
                    <a:pt x="3327" y="212"/>
                    <a:pt x="3305" y="198"/>
                    <a:pt x="3305" y="168"/>
                  </a:cubicBezTo>
                  <a:cubicBezTo>
                    <a:pt x="3305" y="124"/>
                    <a:pt x="3356" y="95"/>
                    <a:pt x="3437" y="95"/>
                  </a:cubicBezTo>
                  <a:cubicBezTo>
                    <a:pt x="3459" y="95"/>
                    <a:pt x="3480" y="88"/>
                    <a:pt x="3495" y="73"/>
                  </a:cubicBezTo>
                  <a:cubicBezTo>
                    <a:pt x="3459" y="73"/>
                    <a:pt x="3459" y="73"/>
                    <a:pt x="3459" y="73"/>
                  </a:cubicBezTo>
                  <a:cubicBezTo>
                    <a:pt x="3495" y="44"/>
                    <a:pt x="3495" y="44"/>
                    <a:pt x="3495" y="44"/>
                  </a:cubicBezTo>
                  <a:cubicBezTo>
                    <a:pt x="3532" y="15"/>
                    <a:pt x="3561" y="0"/>
                    <a:pt x="3583" y="0"/>
                  </a:cubicBezTo>
                  <a:cubicBezTo>
                    <a:pt x="3583" y="0"/>
                    <a:pt x="3590" y="0"/>
                    <a:pt x="3590" y="7"/>
                  </a:cubicBezTo>
                  <a:cubicBezTo>
                    <a:pt x="3620" y="7"/>
                    <a:pt x="3634" y="37"/>
                    <a:pt x="3642" y="58"/>
                  </a:cubicBezTo>
                  <a:cubicBezTo>
                    <a:pt x="3656" y="80"/>
                    <a:pt x="3664" y="88"/>
                    <a:pt x="3671" y="88"/>
                  </a:cubicBezTo>
                  <a:cubicBezTo>
                    <a:pt x="3678" y="88"/>
                    <a:pt x="3686" y="88"/>
                    <a:pt x="3700" y="88"/>
                  </a:cubicBezTo>
                  <a:cubicBezTo>
                    <a:pt x="3708" y="88"/>
                    <a:pt x="3715" y="88"/>
                    <a:pt x="3722" y="88"/>
                  </a:cubicBezTo>
                  <a:cubicBezTo>
                    <a:pt x="3737" y="88"/>
                    <a:pt x="3766" y="88"/>
                    <a:pt x="3796" y="73"/>
                  </a:cubicBezTo>
                  <a:cubicBezTo>
                    <a:pt x="3825" y="58"/>
                    <a:pt x="3854" y="51"/>
                    <a:pt x="3876" y="51"/>
                  </a:cubicBezTo>
                  <a:cubicBezTo>
                    <a:pt x="3913" y="51"/>
                    <a:pt x="3935" y="66"/>
                    <a:pt x="3942" y="95"/>
                  </a:cubicBezTo>
                  <a:cubicBezTo>
                    <a:pt x="3949" y="124"/>
                    <a:pt x="3993" y="168"/>
                    <a:pt x="4037" y="190"/>
                  </a:cubicBezTo>
                  <a:cubicBezTo>
                    <a:pt x="4059" y="205"/>
                    <a:pt x="4059" y="234"/>
                    <a:pt x="4052" y="256"/>
                  </a:cubicBezTo>
                  <a:cubicBezTo>
                    <a:pt x="4045" y="278"/>
                    <a:pt x="4030" y="293"/>
                    <a:pt x="4008" y="293"/>
                  </a:cubicBezTo>
                  <a:cubicBezTo>
                    <a:pt x="4001" y="293"/>
                    <a:pt x="3993" y="293"/>
                    <a:pt x="3979" y="286"/>
                  </a:cubicBezTo>
                  <a:cubicBezTo>
                    <a:pt x="3957" y="278"/>
                    <a:pt x="3942" y="271"/>
                    <a:pt x="3928" y="271"/>
                  </a:cubicBezTo>
                  <a:cubicBezTo>
                    <a:pt x="3920" y="271"/>
                    <a:pt x="3920" y="278"/>
                    <a:pt x="3920" y="278"/>
                  </a:cubicBezTo>
                  <a:lnTo>
                    <a:pt x="3920" y="278"/>
                  </a:lnTo>
                  <a:cubicBezTo>
                    <a:pt x="3942" y="308"/>
                    <a:pt x="3964" y="337"/>
                    <a:pt x="3949" y="351"/>
                  </a:cubicBezTo>
                  <a:cubicBezTo>
                    <a:pt x="3949" y="359"/>
                    <a:pt x="3942" y="366"/>
                    <a:pt x="3920" y="366"/>
                  </a:cubicBezTo>
                  <a:cubicBezTo>
                    <a:pt x="3920" y="366"/>
                    <a:pt x="3913" y="366"/>
                    <a:pt x="3905" y="366"/>
                  </a:cubicBezTo>
                  <a:lnTo>
                    <a:pt x="3905" y="366"/>
                  </a:lnTo>
                  <a:cubicBezTo>
                    <a:pt x="3913" y="381"/>
                    <a:pt x="3928" y="418"/>
                    <a:pt x="3891" y="439"/>
                  </a:cubicBezTo>
                  <a:cubicBezTo>
                    <a:pt x="3876" y="454"/>
                    <a:pt x="3869" y="461"/>
                    <a:pt x="3869" y="476"/>
                  </a:cubicBezTo>
                  <a:cubicBezTo>
                    <a:pt x="3869" y="491"/>
                    <a:pt x="3876" y="506"/>
                    <a:pt x="3883" y="520"/>
                  </a:cubicBezTo>
                  <a:cubicBezTo>
                    <a:pt x="3913" y="542"/>
                    <a:pt x="3949" y="637"/>
                    <a:pt x="3942" y="674"/>
                  </a:cubicBezTo>
                  <a:cubicBezTo>
                    <a:pt x="3942" y="681"/>
                    <a:pt x="3942" y="689"/>
                    <a:pt x="3949" y="703"/>
                  </a:cubicBezTo>
                  <a:cubicBezTo>
                    <a:pt x="3964" y="718"/>
                    <a:pt x="3979" y="747"/>
                    <a:pt x="3957" y="784"/>
                  </a:cubicBezTo>
                  <a:cubicBezTo>
                    <a:pt x="3949" y="791"/>
                    <a:pt x="3949" y="798"/>
                    <a:pt x="3949" y="806"/>
                  </a:cubicBezTo>
                  <a:cubicBezTo>
                    <a:pt x="3928" y="842"/>
                    <a:pt x="3928" y="850"/>
                    <a:pt x="3869" y="857"/>
                  </a:cubicBezTo>
                  <a:cubicBezTo>
                    <a:pt x="3818" y="865"/>
                    <a:pt x="3810" y="887"/>
                    <a:pt x="3803" y="923"/>
                  </a:cubicBezTo>
                  <a:cubicBezTo>
                    <a:pt x="3803" y="938"/>
                    <a:pt x="3803" y="938"/>
                    <a:pt x="3803" y="938"/>
                  </a:cubicBezTo>
                  <a:cubicBezTo>
                    <a:pt x="3796" y="974"/>
                    <a:pt x="3788" y="1004"/>
                    <a:pt x="3832" y="1026"/>
                  </a:cubicBezTo>
                  <a:cubicBezTo>
                    <a:pt x="3854" y="1040"/>
                    <a:pt x="3891" y="1055"/>
                    <a:pt x="3928" y="1070"/>
                  </a:cubicBezTo>
                  <a:cubicBezTo>
                    <a:pt x="3993" y="1091"/>
                    <a:pt x="4052" y="1114"/>
                    <a:pt x="4067" y="1143"/>
                  </a:cubicBezTo>
                  <a:cubicBezTo>
                    <a:pt x="4096" y="1180"/>
                    <a:pt x="4118" y="1187"/>
                    <a:pt x="4125" y="1187"/>
                  </a:cubicBezTo>
                  <a:cubicBezTo>
                    <a:pt x="4132" y="1187"/>
                    <a:pt x="4147" y="1180"/>
                    <a:pt x="4155" y="1172"/>
                  </a:cubicBezTo>
                  <a:cubicBezTo>
                    <a:pt x="4162" y="1165"/>
                    <a:pt x="4162" y="1165"/>
                    <a:pt x="4162" y="1165"/>
                  </a:cubicBezTo>
                  <a:cubicBezTo>
                    <a:pt x="4184" y="1150"/>
                    <a:pt x="4199" y="1128"/>
                    <a:pt x="4199" y="1121"/>
                  </a:cubicBezTo>
                  <a:cubicBezTo>
                    <a:pt x="4199" y="1121"/>
                    <a:pt x="4199" y="1114"/>
                    <a:pt x="4177" y="1106"/>
                  </a:cubicBezTo>
                  <a:cubicBezTo>
                    <a:pt x="4111" y="1077"/>
                    <a:pt x="4081" y="1018"/>
                    <a:pt x="4081" y="989"/>
                  </a:cubicBezTo>
                  <a:cubicBezTo>
                    <a:pt x="4081" y="967"/>
                    <a:pt x="4089" y="960"/>
                    <a:pt x="4103" y="952"/>
                  </a:cubicBezTo>
                  <a:cubicBezTo>
                    <a:pt x="4111" y="952"/>
                    <a:pt x="4125" y="945"/>
                    <a:pt x="4147" y="930"/>
                  </a:cubicBezTo>
                  <a:cubicBezTo>
                    <a:pt x="4162" y="923"/>
                    <a:pt x="4177" y="916"/>
                    <a:pt x="4191" y="908"/>
                  </a:cubicBezTo>
                  <a:cubicBezTo>
                    <a:pt x="4228" y="887"/>
                    <a:pt x="4250" y="872"/>
                    <a:pt x="4264" y="842"/>
                  </a:cubicBezTo>
                  <a:cubicBezTo>
                    <a:pt x="4272" y="813"/>
                    <a:pt x="4309" y="784"/>
                    <a:pt x="4338" y="784"/>
                  </a:cubicBezTo>
                  <a:cubicBezTo>
                    <a:pt x="4352" y="784"/>
                    <a:pt x="4367" y="791"/>
                    <a:pt x="4374" y="806"/>
                  </a:cubicBezTo>
                  <a:cubicBezTo>
                    <a:pt x="4382" y="791"/>
                    <a:pt x="4389" y="777"/>
                    <a:pt x="4404" y="769"/>
                  </a:cubicBezTo>
                  <a:cubicBezTo>
                    <a:pt x="4426" y="762"/>
                    <a:pt x="4433" y="762"/>
                    <a:pt x="4448" y="762"/>
                  </a:cubicBezTo>
                  <a:cubicBezTo>
                    <a:pt x="4477" y="762"/>
                    <a:pt x="4492" y="769"/>
                    <a:pt x="4514" y="791"/>
                  </a:cubicBezTo>
                  <a:cubicBezTo>
                    <a:pt x="4543" y="806"/>
                    <a:pt x="4558" y="835"/>
                    <a:pt x="4565" y="872"/>
                  </a:cubicBezTo>
                  <a:lnTo>
                    <a:pt x="4565" y="872"/>
                  </a:lnTo>
                  <a:lnTo>
                    <a:pt x="4572" y="894"/>
                  </a:lnTo>
                  <a:lnTo>
                    <a:pt x="4572" y="901"/>
                  </a:lnTo>
                  <a:cubicBezTo>
                    <a:pt x="4572" y="908"/>
                    <a:pt x="4572" y="923"/>
                    <a:pt x="4572" y="930"/>
                  </a:cubicBezTo>
                  <a:cubicBezTo>
                    <a:pt x="4565" y="967"/>
                    <a:pt x="4565" y="1026"/>
                    <a:pt x="4580" y="1040"/>
                  </a:cubicBezTo>
                  <a:cubicBezTo>
                    <a:pt x="4609" y="1062"/>
                    <a:pt x="4609" y="1084"/>
                    <a:pt x="4616" y="1106"/>
                  </a:cubicBezTo>
                  <a:cubicBezTo>
                    <a:pt x="4616" y="1121"/>
                    <a:pt x="4616" y="1136"/>
                    <a:pt x="4631" y="1150"/>
                  </a:cubicBezTo>
                  <a:cubicBezTo>
                    <a:pt x="4653" y="1187"/>
                    <a:pt x="4675" y="1209"/>
                    <a:pt x="4726" y="1209"/>
                  </a:cubicBezTo>
                  <a:cubicBezTo>
                    <a:pt x="4785" y="1209"/>
                    <a:pt x="4799" y="1246"/>
                    <a:pt x="4814" y="1282"/>
                  </a:cubicBezTo>
                  <a:cubicBezTo>
                    <a:pt x="4814" y="1289"/>
                    <a:pt x="4814" y="1297"/>
                    <a:pt x="4814" y="1304"/>
                  </a:cubicBezTo>
                  <a:cubicBezTo>
                    <a:pt x="4829" y="1348"/>
                    <a:pt x="4909" y="1407"/>
                    <a:pt x="4968" y="1414"/>
                  </a:cubicBezTo>
                  <a:cubicBezTo>
                    <a:pt x="5027" y="1421"/>
                    <a:pt x="5151" y="1495"/>
                    <a:pt x="5173" y="1509"/>
                  </a:cubicBezTo>
                  <a:cubicBezTo>
                    <a:pt x="5195" y="1524"/>
                    <a:pt x="5202" y="1539"/>
                    <a:pt x="5202" y="1560"/>
                  </a:cubicBezTo>
                  <a:cubicBezTo>
                    <a:pt x="5202" y="1582"/>
                    <a:pt x="5188" y="1604"/>
                    <a:pt x="5159" y="1618"/>
                  </a:cubicBezTo>
                  <a:cubicBezTo>
                    <a:pt x="5144" y="1633"/>
                    <a:pt x="5144" y="1640"/>
                    <a:pt x="5144" y="1669"/>
                  </a:cubicBezTo>
                  <a:cubicBezTo>
                    <a:pt x="5151" y="1691"/>
                    <a:pt x="5151" y="1706"/>
                    <a:pt x="5151" y="1728"/>
                  </a:cubicBezTo>
                  <a:cubicBezTo>
                    <a:pt x="5144" y="1743"/>
                    <a:pt x="5144" y="1772"/>
                    <a:pt x="5114" y="1772"/>
                  </a:cubicBezTo>
                  <a:cubicBezTo>
                    <a:pt x="5100" y="1772"/>
                    <a:pt x="5085" y="1757"/>
                    <a:pt x="5071" y="1714"/>
                  </a:cubicBezTo>
                  <a:cubicBezTo>
                    <a:pt x="5049" y="1669"/>
                    <a:pt x="5034" y="1669"/>
                    <a:pt x="5034" y="1669"/>
                  </a:cubicBezTo>
                  <a:cubicBezTo>
                    <a:pt x="5027" y="1669"/>
                    <a:pt x="5012" y="1677"/>
                    <a:pt x="4997" y="1684"/>
                  </a:cubicBezTo>
                  <a:cubicBezTo>
                    <a:pt x="4983" y="1699"/>
                    <a:pt x="4975" y="1706"/>
                    <a:pt x="4975" y="1714"/>
                  </a:cubicBezTo>
                  <a:cubicBezTo>
                    <a:pt x="4975" y="1721"/>
                    <a:pt x="4983" y="1736"/>
                    <a:pt x="5012" y="1750"/>
                  </a:cubicBezTo>
                  <a:cubicBezTo>
                    <a:pt x="5063" y="1772"/>
                    <a:pt x="5114" y="1787"/>
                    <a:pt x="5114" y="1787"/>
                  </a:cubicBezTo>
                  <a:cubicBezTo>
                    <a:pt x="5129" y="1794"/>
                    <a:pt x="5129" y="1794"/>
                    <a:pt x="5129" y="1794"/>
                  </a:cubicBezTo>
                  <a:cubicBezTo>
                    <a:pt x="5122" y="1809"/>
                    <a:pt x="5122" y="1809"/>
                    <a:pt x="5122" y="1809"/>
                  </a:cubicBezTo>
                  <a:cubicBezTo>
                    <a:pt x="5122" y="1809"/>
                    <a:pt x="5114" y="1831"/>
                    <a:pt x="5078" y="1867"/>
                  </a:cubicBezTo>
                  <a:cubicBezTo>
                    <a:pt x="5063" y="1875"/>
                    <a:pt x="5063" y="1875"/>
                    <a:pt x="5063" y="1875"/>
                  </a:cubicBezTo>
                  <a:cubicBezTo>
                    <a:pt x="5056" y="1882"/>
                    <a:pt x="5049" y="1897"/>
                    <a:pt x="5049" y="1897"/>
                  </a:cubicBezTo>
                  <a:cubicBezTo>
                    <a:pt x="5049" y="1904"/>
                    <a:pt x="5049" y="1904"/>
                    <a:pt x="5063" y="1919"/>
                  </a:cubicBezTo>
                  <a:cubicBezTo>
                    <a:pt x="5078" y="1933"/>
                    <a:pt x="5085" y="1941"/>
                    <a:pt x="5100" y="1948"/>
                  </a:cubicBezTo>
                  <a:cubicBezTo>
                    <a:pt x="5114" y="1955"/>
                    <a:pt x="5129" y="1963"/>
                    <a:pt x="5137" y="1985"/>
                  </a:cubicBezTo>
                  <a:cubicBezTo>
                    <a:pt x="5144" y="1985"/>
                    <a:pt x="5144" y="1992"/>
                    <a:pt x="5151" y="1992"/>
                  </a:cubicBezTo>
                  <a:cubicBezTo>
                    <a:pt x="5166" y="2014"/>
                    <a:pt x="5188" y="2043"/>
                    <a:pt x="5159" y="2102"/>
                  </a:cubicBezTo>
                  <a:cubicBezTo>
                    <a:pt x="5144" y="2117"/>
                    <a:pt x="5144" y="2131"/>
                    <a:pt x="5137" y="2146"/>
                  </a:cubicBezTo>
                  <a:cubicBezTo>
                    <a:pt x="5122" y="2168"/>
                    <a:pt x="5114" y="2197"/>
                    <a:pt x="5078" y="2197"/>
                  </a:cubicBezTo>
                  <a:cubicBezTo>
                    <a:pt x="5071" y="2197"/>
                    <a:pt x="5063" y="2197"/>
                    <a:pt x="5056" y="2190"/>
                  </a:cubicBezTo>
                  <a:cubicBezTo>
                    <a:pt x="5019" y="2182"/>
                    <a:pt x="5004" y="2160"/>
                    <a:pt x="4990" y="2146"/>
                  </a:cubicBezTo>
                  <a:cubicBezTo>
                    <a:pt x="4983" y="2138"/>
                    <a:pt x="4975" y="2124"/>
                    <a:pt x="4968" y="2124"/>
                  </a:cubicBezTo>
                  <a:cubicBezTo>
                    <a:pt x="4939" y="2146"/>
                    <a:pt x="4909" y="2168"/>
                    <a:pt x="4887" y="2168"/>
                  </a:cubicBezTo>
                  <a:cubicBezTo>
                    <a:pt x="4865" y="2168"/>
                    <a:pt x="4851" y="2160"/>
                    <a:pt x="4843" y="2146"/>
                  </a:cubicBezTo>
                  <a:cubicBezTo>
                    <a:pt x="4836" y="2131"/>
                    <a:pt x="4814" y="2124"/>
                    <a:pt x="4799" y="2124"/>
                  </a:cubicBezTo>
                  <a:cubicBezTo>
                    <a:pt x="4799" y="2124"/>
                    <a:pt x="4792" y="2124"/>
                    <a:pt x="4785" y="2131"/>
                  </a:cubicBezTo>
                  <a:cubicBezTo>
                    <a:pt x="4785" y="2131"/>
                    <a:pt x="4785" y="2146"/>
                    <a:pt x="4785" y="2153"/>
                  </a:cubicBezTo>
                  <a:cubicBezTo>
                    <a:pt x="4799" y="2248"/>
                    <a:pt x="4821" y="2278"/>
                    <a:pt x="4836" y="2292"/>
                  </a:cubicBezTo>
                  <a:cubicBezTo>
                    <a:pt x="4858" y="2307"/>
                    <a:pt x="4887" y="2329"/>
                    <a:pt x="4880" y="2358"/>
                  </a:cubicBezTo>
                  <a:cubicBezTo>
                    <a:pt x="4873" y="2373"/>
                    <a:pt x="4843" y="2380"/>
                    <a:pt x="4814" y="2380"/>
                  </a:cubicBezTo>
                  <a:cubicBezTo>
                    <a:pt x="4719" y="2380"/>
                    <a:pt x="4690" y="2373"/>
                    <a:pt x="4660" y="2358"/>
                  </a:cubicBezTo>
                  <a:cubicBezTo>
                    <a:pt x="4660" y="2358"/>
                    <a:pt x="4660" y="2358"/>
                    <a:pt x="4653" y="2358"/>
                  </a:cubicBezTo>
                  <a:cubicBezTo>
                    <a:pt x="4646" y="2358"/>
                    <a:pt x="4638" y="2366"/>
                    <a:pt x="4638" y="2373"/>
                  </a:cubicBezTo>
                  <a:cubicBezTo>
                    <a:pt x="4638" y="2373"/>
                    <a:pt x="4638" y="2373"/>
                    <a:pt x="4638" y="2380"/>
                  </a:cubicBezTo>
                  <a:cubicBezTo>
                    <a:pt x="4660" y="2388"/>
                    <a:pt x="4675" y="2395"/>
                    <a:pt x="4690" y="2395"/>
                  </a:cubicBezTo>
                  <a:cubicBezTo>
                    <a:pt x="4704" y="2402"/>
                    <a:pt x="4719" y="2402"/>
                    <a:pt x="4733" y="2410"/>
                  </a:cubicBezTo>
                  <a:cubicBezTo>
                    <a:pt x="4763" y="2424"/>
                    <a:pt x="4792" y="2446"/>
                    <a:pt x="4829" y="2483"/>
                  </a:cubicBezTo>
                  <a:cubicBezTo>
                    <a:pt x="4843" y="2498"/>
                    <a:pt x="4843" y="2498"/>
                    <a:pt x="4843" y="2498"/>
                  </a:cubicBezTo>
                  <a:cubicBezTo>
                    <a:pt x="4873" y="2519"/>
                    <a:pt x="4895" y="2541"/>
                    <a:pt x="4887" y="2564"/>
                  </a:cubicBezTo>
                  <a:cubicBezTo>
                    <a:pt x="4880" y="2586"/>
                    <a:pt x="4851" y="2593"/>
                    <a:pt x="4829" y="2593"/>
                  </a:cubicBezTo>
                  <a:cubicBezTo>
                    <a:pt x="4785" y="2593"/>
                    <a:pt x="4778" y="2607"/>
                    <a:pt x="4778" y="2607"/>
                  </a:cubicBezTo>
                  <a:cubicBezTo>
                    <a:pt x="4778" y="2615"/>
                    <a:pt x="4785" y="2629"/>
                    <a:pt x="4792" y="2637"/>
                  </a:cubicBezTo>
                  <a:cubicBezTo>
                    <a:pt x="4807" y="2659"/>
                    <a:pt x="4821" y="2688"/>
                    <a:pt x="4807" y="2717"/>
                  </a:cubicBezTo>
                  <a:cubicBezTo>
                    <a:pt x="4799" y="2732"/>
                    <a:pt x="4785" y="2739"/>
                    <a:pt x="4763" y="2739"/>
                  </a:cubicBezTo>
                  <a:cubicBezTo>
                    <a:pt x="4711" y="2739"/>
                    <a:pt x="4653" y="2754"/>
                    <a:pt x="4638" y="2805"/>
                  </a:cubicBezTo>
                  <a:cubicBezTo>
                    <a:pt x="4631" y="2820"/>
                    <a:pt x="4638" y="2835"/>
                    <a:pt x="4638" y="2857"/>
                  </a:cubicBezTo>
                  <a:cubicBezTo>
                    <a:pt x="4646" y="2879"/>
                    <a:pt x="4660" y="2915"/>
                    <a:pt x="4623" y="2937"/>
                  </a:cubicBezTo>
                  <a:cubicBezTo>
                    <a:pt x="4609" y="2952"/>
                    <a:pt x="4594" y="2959"/>
                    <a:pt x="4587" y="2959"/>
                  </a:cubicBezTo>
                  <a:lnTo>
                    <a:pt x="4580" y="2967"/>
                  </a:lnTo>
                  <a:cubicBezTo>
                    <a:pt x="4580" y="2967"/>
                    <a:pt x="4587" y="2967"/>
                    <a:pt x="4594" y="2974"/>
                  </a:cubicBezTo>
                  <a:cubicBezTo>
                    <a:pt x="4631" y="3010"/>
                    <a:pt x="4638" y="3055"/>
                    <a:pt x="4602" y="3106"/>
                  </a:cubicBezTo>
                  <a:cubicBezTo>
                    <a:pt x="4594" y="3113"/>
                    <a:pt x="4587" y="3135"/>
                    <a:pt x="4580" y="3150"/>
                  </a:cubicBezTo>
                  <a:cubicBezTo>
                    <a:pt x="4565" y="3194"/>
                    <a:pt x="4543" y="3238"/>
                    <a:pt x="4506" y="3238"/>
                  </a:cubicBezTo>
                  <a:cubicBezTo>
                    <a:pt x="4499" y="3238"/>
                    <a:pt x="4499" y="3238"/>
                    <a:pt x="4492" y="3238"/>
                  </a:cubicBezTo>
                  <a:cubicBezTo>
                    <a:pt x="4492" y="3245"/>
                    <a:pt x="4492" y="3267"/>
                    <a:pt x="4499" y="3289"/>
                  </a:cubicBezTo>
                  <a:cubicBezTo>
                    <a:pt x="4506" y="3304"/>
                    <a:pt x="4506" y="3304"/>
                    <a:pt x="4506" y="3304"/>
                  </a:cubicBezTo>
                  <a:cubicBezTo>
                    <a:pt x="4514" y="3355"/>
                    <a:pt x="4528" y="3369"/>
                    <a:pt x="4565" y="3369"/>
                  </a:cubicBezTo>
                  <a:cubicBezTo>
                    <a:pt x="4594" y="3369"/>
                    <a:pt x="4646" y="3369"/>
                    <a:pt x="4653" y="3355"/>
                  </a:cubicBezTo>
                  <a:cubicBezTo>
                    <a:pt x="4660" y="3355"/>
                    <a:pt x="4653" y="3348"/>
                    <a:pt x="4653" y="3340"/>
                  </a:cubicBezTo>
                  <a:cubicBezTo>
                    <a:pt x="4646" y="3318"/>
                    <a:pt x="4631" y="3296"/>
                    <a:pt x="4638" y="3274"/>
                  </a:cubicBezTo>
                  <a:cubicBezTo>
                    <a:pt x="4646" y="3252"/>
                    <a:pt x="4668" y="3238"/>
                    <a:pt x="4697" y="3223"/>
                  </a:cubicBezTo>
                  <a:cubicBezTo>
                    <a:pt x="4704" y="3223"/>
                    <a:pt x="4711" y="3216"/>
                    <a:pt x="4719" y="3216"/>
                  </a:cubicBezTo>
                  <a:cubicBezTo>
                    <a:pt x="4748" y="3201"/>
                    <a:pt x="4763" y="3186"/>
                    <a:pt x="4792" y="3186"/>
                  </a:cubicBezTo>
                  <a:cubicBezTo>
                    <a:pt x="4799" y="3186"/>
                    <a:pt x="4807" y="3186"/>
                    <a:pt x="4814" y="3194"/>
                  </a:cubicBezTo>
                  <a:cubicBezTo>
                    <a:pt x="4851" y="3201"/>
                    <a:pt x="4858" y="3223"/>
                    <a:pt x="4865" y="3245"/>
                  </a:cubicBezTo>
                  <a:cubicBezTo>
                    <a:pt x="4873" y="3260"/>
                    <a:pt x="4880" y="3274"/>
                    <a:pt x="4887" y="3289"/>
                  </a:cubicBezTo>
                  <a:cubicBezTo>
                    <a:pt x="4931" y="3340"/>
                    <a:pt x="4909" y="3399"/>
                    <a:pt x="4902" y="3421"/>
                  </a:cubicBezTo>
                  <a:cubicBezTo>
                    <a:pt x="4902" y="3436"/>
                    <a:pt x="4895" y="3443"/>
                    <a:pt x="4887" y="3443"/>
                  </a:cubicBezTo>
                  <a:cubicBezTo>
                    <a:pt x="4873" y="3443"/>
                    <a:pt x="4873" y="3436"/>
                    <a:pt x="4865" y="3428"/>
                  </a:cubicBezTo>
                  <a:lnTo>
                    <a:pt x="4865" y="3436"/>
                  </a:lnTo>
                  <a:cubicBezTo>
                    <a:pt x="4851" y="3465"/>
                    <a:pt x="4851" y="3479"/>
                    <a:pt x="4858" y="3509"/>
                  </a:cubicBezTo>
                  <a:cubicBezTo>
                    <a:pt x="4865" y="3523"/>
                    <a:pt x="4865" y="3538"/>
                    <a:pt x="4865" y="3553"/>
                  </a:cubicBezTo>
                  <a:cubicBezTo>
                    <a:pt x="4873" y="3604"/>
                    <a:pt x="4887" y="3663"/>
                    <a:pt x="4895" y="3677"/>
                  </a:cubicBezTo>
                  <a:cubicBezTo>
                    <a:pt x="4917" y="3699"/>
                    <a:pt x="4917" y="3699"/>
                    <a:pt x="4917" y="3699"/>
                  </a:cubicBezTo>
                  <a:cubicBezTo>
                    <a:pt x="4902" y="3707"/>
                    <a:pt x="4902" y="3707"/>
                    <a:pt x="4902" y="3707"/>
                  </a:cubicBezTo>
                  <a:cubicBezTo>
                    <a:pt x="4880" y="3729"/>
                    <a:pt x="4858" y="3750"/>
                    <a:pt x="4843" y="3765"/>
                  </a:cubicBezTo>
                  <a:cubicBezTo>
                    <a:pt x="4821" y="3795"/>
                    <a:pt x="4821" y="3817"/>
                    <a:pt x="4821" y="3846"/>
                  </a:cubicBezTo>
                  <a:cubicBezTo>
                    <a:pt x="4814" y="3868"/>
                    <a:pt x="4814" y="3897"/>
                    <a:pt x="4799" y="3926"/>
                  </a:cubicBezTo>
                  <a:cubicBezTo>
                    <a:pt x="4778" y="3963"/>
                    <a:pt x="4741" y="3985"/>
                    <a:pt x="4704" y="4014"/>
                  </a:cubicBezTo>
                  <a:cubicBezTo>
                    <a:pt x="4675" y="4036"/>
                    <a:pt x="4646" y="4058"/>
                    <a:pt x="4616" y="4088"/>
                  </a:cubicBezTo>
                  <a:cubicBezTo>
                    <a:pt x="4565" y="4139"/>
                    <a:pt x="4484" y="4154"/>
                    <a:pt x="4418" y="4154"/>
                  </a:cubicBezTo>
                  <a:cubicBezTo>
                    <a:pt x="4382" y="4154"/>
                    <a:pt x="4345" y="4146"/>
                    <a:pt x="4323" y="4132"/>
                  </a:cubicBezTo>
                  <a:cubicBezTo>
                    <a:pt x="4309" y="4124"/>
                    <a:pt x="4309" y="4124"/>
                    <a:pt x="4309" y="4124"/>
                  </a:cubicBezTo>
                  <a:cubicBezTo>
                    <a:pt x="4294" y="4117"/>
                    <a:pt x="4279" y="4110"/>
                    <a:pt x="4272" y="4110"/>
                  </a:cubicBezTo>
                  <a:cubicBezTo>
                    <a:pt x="4257" y="4110"/>
                    <a:pt x="4235" y="4124"/>
                    <a:pt x="4206" y="4161"/>
                  </a:cubicBezTo>
                  <a:cubicBezTo>
                    <a:pt x="4169" y="4219"/>
                    <a:pt x="4184" y="4256"/>
                    <a:pt x="4199" y="4300"/>
                  </a:cubicBezTo>
                  <a:cubicBezTo>
                    <a:pt x="4213" y="4322"/>
                    <a:pt x="4221" y="4351"/>
                    <a:pt x="4221" y="4381"/>
                  </a:cubicBezTo>
                  <a:cubicBezTo>
                    <a:pt x="4221" y="4454"/>
                    <a:pt x="4199" y="4483"/>
                    <a:pt x="4162" y="4520"/>
                  </a:cubicBezTo>
                  <a:cubicBezTo>
                    <a:pt x="4155" y="4535"/>
                    <a:pt x="4147" y="4542"/>
                    <a:pt x="4140" y="4549"/>
                  </a:cubicBezTo>
                  <a:cubicBezTo>
                    <a:pt x="4111" y="4586"/>
                    <a:pt x="4089" y="4586"/>
                    <a:pt x="4059" y="4593"/>
                  </a:cubicBezTo>
                  <a:cubicBezTo>
                    <a:pt x="4037" y="4600"/>
                    <a:pt x="4015" y="4608"/>
                    <a:pt x="3993" y="4630"/>
                  </a:cubicBezTo>
                  <a:cubicBezTo>
                    <a:pt x="3986" y="4637"/>
                    <a:pt x="3979" y="4645"/>
                    <a:pt x="3979" y="4652"/>
                  </a:cubicBezTo>
                  <a:cubicBezTo>
                    <a:pt x="3986" y="4667"/>
                    <a:pt x="4015" y="4681"/>
                    <a:pt x="4037" y="4681"/>
                  </a:cubicBezTo>
                  <a:cubicBezTo>
                    <a:pt x="4096" y="4696"/>
                    <a:pt x="4096" y="4696"/>
                    <a:pt x="4096" y="4696"/>
                  </a:cubicBezTo>
                  <a:cubicBezTo>
                    <a:pt x="4045" y="4710"/>
                    <a:pt x="4045" y="4710"/>
                    <a:pt x="4045" y="4710"/>
                  </a:cubicBezTo>
                  <a:cubicBezTo>
                    <a:pt x="4037" y="4718"/>
                    <a:pt x="3942" y="4747"/>
                    <a:pt x="3876" y="4747"/>
                  </a:cubicBezTo>
                  <a:cubicBezTo>
                    <a:pt x="3847" y="4747"/>
                    <a:pt x="3832" y="4740"/>
                    <a:pt x="3825" y="4732"/>
                  </a:cubicBezTo>
                  <a:cubicBezTo>
                    <a:pt x="3803" y="4710"/>
                    <a:pt x="3744" y="4703"/>
                    <a:pt x="3700" y="4703"/>
                  </a:cubicBezTo>
                  <a:cubicBezTo>
                    <a:pt x="3708" y="4740"/>
                    <a:pt x="3715" y="4813"/>
                    <a:pt x="3715" y="4857"/>
                  </a:cubicBezTo>
                  <a:cubicBezTo>
                    <a:pt x="3715" y="4879"/>
                    <a:pt x="3722" y="4886"/>
                    <a:pt x="3744" y="4894"/>
                  </a:cubicBezTo>
                  <a:cubicBezTo>
                    <a:pt x="3759" y="4908"/>
                    <a:pt x="3781" y="4916"/>
                    <a:pt x="3781" y="4952"/>
                  </a:cubicBezTo>
                  <a:cubicBezTo>
                    <a:pt x="3781" y="4974"/>
                    <a:pt x="3766" y="4996"/>
                    <a:pt x="3752" y="5011"/>
                  </a:cubicBezTo>
                  <a:cubicBezTo>
                    <a:pt x="3737" y="5033"/>
                    <a:pt x="3722" y="5048"/>
                    <a:pt x="3722" y="5077"/>
                  </a:cubicBezTo>
                  <a:cubicBezTo>
                    <a:pt x="3722" y="5136"/>
                    <a:pt x="3686" y="5172"/>
                    <a:pt x="3612" y="5201"/>
                  </a:cubicBezTo>
                  <a:cubicBezTo>
                    <a:pt x="3598" y="5209"/>
                    <a:pt x="3583" y="5209"/>
                    <a:pt x="3568" y="5209"/>
                  </a:cubicBezTo>
                  <a:cubicBezTo>
                    <a:pt x="3502" y="5209"/>
                    <a:pt x="3444" y="5165"/>
                    <a:pt x="3414" y="5128"/>
                  </a:cubicBezTo>
                  <a:cubicBezTo>
                    <a:pt x="3378" y="5077"/>
                    <a:pt x="3327" y="5048"/>
                    <a:pt x="3297" y="5033"/>
                  </a:cubicBezTo>
                  <a:cubicBezTo>
                    <a:pt x="3283" y="5026"/>
                    <a:pt x="3253" y="5018"/>
                    <a:pt x="3209" y="5018"/>
                  </a:cubicBezTo>
                  <a:cubicBezTo>
                    <a:pt x="3165" y="5018"/>
                    <a:pt x="3107" y="5026"/>
                    <a:pt x="3077" y="5033"/>
                  </a:cubicBezTo>
                  <a:cubicBezTo>
                    <a:pt x="3041" y="5040"/>
                    <a:pt x="2975" y="5121"/>
                    <a:pt x="2938" y="5172"/>
                  </a:cubicBezTo>
                  <a:cubicBezTo>
                    <a:pt x="2916" y="5157"/>
                    <a:pt x="2916" y="5157"/>
                    <a:pt x="2916" y="5157"/>
                  </a:cubicBezTo>
                  <a:cubicBezTo>
                    <a:pt x="2923" y="5136"/>
                    <a:pt x="2931" y="5114"/>
                    <a:pt x="2931" y="5106"/>
                  </a:cubicBezTo>
                  <a:cubicBezTo>
                    <a:pt x="2923" y="5114"/>
                    <a:pt x="2916" y="5114"/>
                    <a:pt x="2916" y="5114"/>
                  </a:cubicBezTo>
                  <a:cubicBezTo>
                    <a:pt x="2894" y="5114"/>
                    <a:pt x="2880" y="5106"/>
                    <a:pt x="2865" y="5099"/>
                  </a:cubicBezTo>
                  <a:cubicBezTo>
                    <a:pt x="2850" y="5099"/>
                    <a:pt x="2828" y="5091"/>
                    <a:pt x="2799" y="5091"/>
                  </a:cubicBezTo>
                  <a:cubicBezTo>
                    <a:pt x="2784" y="5091"/>
                    <a:pt x="2770" y="5091"/>
                    <a:pt x="2748" y="5099"/>
                  </a:cubicBezTo>
                  <a:cubicBezTo>
                    <a:pt x="2667" y="5128"/>
                    <a:pt x="2660" y="5157"/>
                    <a:pt x="2623" y="5231"/>
                  </a:cubicBezTo>
                  <a:cubicBezTo>
                    <a:pt x="2623" y="5238"/>
                    <a:pt x="2623" y="5238"/>
                    <a:pt x="2623" y="5238"/>
                  </a:cubicBezTo>
                  <a:cubicBezTo>
                    <a:pt x="2594" y="5304"/>
                    <a:pt x="2630" y="5333"/>
                    <a:pt x="2682" y="5370"/>
                  </a:cubicBezTo>
                  <a:cubicBezTo>
                    <a:pt x="2755" y="5407"/>
                    <a:pt x="2711" y="5517"/>
                    <a:pt x="2689" y="5553"/>
                  </a:cubicBezTo>
                  <a:cubicBezTo>
                    <a:pt x="2667" y="5597"/>
                    <a:pt x="2667" y="5722"/>
                    <a:pt x="2689" y="5817"/>
                  </a:cubicBezTo>
                  <a:cubicBezTo>
                    <a:pt x="2711" y="5905"/>
                    <a:pt x="2762" y="5993"/>
                    <a:pt x="2799" y="6051"/>
                  </a:cubicBezTo>
                  <a:cubicBezTo>
                    <a:pt x="2828" y="6095"/>
                    <a:pt x="2828" y="6095"/>
                    <a:pt x="2828" y="6095"/>
                  </a:cubicBezTo>
                  <a:cubicBezTo>
                    <a:pt x="2858" y="6147"/>
                    <a:pt x="2887" y="6191"/>
                    <a:pt x="2894" y="6264"/>
                  </a:cubicBezTo>
                  <a:cubicBezTo>
                    <a:pt x="2902" y="6286"/>
                    <a:pt x="2902" y="6300"/>
                    <a:pt x="2909" y="6323"/>
                  </a:cubicBezTo>
                  <a:cubicBezTo>
                    <a:pt x="2916" y="6359"/>
                    <a:pt x="2923" y="6388"/>
                    <a:pt x="2909" y="6447"/>
                  </a:cubicBezTo>
                  <a:cubicBezTo>
                    <a:pt x="2894" y="6491"/>
                    <a:pt x="2880" y="6506"/>
                    <a:pt x="2865" y="6513"/>
                  </a:cubicBezTo>
                  <a:cubicBezTo>
                    <a:pt x="2858" y="6528"/>
                    <a:pt x="2850" y="6528"/>
                    <a:pt x="2850" y="6557"/>
                  </a:cubicBezTo>
                  <a:cubicBezTo>
                    <a:pt x="2850" y="6579"/>
                    <a:pt x="2850" y="6601"/>
                    <a:pt x="2858" y="6616"/>
                  </a:cubicBezTo>
                  <a:cubicBezTo>
                    <a:pt x="2865" y="6645"/>
                    <a:pt x="2865" y="6674"/>
                    <a:pt x="2850" y="6718"/>
                  </a:cubicBezTo>
                  <a:cubicBezTo>
                    <a:pt x="2836" y="6755"/>
                    <a:pt x="2821" y="6769"/>
                    <a:pt x="2806" y="6769"/>
                  </a:cubicBezTo>
                  <a:cubicBezTo>
                    <a:pt x="2792" y="6777"/>
                    <a:pt x="2784" y="6777"/>
                    <a:pt x="2784" y="6814"/>
                  </a:cubicBezTo>
                  <a:cubicBezTo>
                    <a:pt x="2777" y="6836"/>
                    <a:pt x="2784" y="6836"/>
                    <a:pt x="2784" y="6836"/>
                  </a:cubicBezTo>
                  <a:cubicBezTo>
                    <a:pt x="2799" y="6836"/>
                    <a:pt x="2799" y="6836"/>
                    <a:pt x="2799" y="6836"/>
                  </a:cubicBezTo>
                  <a:lnTo>
                    <a:pt x="2806" y="6836"/>
                  </a:lnTo>
                  <a:cubicBezTo>
                    <a:pt x="2814" y="6836"/>
                    <a:pt x="2836" y="6836"/>
                    <a:pt x="2850" y="6857"/>
                  </a:cubicBezTo>
                  <a:cubicBezTo>
                    <a:pt x="2858" y="6872"/>
                    <a:pt x="2865" y="6894"/>
                    <a:pt x="2865" y="6916"/>
                  </a:cubicBezTo>
                  <a:cubicBezTo>
                    <a:pt x="2865" y="6924"/>
                    <a:pt x="2865" y="6924"/>
                    <a:pt x="2865" y="6924"/>
                  </a:cubicBezTo>
                  <a:cubicBezTo>
                    <a:pt x="2814" y="6967"/>
                    <a:pt x="2814" y="6967"/>
                    <a:pt x="2814" y="6967"/>
                  </a:cubicBezTo>
                  <a:cubicBezTo>
                    <a:pt x="2894" y="7092"/>
                    <a:pt x="2894" y="7092"/>
                    <a:pt x="2894" y="7092"/>
                  </a:cubicBezTo>
                  <a:cubicBezTo>
                    <a:pt x="2872" y="7114"/>
                    <a:pt x="2872" y="7114"/>
                    <a:pt x="2872" y="7114"/>
                  </a:cubicBezTo>
                  <a:cubicBezTo>
                    <a:pt x="2858" y="7107"/>
                    <a:pt x="2806" y="7077"/>
                    <a:pt x="2777" y="7077"/>
                  </a:cubicBezTo>
                  <a:cubicBezTo>
                    <a:pt x="2755" y="7077"/>
                    <a:pt x="2748" y="7085"/>
                    <a:pt x="2748" y="7085"/>
                  </a:cubicBezTo>
                  <a:cubicBezTo>
                    <a:pt x="2740" y="7099"/>
                    <a:pt x="2733" y="7114"/>
                    <a:pt x="2726" y="7129"/>
                  </a:cubicBezTo>
                  <a:cubicBezTo>
                    <a:pt x="2711" y="7158"/>
                    <a:pt x="2704" y="7195"/>
                    <a:pt x="2667" y="7195"/>
                  </a:cubicBezTo>
                  <a:cubicBezTo>
                    <a:pt x="2652" y="7195"/>
                    <a:pt x="2630" y="7187"/>
                    <a:pt x="2609" y="7173"/>
                  </a:cubicBezTo>
                  <a:cubicBezTo>
                    <a:pt x="2587" y="7158"/>
                    <a:pt x="2572" y="7143"/>
                    <a:pt x="2557" y="7143"/>
                  </a:cubicBezTo>
                  <a:cubicBezTo>
                    <a:pt x="2535" y="7143"/>
                    <a:pt x="2528" y="7165"/>
                    <a:pt x="2513" y="7224"/>
                  </a:cubicBezTo>
                  <a:cubicBezTo>
                    <a:pt x="2506" y="7246"/>
                    <a:pt x="2499" y="7268"/>
                    <a:pt x="2499" y="7283"/>
                  </a:cubicBezTo>
                  <a:cubicBezTo>
                    <a:pt x="2499" y="7312"/>
                    <a:pt x="2491" y="7334"/>
                    <a:pt x="2455" y="7356"/>
                  </a:cubicBezTo>
                  <a:cubicBezTo>
                    <a:pt x="2447" y="7356"/>
                    <a:pt x="2425" y="7378"/>
                    <a:pt x="2411" y="7400"/>
                  </a:cubicBezTo>
                  <a:cubicBezTo>
                    <a:pt x="2352" y="7444"/>
                    <a:pt x="2315" y="7480"/>
                    <a:pt x="2286" y="748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F9D87E3A-1618-F640-A37C-C7E6588BA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39" y="6897041"/>
              <a:ext cx="2011769" cy="2854413"/>
            </a:xfrm>
            <a:custGeom>
              <a:avLst/>
              <a:gdLst>
                <a:gd name="T0" fmla="*/ 3950 w 5240"/>
                <a:gd name="T1" fmla="*/ 271 h 7511"/>
                <a:gd name="T2" fmla="*/ 4074 w 5240"/>
                <a:gd name="T3" fmla="*/ 1165 h 7511"/>
                <a:gd name="T4" fmla="*/ 4528 w 5240"/>
                <a:gd name="T5" fmla="*/ 813 h 7511"/>
                <a:gd name="T6" fmla="*/ 5159 w 5240"/>
                <a:gd name="T7" fmla="*/ 1743 h 7511"/>
                <a:gd name="T8" fmla="*/ 5078 w 5240"/>
                <a:gd name="T9" fmla="*/ 2190 h 7511"/>
                <a:gd name="T10" fmla="*/ 4748 w 5240"/>
                <a:gd name="T11" fmla="*/ 2439 h 7511"/>
                <a:gd name="T12" fmla="*/ 4690 w 5240"/>
                <a:gd name="T13" fmla="*/ 3348 h 7511"/>
                <a:gd name="T14" fmla="*/ 4851 w 5240"/>
                <a:gd name="T15" fmla="*/ 3773 h 7511"/>
                <a:gd name="T16" fmla="*/ 3854 w 5240"/>
                <a:gd name="T17" fmla="*/ 4740 h 7511"/>
                <a:gd name="T18" fmla="*/ 2953 w 5240"/>
                <a:gd name="T19" fmla="*/ 5106 h 7511"/>
                <a:gd name="T20" fmla="*/ 2858 w 5240"/>
                <a:gd name="T21" fmla="*/ 6572 h 7511"/>
                <a:gd name="T22" fmla="*/ 2689 w 5240"/>
                <a:gd name="T23" fmla="*/ 7195 h 7511"/>
                <a:gd name="T24" fmla="*/ 1890 w 5240"/>
                <a:gd name="T25" fmla="*/ 6755 h 7511"/>
                <a:gd name="T26" fmla="*/ 1473 w 5240"/>
                <a:gd name="T27" fmla="*/ 6338 h 7511"/>
                <a:gd name="T28" fmla="*/ 542 w 5240"/>
                <a:gd name="T29" fmla="*/ 5524 h 7511"/>
                <a:gd name="T30" fmla="*/ 366 w 5240"/>
                <a:gd name="T31" fmla="*/ 5084 h 7511"/>
                <a:gd name="T32" fmla="*/ 718 w 5240"/>
                <a:gd name="T33" fmla="*/ 4638 h 7511"/>
                <a:gd name="T34" fmla="*/ 733 w 5240"/>
                <a:gd name="T35" fmla="*/ 3729 h 7511"/>
                <a:gd name="T36" fmla="*/ 1158 w 5240"/>
                <a:gd name="T37" fmla="*/ 2593 h 7511"/>
                <a:gd name="T38" fmla="*/ 1890 w 5240"/>
                <a:gd name="T39" fmla="*/ 1860 h 7511"/>
                <a:gd name="T40" fmla="*/ 1824 w 5240"/>
                <a:gd name="T41" fmla="*/ 1378 h 7511"/>
                <a:gd name="T42" fmla="*/ 2543 w 5240"/>
                <a:gd name="T43" fmla="*/ 784 h 7511"/>
                <a:gd name="T44" fmla="*/ 3349 w 5240"/>
                <a:gd name="T45" fmla="*/ 183 h 7511"/>
                <a:gd name="T46" fmla="*/ 3363 w 5240"/>
                <a:gd name="T47" fmla="*/ 249 h 7511"/>
                <a:gd name="T48" fmla="*/ 2674 w 5240"/>
                <a:gd name="T49" fmla="*/ 440 h 7511"/>
                <a:gd name="T50" fmla="*/ 2330 w 5240"/>
                <a:gd name="T51" fmla="*/ 894 h 7511"/>
                <a:gd name="T52" fmla="*/ 1714 w 5240"/>
                <a:gd name="T53" fmla="*/ 1304 h 7511"/>
                <a:gd name="T54" fmla="*/ 2022 w 5240"/>
                <a:gd name="T55" fmla="*/ 1663 h 7511"/>
                <a:gd name="T56" fmla="*/ 1605 w 5240"/>
                <a:gd name="T57" fmla="*/ 2153 h 7511"/>
                <a:gd name="T58" fmla="*/ 1121 w 5240"/>
                <a:gd name="T59" fmla="*/ 2520 h 7511"/>
                <a:gd name="T60" fmla="*/ 762 w 5240"/>
                <a:gd name="T61" fmla="*/ 3223 h 7511"/>
                <a:gd name="T62" fmla="*/ 447 w 5240"/>
                <a:gd name="T63" fmla="*/ 3846 h 7511"/>
                <a:gd name="T64" fmla="*/ 681 w 5240"/>
                <a:gd name="T65" fmla="*/ 4425 h 7511"/>
                <a:gd name="T66" fmla="*/ 571 w 5240"/>
                <a:gd name="T67" fmla="*/ 4747 h 7511"/>
                <a:gd name="T68" fmla="*/ 337 w 5240"/>
                <a:gd name="T69" fmla="*/ 5077 h 7511"/>
                <a:gd name="T70" fmla="*/ 147 w 5240"/>
                <a:gd name="T71" fmla="*/ 5458 h 7511"/>
                <a:gd name="T72" fmla="*/ 894 w 5240"/>
                <a:gd name="T73" fmla="*/ 5414 h 7511"/>
                <a:gd name="T74" fmla="*/ 1290 w 5240"/>
                <a:gd name="T75" fmla="*/ 6125 h 7511"/>
                <a:gd name="T76" fmla="*/ 1407 w 5240"/>
                <a:gd name="T77" fmla="*/ 6909 h 7511"/>
                <a:gd name="T78" fmla="*/ 2118 w 5240"/>
                <a:gd name="T79" fmla="*/ 7144 h 7511"/>
                <a:gd name="T80" fmla="*/ 2440 w 5240"/>
                <a:gd name="T81" fmla="*/ 7422 h 7511"/>
                <a:gd name="T82" fmla="*/ 2850 w 5240"/>
                <a:gd name="T83" fmla="*/ 6990 h 7511"/>
                <a:gd name="T84" fmla="*/ 2828 w 5240"/>
                <a:gd name="T85" fmla="*/ 6799 h 7511"/>
                <a:gd name="T86" fmla="*/ 2726 w 5240"/>
                <a:gd name="T87" fmla="*/ 5575 h 7511"/>
                <a:gd name="T88" fmla="*/ 3312 w 5240"/>
                <a:gd name="T89" fmla="*/ 5063 h 7511"/>
                <a:gd name="T90" fmla="*/ 4067 w 5240"/>
                <a:gd name="T91" fmla="*/ 4740 h 7511"/>
                <a:gd name="T92" fmla="*/ 4323 w 5240"/>
                <a:gd name="T93" fmla="*/ 4154 h 7511"/>
                <a:gd name="T94" fmla="*/ 4902 w 5240"/>
                <a:gd name="T95" fmla="*/ 3568 h 7511"/>
                <a:gd name="T96" fmla="*/ 4660 w 5240"/>
                <a:gd name="T97" fmla="*/ 3363 h 7511"/>
                <a:gd name="T98" fmla="*/ 4785 w 5240"/>
                <a:gd name="T99" fmla="*/ 2769 h 7511"/>
                <a:gd name="T100" fmla="*/ 4865 w 5240"/>
                <a:gd name="T101" fmla="*/ 2293 h 7511"/>
                <a:gd name="T102" fmla="*/ 5188 w 5240"/>
                <a:gd name="T103" fmla="*/ 2124 h 7511"/>
                <a:gd name="T104" fmla="*/ 5188 w 5240"/>
                <a:gd name="T105" fmla="*/ 1684 h 7511"/>
                <a:gd name="T106" fmla="*/ 4609 w 5240"/>
                <a:gd name="T107" fmla="*/ 931 h 7511"/>
                <a:gd name="T108" fmla="*/ 4272 w 5240"/>
                <a:gd name="T109" fmla="*/ 857 h 7511"/>
                <a:gd name="T110" fmla="*/ 3862 w 5240"/>
                <a:gd name="T111" fmla="*/ 1026 h 7511"/>
                <a:gd name="T112" fmla="*/ 3986 w 5240"/>
                <a:gd name="T113" fmla="*/ 374 h 7511"/>
                <a:gd name="T114" fmla="*/ 3678 w 5240"/>
                <a:gd name="T115" fmla="*/ 66 h 7511"/>
                <a:gd name="T116" fmla="*/ 5012 w 5240"/>
                <a:gd name="T117" fmla="*/ 1729 h 7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40" h="7511">
                  <a:moveTo>
                    <a:pt x="3605" y="30"/>
                  </a:moveTo>
                  <a:lnTo>
                    <a:pt x="3605" y="30"/>
                  </a:lnTo>
                  <a:cubicBezTo>
                    <a:pt x="3605" y="30"/>
                    <a:pt x="3612" y="30"/>
                    <a:pt x="3612" y="37"/>
                  </a:cubicBezTo>
                  <a:cubicBezTo>
                    <a:pt x="3656" y="44"/>
                    <a:pt x="3649" y="117"/>
                    <a:pt x="3693" y="117"/>
                  </a:cubicBezTo>
                  <a:cubicBezTo>
                    <a:pt x="3708" y="117"/>
                    <a:pt x="3730" y="117"/>
                    <a:pt x="3744" y="117"/>
                  </a:cubicBezTo>
                  <a:cubicBezTo>
                    <a:pt x="3766" y="117"/>
                    <a:pt x="3788" y="117"/>
                    <a:pt x="3825" y="103"/>
                  </a:cubicBezTo>
                  <a:cubicBezTo>
                    <a:pt x="3847" y="88"/>
                    <a:pt x="3876" y="81"/>
                    <a:pt x="3898" y="81"/>
                  </a:cubicBezTo>
                  <a:cubicBezTo>
                    <a:pt x="3927" y="81"/>
                    <a:pt x="3942" y="88"/>
                    <a:pt x="3950" y="110"/>
                  </a:cubicBezTo>
                  <a:cubicBezTo>
                    <a:pt x="3957" y="154"/>
                    <a:pt x="4023" y="205"/>
                    <a:pt x="4052" y="220"/>
                  </a:cubicBezTo>
                  <a:cubicBezTo>
                    <a:pt x="4074" y="235"/>
                    <a:pt x="4067" y="293"/>
                    <a:pt x="4030" y="293"/>
                  </a:cubicBezTo>
                  <a:cubicBezTo>
                    <a:pt x="4023" y="293"/>
                    <a:pt x="4015" y="293"/>
                    <a:pt x="4008" y="286"/>
                  </a:cubicBezTo>
                  <a:cubicBezTo>
                    <a:pt x="3986" y="279"/>
                    <a:pt x="3964" y="271"/>
                    <a:pt x="3950" y="271"/>
                  </a:cubicBezTo>
                  <a:cubicBezTo>
                    <a:pt x="3927" y="271"/>
                    <a:pt x="3913" y="286"/>
                    <a:pt x="3935" y="308"/>
                  </a:cubicBezTo>
                  <a:cubicBezTo>
                    <a:pt x="3957" y="337"/>
                    <a:pt x="3979" y="366"/>
                    <a:pt x="3942" y="366"/>
                  </a:cubicBezTo>
                  <a:lnTo>
                    <a:pt x="3935" y="366"/>
                  </a:lnTo>
                  <a:cubicBezTo>
                    <a:pt x="3927" y="366"/>
                    <a:pt x="3927" y="366"/>
                    <a:pt x="3920" y="366"/>
                  </a:cubicBezTo>
                  <a:cubicBezTo>
                    <a:pt x="3891" y="366"/>
                    <a:pt x="3942" y="411"/>
                    <a:pt x="3905" y="440"/>
                  </a:cubicBezTo>
                  <a:cubicBezTo>
                    <a:pt x="3862" y="476"/>
                    <a:pt x="3869" y="521"/>
                    <a:pt x="3898" y="542"/>
                  </a:cubicBezTo>
                  <a:cubicBezTo>
                    <a:pt x="3920" y="572"/>
                    <a:pt x="3957" y="652"/>
                    <a:pt x="3950" y="689"/>
                  </a:cubicBezTo>
                  <a:cubicBezTo>
                    <a:pt x="3942" y="726"/>
                    <a:pt x="3993" y="740"/>
                    <a:pt x="3964" y="792"/>
                  </a:cubicBezTo>
                  <a:cubicBezTo>
                    <a:pt x="3942" y="843"/>
                    <a:pt x="3950" y="850"/>
                    <a:pt x="3891" y="857"/>
                  </a:cubicBezTo>
                  <a:cubicBezTo>
                    <a:pt x="3832" y="865"/>
                    <a:pt x="3825" y="894"/>
                    <a:pt x="3810" y="938"/>
                  </a:cubicBezTo>
                  <a:cubicBezTo>
                    <a:pt x="3803" y="975"/>
                    <a:pt x="3788" y="1019"/>
                    <a:pt x="3847" y="1055"/>
                  </a:cubicBezTo>
                  <a:cubicBezTo>
                    <a:pt x="3905" y="1085"/>
                    <a:pt x="4052" y="1129"/>
                    <a:pt x="4074" y="1165"/>
                  </a:cubicBezTo>
                  <a:cubicBezTo>
                    <a:pt x="4096" y="1187"/>
                    <a:pt x="4118" y="1216"/>
                    <a:pt x="4147" y="1216"/>
                  </a:cubicBezTo>
                  <a:cubicBezTo>
                    <a:pt x="4162" y="1216"/>
                    <a:pt x="4177" y="1209"/>
                    <a:pt x="4184" y="1202"/>
                  </a:cubicBezTo>
                  <a:cubicBezTo>
                    <a:pt x="4228" y="1158"/>
                    <a:pt x="4264" y="1129"/>
                    <a:pt x="4206" y="1106"/>
                  </a:cubicBezTo>
                  <a:cubicBezTo>
                    <a:pt x="4147" y="1077"/>
                    <a:pt x="4118" y="1026"/>
                    <a:pt x="4118" y="1004"/>
                  </a:cubicBezTo>
                  <a:cubicBezTo>
                    <a:pt x="4118" y="975"/>
                    <a:pt x="4125" y="997"/>
                    <a:pt x="4177" y="960"/>
                  </a:cubicBezTo>
                  <a:cubicBezTo>
                    <a:pt x="4228" y="923"/>
                    <a:pt x="4279" y="909"/>
                    <a:pt x="4294" y="865"/>
                  </a:cubicBezTo>
                  <a:cubicBezTo>
                    <a:pt x="4309" y="835"/>
                    <a:pt x="4338" y="813"/>
                    <a:pt x="4360" y="813"/>
                  </a:cubicBezTo>
                  <a:cubicBezTo>
                    <a:pt x="4374" y="813"/>
                    <a:pt x="4382" y="821"/>
                    <a:pt x="4382" y="835"/>
                  </a:cubicBezTo>
                  <a:cubicBezTo>
                    <a:pt x="4389" y="865"/>
                    <a:pt x="4411" y="902"/>
                    <a:pt x="4411" y="902"/>
                  </a:cubicBezTo>
                  <a:cubicBezTo>
                    <a:pt x="4411" y="902"/>
                    <a:pt x="4389" y="813"/>
                    <a:pt x="4433" y="799"/>
                  </a:cubicBezTo>
                  <a:cubicBezTo>
                    <a:pt x="4448" y="792"/>
                    <a:pt x="4462" y="792"/>
                    <a:pt x="4470" y="792"/>
                  </a:cubicBezTo>
                  <a:cubicBezTo>
                    <a:pt x="4492" y="792"/>
                    <a:pt x="4506" y="799"/>
                    <a:pt x="4528" y="813"/>
                  </a:cubicBezTo>
                  <a:cubicBezTo>
                    <a:pt x="4558" y="835"/>
                    <a:pt x="4572" y="872"/>
                    <a:pt x="4580" y="909"/>
                  </a:cubicBezTo>
                  <a:cubicBezTo>
                    <a:pt x="4558" y="916"/>
                    <a:pt x="4550" y="916"/>
                    <a:pt x="4550" y="916"/>
                  </a:cubicBezTo>
                  <a:cubicBezTo>
                    <a:pt x="4550" y="916"/>
                    <a:pt x="4558" y="916"/>
                    <a:pt x="4580" y="909"/>
                  </a:cubicBezTo>
                  <a:lnTo>
                    <a:pt x="4580" y="916"/>
                  </a:lnTo>
                  <a:cubicBezTo>
                    <a:pt x="4580" y="953"/>
                    <a:pt x="4558" y="1048"/>
                    <a:pt x="4594" y="1070"/>
                  </a:cubicBezTo>
                  <a:cubicBezTo>
                    <a:pt x="4631" y="1099"/>
                    <a:pt x="4609" y="1129"/>
                    <a:pt x="4638" y="1173"/>
                  </a:cubicBezTo>
                  <a:cubicBezTo>
                    <a:pt x="4660" y="1216"/>
                    <a:pt x="4690" y="1239"/>
                    <a:pt x="4748" y="1239"/>
                  </a:cubicBezTo>
                  <a:cubicBezTo>
                    <a:pt x="4807" y="1239"/>
                    <a:pt x="4807" y="1275"/>
                    <a:pt x="4821" y="1326"/>
                  </a:cubicBezTo>
                  <a:cubicBezTo>
                    <a:pt x="4843" y="1378"/>
                    <a:pt x="4924" y="1436"/>
                    <a:pt x="4983" y="1444"/>
                  </a:cubicBezTo>
                  <a:cubicBezTo>
                    <a:pt x="5049" y="1451"/>
                    <a:pt x="5166" y="1524"/>
                    <a:pt x="5188" y="1539"/>
                  </a:cubicBezTo>
                  <a:cubicBezTo>
                    <a:pt x="5217" y="1554"/>
                    <a:pt x="5217" y="1597"/>
                    <a:pt x="5173" y="1626"/>
                  </a:cubicBezTo>
                  <a:cubicBezTo>
                    <a:pt x="5129" y="1648"/>
                    <a:pt x="5166" y="1692"/>
                    <a:pt x="5159" y="1743"/>
                  </a:cubicBezTo>
                  <a:cubicBezTo>
                    <a:pt x="5151" y="1765"/>
                    <a:pt x="5144" y="1772"/>
                    <a:pt x="5136" y="1772"/>
                  </a:cubicBezTo>
                  <a:cubicBezTo>
                    <a:pt x="5129" y="1772"/>
                    <a:pt x="5122" y="1758"/>
                    <a:pt x="5107" y="1721"/>
                  </a:cubicBezTo>
                  <a:cubicBezTo>
                    <a:pt x="5093" y="1684"/>
                    <a:pt x="5071" y="1670"/>
                    <a:pt x="5056" y="1670"/>
                  </a:cubicBezTo>
                  <a:cubicBezTo>
                    <a:pt x="5041" y="1670"/>
                    <a:pt x="5026" y="1677"/>
                    <a:pt x="5012" y="1692"/>
                  </a:cubicBezTo>
                  <a:cubicBezTo>
                    <a:pt x="4968" y="1721"/>
                    <a:pt x="4975" y="1751"/>
                    <a:pt x="5026" y="1772"/>
                  </a:cubicBezTo>
                  <a:cubicBezTo>
                    <a:pt x="5078" y="1802"/>
                    <a:pt x="5129" y="1816"/>
                    <a:pt x="5129" y="1816"/>
                  </a:cubicBezTo>
                  <a:cubicBezTo>
                    <a:pt x="5129" y="1816"/>
                    <a:pt x="5122" y="1838"/>
                    <a:pt x="5085" y="1868"/>
                  </a:cubicBezTo>
                  <a:cubicBezTo>
                    <a:pt x="5056" y="1904"/>
                    <a:pt x="5034" y="1912"/>
                    <a:pt x="5071" y="1948"/>
                  </a:cubicBezTo>
                  <a:cubicBezTo>
                    <a:pt x="5107" y="1978"/>
                    <a:pt x="5129" y="1978"/>
                    <a:pt x="5151" y="2007"/>
                  </a:cubicBezTo>
                  <a:cubicBezTo>
                    <a:pt x="5166" y="2029"/>
                    <a:pt x="5195" y="2051"/>
                    <a:pt x="5166" y="2110"/>
                  </a:cubicBezTo>
                  <a:cubicBezTo>
                    <a:pt x="5136" y="2161"/>
                    <a:pt x="5136" y="2197"/>
                    <a:pt x="5100" y="2197"/>
                  </a:cubicBezTo>
                  <a:cubicBezTo>
                    <a:pt x="5093" y="2197"/>
                    <a:pt x="5085" y="2197"/>
                    <a:pt x="5078" y="2190"/>
                  </a:cubicBezTo>
                  <a:cubicBezTo>
                    <a:pt x="5026" y="2175"/>
                    <a:pt x="5012" y="2124"/>
                    <a:pt x="4990" y="2124"/>
                  </a:cubicBezTo>
                  <a:cubicBezTo>
                    <a:pt x="4990" y="2124"/>
                    <a:pt x="4983" y="2132"/>
                    <a:pt x="4975" y="2132"/>
                  </a:cubicBezTo>
                  <a:cubicBezTo>
                    <a:pt x="4953" y="2146"/>
                    <a:pt x="4931" y="2168"/>
                    <a:pt x="4909" y="2168"/>
                  </a:cubicBezTo>
                  <a:cubicBezTo>
                    <a:pt x="4895" y="2168"/>
                    <a:pt x="4887" y="2161"/>
                    <a:pt x="4873" y="2146"/>
                  </a:cubicBezTo>
                  <a:cubicBezTo>
                    <a:pt x="4865" y="2132"/>
                    <a:pt x="4843" y="2124"/>
                    <a:pt x="4821" y="2124"/>
                  </a:cubicBezTo>
                  <a:cubicBezTo>
                    <a:pt x="4800" y="2124"/>
                    <a:pt x="4785" y="2139"/>
                    <a:pt x="4792" y="2168"/>
                  </a:cubicBezTo>
                  <a:cubicBezTo>
                    <a:pt x="4800" y="2227"/>
                    <a:pt x="4814" y="2293"/>
                    <a:pt x="4851" y="2322"/>
                  </a:cubicBezTo>
                  <a:cubicBezTo>
                    <a:pt x="4887" y="2344"/>
                    <a:pt x="4924" y="2381"/>
                    <a:pt x="4836" y="2381"/>
                  </a:cubicBezTo>
                  <a:cubicBezTo>
                    <a:pt x="4741" y="2381"/>
                    <a:pt x="4712" y="2373"/>
                    <a:pt x="4690" y="2359"/>
                  </a:cubicBezTo>
                  <a:cubicBezTo>
                    <a:pt x="4682" y="2359"/>
                    <a:pt x="4682" y="2359"/>
                    <a:pt x="4675" y="2359"/>
                  </a:cubicBezTo>
                  <a:cubicBezTo>
                    <a:pt x="4653" y="2359"/>
                    <a:pt x="4624" y="2381"/>
                    <a:pt x="4653" y="2403"/>
                  </a:cubicBezTo>
                  <a:cubicBezTo>
                    <a:pt x="4690" y="2432"/>
                    <a:pt x="4712" y="2425"/>
                    <a:pt x="4748" y="2439"/>
                  </a:cubicBezTo>
                  <a:cubicBezTo>
                    <a:pt x="4785" y="2454"/>
                    <a:pt x="4807" y="2476"/>
                    <a:pt x="4843" y="2505"/>
                  </a:cubicBezTo>
                  <a:cubicBezTo>
                    <a:pt x="4873" y="2542"/>
                    <a:pt x="4931" y="2586"/>
                    <a:pt x="4851" y="2593"/>
                  </a:cubicBezTo>
                  <a:cubicBezTo>
                    <a:pt x="4763" y="2601"/>
                    <a:pt x="4785" y="2637"/>
                    <a:pt x="4800" y="2659"/>
                  </a:cubicBezTo>
                  <a:cubicBezTo>
                    <a:pt x="4814" y="2688"/>
                    <a:pt x="4843" y="2740"/>
                    <a:pt x="4785" y="2740"/>
                  </a:cubicBezTo>
                  <a:cubicBezTo>
                    <a:pt x="4719" y="2740"/>
                    <a:pt x="4660" y="2762"/>
                    <a:pt x="4645" y="2813"/>
                  </a:cubicBezTo>
                  <a:cubicBezTo>
                    <a:pt x="4631" y="2864"/>
                    <a:pt x="4682" y="2908"/>
                    <a:pt x="4638" y="2938"/>
                  </a:cubicBezTo>
                  <a:cubicBezTo>
                    <a:pt x="4594" y="2974"/>
                    <a:pt x="4558" y="2967"/>
                    <a:pt x="4602" y="3003"/>
                  </a:cubicBezTo>
                  <a:cubicBezTo>
                    <a:pt x="4645" y="3033"/>
                    <a:pt x="4638" y="3077"/>
                    <a:pt x="4609" y="3113"/>
                  </a:cubicBezTo>
                  <a:cubicBezTo>
                    <a:pt x="4587" y="3143"/>
                    <a:pt x="4572" y="3238"/>
                    <a:pt x="4528" y="3238"/>
                  </a:cubicBezTo>
                  <a:cubicBezTo>
                    <a:pt x="4484" y="3238"/>
                    <a:pt x="4499" y="3282"/>
                    <a:pt x="4506" y="3326"/>
                  </a:cubicBezTo>
                  <a:cubicBezTo>
                    <a:pt x="4521" y="3363"/>
                    <a:pt x="4536" y="3399"/>
                    <a:pt x="4587" y="3399"/>
                  </a:cubicBezTo>
                  <a:cubicBezTo>
                    <a:pt x="4638" y="3399"/>
                    <a:pt x="4712" y="3399"/>
                    <a:pt x="4690" y="3348"/>
                  </a:cubicBezTo>
                  <a:cubicBezTo>
                    <a:pt x="4660" y="3297"/>
                    <a:pt x="4675" y="3282"/>
                    <a:pt x="4719" y="3253"/>
                  </a:cubicBezTo>
                  <a:cubicBezTo>
                    <a:pt x="4763" y="3231"/>
                    <a:pt x="4785" y="3216"/>
                    <a:pt x="4814" y="3216"/>
                  </a:cubicBezTo>
                  <a:cubicBezTo>
                    <a:pt x="4821" y="3216"/>
                    <a:pt x="4829" y="3216"/>
                    <a:pt x="4836" y="3223"/>
                  </a:cubicBezTo>
                  <a:cubicBezTo>
                    <a:pt x="4873" y="3231"/>
                    <a:pt x="4865" y="3275"/>
                    <a:pt x="4902" y="3311"/>
                  </a:cubicBezTo>
                  <a:cubicBezTo>
                    <a:pt x="4931" y="3355"/>
                    <a:pt x="4917" y="3406"/>
                    <a:pt x="4909" y="3436"/>
                  </a:cubicBezTo>
                  <a:lnTo>
                    <a:pt x="4909" y="3436"/>
                  </a:lnTo>
                  <a:cubicBezTo>
                    <a:pt x="4902" y="3436"/>
                    <a:pt x="4902" y="3421"/>
                    <a:pt x="4895" y="3421"/>
                  </a:cubicBezTo>
                  <a:cubicBezTo>
                    <a:pt x="4887" y="3421"/>
                    <a:pt x="4880" y="3429"/>
                    <a:pt x="4873" y="3443"/>
                  </a:cubicBezTo>
                  <a:cubicBezTo>
                    <a:pt x="4851" y="3494"/>
                    <a:pt x="4865" y="3509"/>
                    <a:pt x="4873" y="3568"/>
                  </a:cubicBezTo>
                  <a:cubicBezTo>
                    <a:pt x="4887" y="3626"/>
                    <a:pt x="4902" y="3700"/>
                    <a:pt x="4902" y="3700"/>
                  </a:cubicBezTo>
                  <a:cubicBezTo>
                    <a:pt x="4917" y="3714"/>
                    <a:pt x="4917" y="3714"/>
                    <a:pt x="4917" y="3714"/>
                  </a:cubicBezTo>
                  <a:cubicBezTo>
                    <a:pt x="4895" y="3729"/>
                    <a:pt x="4873" y="3751"/>
                    <a:pt x="4851" y="3773"/>
                  </a:cubicBezTo>
                  <a:cubicBezTo>
                    <a:pt x="4807" y="3832"/>
                    <a:pt x="4843" y="3875"/>
                    <a:pt x="4807" y="3934"/>
                  </a:cubicBezTo>
                  <a:cubicBezTo>
                    <a:pt x="4770" y="3985"/>
                    <a:pt x="4697" y="4022"/>
                    <a:pt x="4624" y="4088"/>
                  </a:cubicBezTo>
                  <a:cubicBezTo>
                    <a:pt x="4580" y="4132"/>
                    <a:pt x="4506" y="4154"/>
                    <a:pt x="4440" y="4154"/>
                  </a:cubicBezTo>
                  <a:cubicBezTo>
                    <a:pt x="4404" y="4154"/>
                    <a:pt x="4374" y="4147"/>
                    <a:pt x="4352" y="4139"/>
                  </a:cubicBezTo>
                  <a:cubicBezTo>
                    <a:pt x="4331" y="4117"/>
                    <a:pt x="4309" y="4103"/>
                    <a:pt x="4294" y="4103"/>
                  </a:cubicBezTo>
                  <a:cubicBezTo>
                    <a:pt x="4272" y="4103"/>
                    <a:pt x="4257" y="4125"/>
                    <a:pt x="4221" y="4169"/>
                  </a:cubicBezTo>
                  <a:cubicBezTo>
                    <a:pt x="4147" y="4264"/>
                    <a:pt x="4228" y="4315"/>
                    <a:pt x="4228" y="4396"/>
                  </a:cubicBezTo>
                  <a:cubicBezTo>
                    <a:pt x="4228" y="4476"/>
                    <a:pt x="4199" y="4498"/>
                    <a:pt x="4147" y="4557"/>
                  </a:cubicBezTo>
                  <a:cubicBezTo>
                    <a:pt x="4103" y="4615"/>
                    <a:pt x="4059" y="4579"/>
                    <a:pt x="4001" y="4638"/>
                  </a:cubicBezTo>
                  <a:cubicBezTo>
                    <a:pt x="3950" y="4689"/>
                    <a:pt x="4059" y="4711"/>
                    <a:pt x="4059" y="4711"/>
                  </a:cubicBezTo>
                  <a:cubicBezTo>
                    <a:pt x="4059" y="4711"/>
                    <a:pt x="3957" y="4747"/>
                    <a:pt x="3898" y="4747"/>
                  </a:cubicBezTo>
                  <a:cubicBezTo>
                    <a:pt x="3876" y="4747"/>
                    <a:pt x="3862" y="4747"/>
                    <a:pt x="3854" y="4740"/>
                  </a:cubicBezTo>
                  <a:cubicBezTo>
                    <a:pt x="3825" y="4703"/>
                    <a:pt x="3708" y="4703"/>
                    <a:pt x="3708" y="4703"/>
                  </a:cubicBezTo>
                  <a:cubicBezTo>
                    <a:pt x="3708" y="4703"/>
                    <a:pt x="3722" y="4813"/>
                    <a:pt x="3722" y="4872"/>
                  </a:cubicBezTo>
                  <a:cubicBezTo>
                    <a:pt x="3722" y="4931"/>
                    <a:pt x="3788" y="4916"/>
                    <a:pt x="3788" y="4967"/>
                  </a:cubicBezTo>
                  <a:cubicBezTo>
                    <a:pt x="3788" y="5011"/>
                    <a:pt x="3730" y="5033"/>
                    <a:pt x="3730" y="5092"/>
                  </a:cubicBezTo>
                  <a:cubicBezTo>
                    <a:pt x="3730" y="5143"/>
                    <a:pt x="3700" y="5180"/>
                    <a:pt x="3627" y="5202"/>
                  </a:cubicBezTo>
                  <a:cubicBezTo>
                    <a:pt x="3620" y="5209"/>
                    <a:pt x="3605" y="5209"/>
                    <a:pt x="3590" y="5209"/>
                  </a:cubicBezTo>
                  <a:cubicBezTo>
                    <a:pt x="3532" y="5209"/>
                    <a:pt x="3473" y="5172"/>
                    <a:pt x="3444" y="5136"/>
                  </a:cubicBezTo>
                  <a:cubicBezTo>
                    <a:pt x="3414" y="5092"/>
                    <a:pt x="3371" y="5055"/>
                    <a:pt x="3319" y="5033"/>
                  </a:cubicBezTo>
                  <a:cubicBezTo>
                    <a:pt x="3305" y="5019"/>
                    <a:pt x="3268" y="5019"/>
                    <a:pt x="3231" y="5019"/>
                  </a:cubicBezTo>
                  <a:cubicBezTo>
                    <a:pt x="3187" y="5019"/>
                    <a:pt x="3129" y="5026"/>
                    <a:pt x="3099" y="5033"/>
                  </a:cubicBezTo>
                  <a:cubicBezTo>
                    <a:pt x="3041" y="5041"/>
                    <a:pt x="2945" y="5180"/>
                    <a:pt x="2945" y="5180"/>
                  </a:cubicBezTo>
                  <a:cubicBezTo>
                    <a:pt x="2945" y="5180"/>
                    <a:pt x="2990" y="5106"/>
                    <a:pt x="2953" y="5106"/>
                  </a:cubicBezTo>
                  <a:cubicBezTo>
                    <a:pt x="2953" y="5106"/>
                    <a:pt x="2953" y="5114"/>
                    <a:pt x="2945" y="5114"/>
                  </a:cubicBezTo>
                  <a:lnTo>
                    <a:pt x="2938" y="5114"/>
                  </a:lnTo>
                  <a:cubicBezTo>
                    <a:pt x="2902" y="5114"/>
                    <a:pt x="2872" y="5092"/>
                    <a:pt x="2821" y="5092"/>
                  </a:cubicBezTo>
                  <a:cubicBezTo>
                    <a:pt x="2806" y="5092"/>
                    <a:pt x="2792" y="5092"/>
                    <a:pt x="2770" y="5099"/>
                  </a:cubicBezTo>
                  <a:cubicBezTo>
                    <a:pt x="2674" y="5136"/>
                    <a:pt x="2667" y="5165"/>
                    <a:pt x="2631" y="5246"/>
                  </a:cubicBezTo>
                  <a:cubicBezTo>
                    <a:pt x="2594" y="5326"/>
                    <a:pt x="2645" y="5363"/>
                    <a:pt x="2696" y="5392"/>
                  </a:cubicBezTo>
                  <a:cubicBezTo>
                    <a:pt x="2755" y="5429"/>
                    <a:pt x="2719" y="5517"/>
                    <a:pt x="2696" y="5568"/>
                  </a:cubicBezTo>
                  <a:cubicBezTo>
                    <a:pt x="2674" y="5612"/>
                    <a:pt x="2674" y="5737"/>
                    <a:pt x="2696" y="5839"/>
                  </a:cubicBezTo>
                  <a:cubicBezTo>
                    <a:pt x="2719" y="5942"/>
                    <a:pt x="2792" y="6037"/>
                    <a:pt x="2821" y="6096"/>
                  </a:cubicBezTo>
                  <a:cubicBezTo>
                    <a:pt x="2858" y="6154"/>
                    <a:pt x="2894" y="6198"/>
                    <a:pt x="2902" y="6279"/>
                  </a:cubicBezTo>
                  <a:cubicBezTo>
                    <a:pt x="2916" y="6360"/>
                    <a:pt x="2938" y="6382"/>
                    <a:pt x="2916" y="6462"/>
                  </a:cubicBezTo>
                  <a:cubicBezTo>
                    <a:pt x="2894" y="6543"/>
                    <a:pt x="2858" y="6506"/>
                    <a:pt x="2858" y="6572"/>
                  </a:cubicBezTo>
                  <a:cubicBezTo>
                    <a:pt x="2858" y="6638"/>
                    <a:pt x="2880" y="6667"/>
                    <a:pt x="2858" y="6733"/>
                  </a:cubicBezTo>
                  <a:cubicBezTo>
                    <a:pt x="2836" y="6799"/>
                    <a:pt x="2799" y="6741"/>
                    <a:pt x="2792" y="6821"/>
                  </a:cubicBezTo>
                  <a:cubicBezTo>
                    <a:pt x="2784" y="6865"/>
                    <a:pt x="2799" y="6865"/>
                    <a:pt x="2814" y="6865"/>
                  </a:cubicBezTo>
                  <a:cubicBezTo>
                    <a:pt x="2821" y="6865"/>
                    <a:pt x="2821" y="6865"/>
                    <a:pt x="2828" y="6865"/>
                  </a:cubicBezTo>
                  <a:cubicBezTo>
                    <a:pt x="2843" y="6865"/>
                    <a:pt x="2850" y="6872"/>
                    <a:pt x="2858" y="6880"/>
                  </a:cubicBezTo>
                  <a:cubicBezTo>
                    <a:pt x="2865" y="6894"/>
                    <a:pt x="2872" y="6916"/>
                    <a:pt x="2872" y="6931"/>
                  </a:cubicBezTo>
                  <a:cubicBezTo>
                    <a:pt x="2872" y="6939"/>
                    <a:pt x="2872" y="6939"/>
                    <a:pt x="2872" y="6939"/>
                  </a:cubicBezTo>
                  <a:cubicBezTo>
                    <a:pt x="2814" y="6982"/>
                    <a:pt x="2814" y="6982"/>
                    <a:pt x="2814" y="6982"/>
                  </a:cubicBezTo>
                  <a:cubicBezTo>
                    <a:pt x="2902" y="7114"/>
                    <a:pt x="2902" y="7114"/>
                    <a:pt x="2902" y="7114"/>
                  </a:cubicBezTo>
                  <a:cubicBezTo>
                    <a:pt x="2902" y="7114"/>
                    <a:pt x="2843" y="7078"/>
                    <a:pt x="2799" y="7078"/>
                  </a:cubicBezTo>
                  <a:cubicBezTo>
                    <a:pt x="2777" y="7078"/>
                    <a:pt x="2762" y="7078"/>
                    <a:pt x="2755" y="7092"/>
                  </a:cubicBezTo>
                  <a:cubicBezTo>
                    <a:pt x="2733" y="7136"/>
                    <a:pt x="2726" y="7195"/>
                    <a:pt x="2689" y="7195"/>
                  </a:cubicBezTo>
                  <a:cubicBezTo>
                    <a:pt x="2674" y="7195"/>
                    <a:pt x="2660" y="7188"/>
                    <a:pt x="2645" y="7173"/>
                  </a:cubicBezTo>
                  <a:cubicBezTo>
                    <a:pt x="2616" y="7158"/>
                    <a:pt x="2594" y="7144"/>
                    <a:pt x="2579" y="7144"/>
                  </a:cubicBezTo>
                  <a:cubicBezTo>
                    <a:pt x="2550" y="7144"/>
                    <a:pt x="2535" y="7180"/>
                    <a:pt x="2521" y="7232"/>
                  </a:cubicBezTo>
                  <a:cubicBezTo>
                    <a:pt x="2499" y="7312"/>
                    <a:pt x="2521" y="7334"/>
                    <a:pt x="2469" y="7356"/>
                  </a:cubicBezTo>
                  <a:cubicBezTo>
                    <a:pt x="2440" y="7371"/>
                    <a:pt x="2352" y="7481"/>
                    <a:pt x="2308" y="7481"/>
                  </a:cubicBezTo>
                  <a:cubicBezTo>
                    <a:pt x="2286" y="7481"/>
                    <a:pt x="2279" y="7459"/>
                    <a:pt x="2279" y="7415"/>
                  </a:cubicBezTo>
                  <a:cubicBezTo>
                    <a:pt x="2293" y="7239"/>
                    <a:pt x="2279" y="7268"/>
                    <a:pt x="2345" y="7253"/>
                  </a:cubicBezTo>
                  <a:cubicBezTo>
                    <a:pt x="2418" y="7239"/>
                    <a:pt x="2469" y="7144"/>
                    <a:pt x="2381" y="7144"/>
                  </a:cubicBezTo>
                  <a:cubicBezTo>
                    <a:pt x="2293" y="7144"/>
                    <a:pt x="2271" y="7129"/>
                    <a:pt x="2257" y="7070"/>
                  </a:cubicBezTo>
                  <a:cubicBezTo>
                    <a:pt x="2257" y="7070"/>
                    <a:pt x="2183" y="7107"/>
                    <a:pt x="2118" y="7107"/>
                  </a:cubicBezTo>
                  <a:cubicBezTo>
                    <a:pt x="2059" y="7107"/>
                    <a:pt x="2000" y="7085"/>
                    <a:pt x="1986" y="6990"/>
                  </a:cubicBezTo>
                  <a:cubicBezTo>
                    <a:pt x="1956" y="6806"/>
                    <a:pt x="1964" y="6755"/>
                    <a:pt x="1890" y="6755"/>
                  </a:cubicBezTo>
                  <a:cubicBezTo>
                    <a:pt x="1890" y="6755"/>
                    <a:pt x="1883" y="6755"/>
                    <a:pt x="1869" y="6755"/>
                  </a:cubicBezTo>
                  <a:cubicBezTo>
                    <a:pt x="1781" y="6763"/>
                    <a:pt x="1759" y="6843"/>
                    <a:pt x="1781" y="6939"/>
                  </a:cubicBezTo>
                  <a:cubicBezTo>
                    <a:pt x="1802" y="7012"/>
                    <a:pt x="1773" y="7092"/>
                    <a:pt x="1714" y="7092"/>
                  </a:cubicBezTo>
                  <a:cubicBezTo>
                    <a:pt x="1707" y="7092"/>
                    <a:pt x="1692" y="7092"/>
                    <a:pt x="1678" y="7085"/>
                  </a:cubicBezTo>
                  <a:cubicBezTo>
                    <a:pt x="1605" y="7041"/>
                    <a:pt x="1517" y="6858"/>
                    <a:pt x="1458" y="6858"/>
                  </a:cubicBezTo>
                  <a:cubicBezTo>
                    <a:pt x="1458" y="6858"/>
                    <a:pt x="1458" y="6858"/>
                    <a:pt x="1451" y="6858"/>
                  </a:cubicBezTo>
                  <a:cubicBezTo>
                    <a:pt x="1414" y="6872"/>
                    <a:pt x="1400" y="6880"/>
                    <a:pt x="1400" y="6880"/>
                  </a:cubicBezTo>
                  <a:cubicBezTo>
                    <a:pt x="1385" y="6858"/>
                    <a:pt x="1378" y="6836"/>
                    <a:pt x="1370" y="6814"/>
                  </a:cubicBezTo>
                  <a:cubicBezTo>
                    <a:pt x="1363" y="6777"/>
                    <a:pt x="1341" y="6719"/>
                    <a:pt x="1297" y="6682"/>
                  </a:cubicBezTo>
                  <a:cubicBezTo>
                    <a:pt x="1253" y="6645"/>
                    <a:pt x="1246" y="6601"/>
                    <a:pt x="1253" y="6557"/>
                  </a:cubicBezTo>
                  <a:cubicBezTo>
                    <a:pt x="1260" y="6506"/>
                    <a:pt x="1290" y="6484"/>
                    <a:pt x="1363" y="6470"/>
                  </a:cubicBezTo>
                  <a:cubicBezTo>
                    <a:pt x="1443" y="6455"/>
                    <a:pt x="1414" y="6411"/>
                    <a:pt x="1473" y="6338"/>
                  </a:cubicBezTo>
                  <a:cubicBezTo>
                    <a:pt x="1531" y="6272"/>
                    <a:pt x="1524" y="6279"/>
                    <a:pt x="1473" y="6272"/>
                  </a:cubicBezTo>
                  <a:cubicBezTo>
                    <a:pt x="1421" y="6264"/>
                    <a:pt x="1407" y="6228"/>
                    <a:pt x="1363" y="6220"/>
                  </a:cubicBezTo>
                  <a:cubicBezTo>
                    <a:pt x="1319" y="6213"/>
                    <a:pt x="1319" y="6140"/>
                    <a:pt x="1312" y="6096"/>
                  </a:cubicBezTo>
                  <a:cubicBezTo>
                    <a:pt x="1304" y="6052"/>
                    <a:pt x="1319" y="5986"/>
                    <a:pt x="1297" y="5949"/>
                  </a:cubicBezTo>
                  <a:cubicBezTo>
                    <a:pt x="1268" y="5913"/>
                    <a:pt x="1253" y="5942"/>
                    <a:pt x="1238" y="5891"/>
                  </a:cubicBezTo>
                  <a:cubicBezTo>
                    <a:pt x="1216" y="5839"/>
                    <a:pt x="1231" y="5744"/>
                    <a:pt x="1238" y="5678"/>
                  </a:cubicBezTo>
                  <a:cubicBezTo>
                    <a:pt x="1246" y="5612"/>
                    <a:pt x="1180" y="5575"/>
                    <a:pt x="1143" y="5524"/>
                  </a:cubicBezTo>
                  <a:cubicBezTo>
                    <a:pt x="1106" y="5473"/>
                    <a:pt x="1077" y="5451"/>
                    <a:pt x="1033" y="5407"/>
                  </a:cubicBezTo>
                  <a:cubicBezTo>
                    <a:pt x="1011" y="5385"/>
                    <a:pt x="982" y="5378"/>
                    <a:pt x="960" y="5378"/>
                  </a:cubicBezTo>
                  <a:cubicBezTo>
                    <a:pt x="931" y="5378"/>
                    <a:pt x="901" y="5385"/>
                    <a:pt x="879" y="5392"/>
                  </a:cubicBezTo>
                  <a:cubicBezTo>
                    <a:pt x="835" y="5400"/>
                    <a:pt x="755" y="5429"/>
                    <a:pt x="681" y="5458"/>
                  </a:cubicBezTo>
                  <a:cubicBezTo>
                    <a:pt x="615" y="5480"/>
                    <a:pt x="579" y="5488"/>
                    <a:pt x="542" y="5524"/>
                  </a:cubicBezTo>
                  <a:cubicBezTo>
                    <a:pt x="498" y="5561"/>
                    <a:pt x="454" y="5553"/>
                    <a:pt x="403" y="5590"/>
                  </a:cubicBezTo>
                  <a:cubicBezTo>
                    <a:pt x="403" y="5590"/>
                    <a:pt x="352" y="5597"/>
                    <a:pt x="308" y="5597"/>
                  </a:cubicBezTo>
                  <a:cubicBezTo>
                    <a:pt x="286" y="5597"/>
                    <a:pt x="264" y="5597"/>
                    <a:pt x="249" y="5590"/>
                  </a:cubicBezTo>
                  <a:cubicBezTo>
                    <a:pt x="205" y="5575"/>
                    <a:pt x="190" y="5517"/>
                    <a:pt x="176" y="5451"/>
                  </a:cubicBezTo>
                  <a:cubicBezTo>
                    <a:pt x="154" y="5378"/>
                    <a:pt x="117" y="5378"/>
                    <a:pt x="66" y="5356"/>
                  </a:cubicBezTo>
                  <a:cubicBezTo>
                    <a:pt x="15" y="5326"/>
                    <a:pt x="59" y="5260"/>
                    <a:pt x="88" y="5224"/>
                  </a:cubicBezTo>
                  <a:cubicBezTo>
                    <a:pt x="124" y="5194"/>
                    <a:pt x="147" y="5216"/>
                    <a:pt x="154" y="5194"/>
                  </a:cubicBezTo>
                  <a:cubicBezTo>
                    <a:pt x="169" y="5165"/>
                    <a:pt x="176" y="5114"/>
                    <a:pt x="190" y="5092"/>
                  </a:cubicBezTo>
                  <a:cubicBezTo>
                    <a:pt x="198" y="5084"/>
                    <a:pt x="205" y="5084"/>
                    <a:pt x="212" y="5084"/>
                  </a:cubicBezTo>
                  <a:cubicBezTo>
                    <a:pt x="234" y="5084"/>
                    <a:pt x="271" y="5106"/>
                    <a:pt x="308" y="5114"/>
                  </a:cubicBezTo>
                  <a:cubicBezTo>
                    <a:pt x="330" y="5121"/>
                    <a:pt x="337" y="5129"/>
                    <a:pt x="344" y="5129"/>
                  </a:cubicBezTo>
                  <a:cubicBezTo>
                    <a:pt x="359" y="5129"/>
                    <a:pt x="366" y="5114"/>
                    <a:pt x="366" y="5084"/>
                  </a:cubicBezTo>
                  <a:cubicBezTo>
                    <a:pt x="381" y="5041"/>
                    <a:pt x="359" y="5004"/>
                    <a:pt x="337" y="4997"/>
                  </a:cubicBezTo>
                  <a:cubicBezTo>
                    <a:pt x="308" y="4989"/>
                    <a:pt x="278" y="4982"/>
                    <a:pt x="242" y="4945"/>
                  </a:cubicBezTo>
                  <a:cubicBezTo>
                    <a:pt x="205" y="4916"/>
                    <a:pt x="293" y="4872"/>
                    <a:pt x="330" y="4835"/>
                  </a:cubicBezTo>
                  <a:cubicBezTo>
                    <a:pt x="359" y="4799"/>
                    <a:pt x="403" y="4784"/>
                    <a:pt x="440" y="4740"/>
                  </a:cubicBezTo>
                  <a:cubicBezTo>
                    <a:pt x="447" y="4733"/>
                    <a:pt x="454" y="4725"/>
                    <a:pt x="469" y="4725"/>
                  </a:cubicBezTo>
                  <a:cubicBezTo>
                    <a:pt x="491" y="4725"/>
                    <a:pt x="513" y="4755"/>
                    <a:pt x="557" y="4777"/>
                  </a:cubicBezTo>
                  <a:cubicBezTo>
                    <a:pt x="571" y="4784"/>
                    <a:pt x="579" y="4784"/>
                    <a:pt x="586" y="4784"/>
                  </a:cubicBezTo>
                  <a:cubicBezTo>
                    <a:pt x="623" y="4784"/>
                    <a:pt x="638" y="4733"/>
                    <a:pt x="630" y="4703"/>
                  </a:cubicBezTo>
                  <a:cubicBezTo>
                    <a:pt x="623" y="4660"/>
                    <a:pt x="571" y="4682"/>
                    <a:pt x="564" y="4652"/>
                  </a:cubicBezTo>
                  <a:cubicBezTo>
                    <a:pt x="557" y="4623"/>
                    <a:pt x="593" y="4608"/>
                    <a:pt x="630" y="4608"/>
                  </a:cubicBezTo>
                  <a:cubicBezTo>
                    <a:pt x="645" y="4608"/>
                    <a:pt x="667" y="4615"/>
                    <a:pt x="681" y="4623"/>
                  </a:cubicBezTo>
                  <a:cubicBezTo>
                    <a:pt x="696" y="4630"/>
                    <a:pt x="711" y="4638"/>
                    <a:pt x="718" y="4638"/>
                  </a:cubicBezTo>
                  <a:cubicBezTo>
                    <a:pt x="740" y="4638"/>
                    <a:pt x="755" y="4601"/>
                    <a:pt x="762" y="4564"/>
                  </a:cubicBezTo>
                  <a:cubicBezTo>
                    <a:pt x="769" y="4513"/>
                    <a:pt x="755" y="4462"/>
                    <a:pt x="725" y="4425"/>
                  </a:cubicBezTo>
                  <a:cubicBezTo>
                    <a:pt x="703" y="4396"/>
                    <a:pt x="681" y="4396"/>
                    <a:pt x="667" y="4352"/>
                  </a:cubicBezTo>
                  <a:cubicBezTo>
                    <a:pt x="652" y="4308"/>
                    <a:pt x="659" y="4286"/>
                    <a:pt x="623" y="4249"/>
                  </a:cubicBezTo>
                  <a:cubicBezTo>
                    <a:pt x="593" y="4213"/>
                    <a:pt x="557" y="4176"/>
                    <a:pt x="483" y="4161"/>
                  </a:cubicBezTo>
                  <a:cubicBezTo>
                    <a:pt x="403" y="4154"/>
                    <a:pt x="432" y="4139"/>
                    <a:pt x="469" y="4095"/>
                  </a:cubicBezTo>
                  <a:cubicBezTo>
                    <a:pt x="513" y="4051"/>
                    <a:pt x="506" y="4037"/>
                    <a:pt x="513" y="3985"/>
                  </a:cubicBezTo>
                  <a:cubicBezTo>
                    <a:pt x="520" y="3934"/>
                    <a:pt x="491" y="3890"/>
                    <a:pt x="483" y="3839"/>
                  </a:cubicBezTo>
                  <a:cubicBezTo>
                    <a:pt x="469" y="3788"/>
                    <a:pt x="520" y="3758"/>
                    <a:pt x="550" y="3722"/>
                  </a:cubicBezTo>
                  <a:cubicBezTo>
                    <a:pt x="571" y="3692"/>
                    <a:pt x="593" y="3663"/>
                    <a:pt x="630" y="3663"/>
                  </a:cubicBezTo>
                  <a:cubicBezTo>
                    <a:pt x="630" y="3663"/>
                    <a:pt x="638" y="3663"/>
                    <a:pt x="645" y="3663"/>
                  </a:cubicBezTo>
                  <a:cubicBezTo>
                    <a:pt x="681" y="3670"/>
                    <a:pt x="696" y="3722"/>
                    <a:pt x="733" y="3729"/>
                  </a:cubicBezTo>
                  <a:cubicBezTo>
                    <a:pt x="740" y="3729"/>
                    <a:pt x="740" y="3729"/>
                    <a:pt x="740" y="3729"/>
                  </a:cubicBezTo>
                  <a:cubicBezTo>
                    <a:pt x="784" y="3729"/>
                    <a:pt x="813" y="3641"/>
                    <a:pt x="843" y="3590"/>
                  </a:cubicBezTo>
                  <a:cubicBezTo>
                    <a:pt x="879" y="3524"/>
                    <a:pt x="843" y="3429"/>
                    <a:pt x="813" y="3363"/>
                  </a:cubicBezTo>
                  <a:cubicBezTo>
                    <a:pt x="784" y="3326"/>
                    <a:pt x="784" y="3275"/>
                    <a:pt x="784" y="3238"/>
                  </a:cubicBezTo>
                  <a:cubicBezTo>
                    <a:pt x="799" y="3216"/>
                    <a:pt x="821" y="3187"/>
                    <a:pt x="835" y="3165"/>
                  </a:cubicBezTo>
                  <a:cubicBezTo>
                    <a:pt x="887" y="3091"/>
                    <a:pt x="864" y="3070"/>
                    <a:pt x="857" y="2989"/>
                  </a:cubicBezTo>
                  <a:cubicBezTo>
                    <a:pt x="843" y="2915"/>
                    <a:pt x="821" y="2952"/>
                    <a:pt x="813" y="2886"/>
                  </a:cubicBezTo>
                  <a:cubicBezTo>
                    <a:pt x="806" y="2828"/>
                    <a:pt x="864" y="2850"/>
                    <a:pt x="887" y="2798"/>
                  </a:cubicBezTo>
                  <a:cubicBezTo>
                    <a:pt x="916" y="2747"/>
                    <a:pt x="938" y="2740"/>
                    <a:pt x="1004" y="2703"/>
                  </a:cubicBezTo>
                  <a:cubicBezTo>
                    <a:pt x="1077" y="2666"/>
                    <a:pt x="1070" y="2644"/>
                    <a:pt x="1092" y="2586"/>
                  </a:cubicBezTo>
                  <a:cubicBezTo>
                    <a:pt x="1106" y="2556"/>
                    <a:pt x="1114" y="2549"/>
                    <a:pt x="1121" y="2549"/>
                  </a:cubicBezTo>
                  <a:cubicBezTo>
                    <a:pt x="1136" y="2549"/>
                    <a:pt x="1143" y="2564"/>
                    <a:pt x="1158" y="2593"/>
                  </a:cubicBezTo>
                  <a:cubicBezTo>
                    <a:pt x="1180" y="2622"/>
                    <a:pt x="1194" y="2644"/>
                    <a:pt x="1238" y="2644"/>
                  </a:cubicBezTo>
                  <a:cubicBezTo>
                    <a:pt x="1253" y="2644"/>
                    <a:pt x="1268" y="2644"/>
                    <a:pt x="1297" y="2637"/>
                  </a:cubicBezTo>
                  <a:cubicBezTo>
                    <a:pt x="1392" y="2608"/>
                    <a:pt x="1363" y="2601"/>
                    <a:pt x="1400" y="2542"/>
                  </a:cubicBezTo>
                  <a:cubicBezTo>
                    <a:pt x="1429" y="2483"/>
                    <a:pt x="1429" y="2491"/>
                    <a:pt x="1480" y="2454"/>
                  </a:cubicBezTo>
                  <a:cubicBezTo>
                    <a:pt x="1531" y="2425"/>
                    <a:pt x="1502" y="2432"/>
                    <a:pt x="1502" y="2359"/>
                  </a:cubicBezTo>
                  <a:cubicBezTo>
                    <a:pt x="1502" y="2293"/>
                    <a:pt x="1531" y="2300"/>
                    <a:pt x="1568" y="2241"/>
                  </a:cubicBezTo>
                  <a:cubicBezTo>
                    <a:pt x="1605" y="2183"/>
                    <a:pt x="1619" y="2190"/>
                    <a:pt x="1663" y="2146"/>
                  </a:cubicBezTo>
                  <a:cubicBezTo>
                    <a:pt x="1707" y="2110"/>
                    <a:pt x="1692" y="2124"/>
                    <a:pt x="1671" y="2102"/>
                  </a:cubicBezTo>
                  <a:cubicBezTo>
                    <a:pt x="1641" y="2073"/>
                    <a:pt x="1627" y="2036"/>
                    <a:pt x="1612" y="1963"/>
                  </a:cubicBezTo>
                  <a:cubicBezTo>
                    <a:pt x="1597" y="1882"/>
                    <a:pt x="1627" y="1912"/>
                    <a:pt x="1685" y="1860"/>
                  </a:cubicBezTo>
                  <a:cubicBezTo>
                    <a:pt x="1707" y="1846"/>
                    <a:pt x="1729" y="1838"/>
                    <a:pt x="1751" y="1838"/>
                  </a:cubicBezTo>
                  <a:cubicBezTo>
                    <a:pt x="1802" y="1838"/>
                    <a:pt x="1854" y="1860"/>
                    <a:pt x="1890" y="1860"/>
                  </a:cubicBezTo>
                  <a:cubicBezTo>
                    <a:pt x="1942" y="1860"/>
                    <a:pt x="1920" y="1904"/>
                    <a:pt x="1920" y="1904"/>
                  </a:cubicBezTo>
                  <a:cubicBezTo>
                    <a:pt x="1920" y="1904"/>
                    <a:pt x="1920" y="1897"/>
                    <a:pt x="1927" y="1897"/>
                  </a:cubicBezTo>
                  <a:cubicBezTo>
                    <a:pt x="1942" y="1868"/>
                    <a:pt x="1971" y="1838"/>
                    <a:pt x="2008" y="1824"/>
                  </a:cubicBezTo>
                  <a:cubicBezTo>
                    <a:pt x="2052" y="1816"/>
                    <a:pt x="2059" y="1824"/>
                    <a:pt x="2022" y="1787"/>
                  </a:cubicBezTo>
                  <a:cubicBezTo>
                    <a:pt x="1978" y="1743"/>
                    <a:pt x="2008" y="1721"/>
                    <a:pt x="2044" y="1684"/>
                  </a:cubicBezTo>
                  <a:cubicBezTo>
                    <a:pt x="2081" y="1641"/>
                    <a:pt x="2103" y="1641"/>
                    <a:pt x="2132" y="1590"/>
                  </a:cubicBezTo>
                  <a:cubicBezTo>
                    <a:pt x="2154" y="1539"/>
                    <a:pt x="2154" y="1532"/>
                    <a:pt x="2140" y="1495"/>
                  </a:cubicBezTo>
                  <a:cubicBezTo>
                    <a:pt x="2118" y="1466"/>
                    <a:pt x="2110" y="1436"/>
                    <a:pt x="2096" y="1371"/>
                  </a:cubicBezTo>
                  <a:cubicBezTo>
                    <a:pt x="2081" y="1312"/>
                    <a:pt x="2088" y="1282"/>
                    <a:pt x="2052" y="1282"/>
                  </a:cubicBezTo>
                  <a:cubicBezTo>
                    <a:pt x="2052" y="1282"/>
                    <a:pt x="2044" y="1282"/>
                    <a:pt x="2037" y="1282"/>
                  </a:cubicBezTo>
                  <a:cubicBezTo>
                    <a:pt x="1978" y="1290"/>
                    <a:pt x="1942" y="1312"/>
                    <a:pt x="1898" y="1341"/>
                  </a:cubicBezTo>
                  <a:cubicBezTo>
                    <a:pt x="1869" y="1363"/>
                    <a:pt x="1846" y="1378"/>
                    <a:pt x="1824" y="1378"/>
                  </a:cubicBezTo>
                  <a:cubicBezTo>
                    <a:pt x="1810" y="1378"/>
                    <a:pt x="1802" y="1378"/>
                    <a:pt x="1788" y="1371"/>
                  </a:cubicBezTo>
                  <a:cubicBezTo>
                    <a:pt x="1759" y="1341"/>
                    <a:pt x="1773" y="1326"/>
                    <a:pt x="1737" y="1282"/>
                  </a:cubicBezTo>
                  <a:cubicBezTo>
                    <a:pt x="1707" y="1239"/>
                    <a:pt x="1744" y="1216"/>
                    <a:pt x="1788" y="1136"/>
                  </a:cubicBezTo>
                  <a:cubicBezTo>
                    <a:pt x="1832" y="1063"/>
                    <a:pt x="1839" y="1070"/>
                    <a:pt x="1905" y="1019"/>
                  </a:cubicBezTo>
                  <a:cubicBezTo>
                    <a:pt x="1978" y="967"/>
                    <a:pt x="1949" y="945"/>
                    <a:pt x="2000" y="945"/>
                  </a:cubicBezTo>
                  <a:cubicBezTo>
                    <a:pt x="2022" y="945"/>
                    <a:pt x="2044" y="945"/>
                    <a:pt x="2066" y="945"/>
                  </a:cubicBezTo>
                  <a:cubicBezTo>
                    <a:pt x="2096" y="945"/>
                    <a:pt x="2125" y="938"/>
                    <a:pt x="2147" y="916"/>
                  </a:cubicBezTo>
                  <a:cubicBezTo>
                    <a:pt x="2169" y="894"/>
                    <a:pt x="2191" y="887"/>
                    <a:pt x="2213" y="887"/>
                  </a:cubicBezTo>
                  <a:cubicBezTo>
                    <a:pt x="2235" y="887"/>
                    <a:pt x="2257" y="894"/>
                    <a:pt x="2286" y="909"/>
                  </a:cubicBezTo>
                  <a:cubicBezTo>
                    <a:pt x="2293" y="916"/>
                    <a:pt x="2315" y="923"/>
                    <a:pt x="2330" y="923"/>
                  </a:cubicBezTo>
                  <a:cubicBezTo>
                    <a:pt x="2381" y="923"/>
                    <a:pt x="2447" y="894"/>
                    <a:pt x="2506" y="887"/>
                  </a:cubicBezTo>
                  <a:cubicBezTo>
                    <a:pt x="2579" y="865"/>
                    <a:pt x="2564" y="813"/>
                    <a:pt x="2543" y="784"/>
                  </a:cubicBezTo>
                  <a:cubicBezTo>
                    <a:pt x="2528" y="747"/>
                    <a:pt x="2477" y="733"/>
                    <a:pt x="2433" y="682"/>
                  </a:cubicBezTo>
                  <a:cubicBezTo>
                    <a:pt x="2396" y="630"/>
                    <a:pt x="2374" y="608"/>
                    <a:pt x="2433" y="572"/>
                  </a:cubicBezTo>
                  <a:cubicBezTo>
                    <a:pt x="2499" y="528"/>
                    <a:pt x="2587" y="498"/>
                    <a:pt x="2645" y="476"/>
                  </a:cubicBezTo>
                  <a:cubicBezTo>
                    <a:pt x="2660" y="469"/>
                    <a:pt x="2667" y="469"/>
                    <a:pt x="2674" y="469"/>
                  </a:cubicBezTo>
                  <a:cubicBezTo>
                    <a:pt x="2719" y="469"/>
                    <a:pt x="2748" y="521"/>
                    <a:pt x="2792" y="535"/>
                  </a:cubicBezTo>
                  <a:cubicBezTo>
                    <a:pt x="2843" y="550"/>
                    <a:pt x="2872" y="564"/>
                    <a:pt x="2843" y="608"/>
                  </a:cubicBezTo>
                  <a:cubicBezTo>
                    <a:pt x="2821" y="660"/>
                    <a:pt x="2850" y="726"/>
                    <a:pt x="2931" y="733"/>
                  </a:cubicBezTo>
                  <a:lnTo>
                    <a:pt x="2938" y="733"/>
                  </a:lnTo>
                  <a:cubicBezTo>
                    <a:pt x="3012" y="733"/>
                    <a:pt x="3033" y="667"/>
                    <a:pt x="3070" y="638"/>
                  </a:cubicBezTo>
                  <a:cubicBezTo>
                    <a:pt x="3114" y="601"/>
                    <a:pt x="3231" y="484"/>
                    <a:pt x="3275" y="440"/>
                  </a:cubicBezTo>
                  <a:cubicBezTo>
                    <a:pt x="3319" y="396"/>
                    <a:pt x="3363" y="315"/>
                    <a:pt x="3385" y="264"/>
                  </a:cubicBezTo>
                  <a:cubicBezTo>
                    <a:pt x="3414" y="213"/>
                    <a:pt x="3349" y="227"/>
                    <a:pt x="3349" y="183"/>
                  </a:cubicBezTo>
                  <a:cubicBezTo>
                    <a:pt x="3349" y="147"/>
                    <a:pt x="3400" y="125"/>
                    <a:pt x="3459" y="125"/>
                  </a:cubicBezTo>
                  <a:cubicBezTo>
                    <a:pt x="3517" y="125"/>
                    <a:pt x="3546" y="66"/>
                    <a:pt x="3546" y="66"/>
                  </a:cubicBezTo>
                  <a:cubicBezTo>
                    <a:pt x="3546" y="66"/>
                    <a:pt x="3539" y="66"/>
                    <a:pt x="3524" y="73"/>
                  </a:cubicBezTo>
                  <a:cubicBezTo>
                    <a:pt x="3546" y="52"/>
                    <a:pt x="3583" y="30"/>
                    <a:pt x="3605" y="30"/>
                  </a:cubicBezTo>
                  <a:lnTo>
                    <a:pt x="3605" y="0"/>
                  </a:lnTo>
                  <a:lnTo>
                    <a:pt x="3605" y="0"/>
                  </a:lnTo>
                  <a:lnTo>
                    <a:pt x="3605" y="0"/>
                  </a:lnTo>
                  <a:cubicBezTo>
                    <a:pt x="3576" y="0"/>
                    <a:pt x="3546" y="15"/>
                    <a:pt x="3510" y="44"/>
                  </a:cubicBezTo>
                  <a:cubicBezTo>
                    <a:pt x="3444" y="95"/>
                    <a:pt x="3444" y="95"/>
                    <a:pt x="3444" y="95"/>
                  </a:cubicBezTo>
                  <a:cubicBezTo>
                    <a:pt x="3363" y="103"/>
                    <a:pt x="3312" y="132"/>
                    <a:pt x="3312" y="183"/>
                  </a:cubicBezTo>
                  <a:cubicBezTo>
                    <a:pt x="3312" y="227"/>
                    <a:pt x="3341" y="242"/>
                    <a:pt x="3356" y="249"/>
                  </a:cubicBezTo>
                  <a:lnTo>
                    <a:pt x="3363" y="249"/>
                  </a:lnTo>
                  <a:lnTo>
                    <a:pt x="3363" y="249"/>
                  </a:lnTo>
                  <a:cubicBezTo>
                    <a:pt x="3341" y="293"/>
                    <a:pt x="3297" y="381"/>
                    <a:pt x="3253" y="418"/>
                  </a:cubicBezTo>
                  <a:cubicBezTo>
                    <a:pt x="3151" y="528"/>
                    <a:pt x="3085" y="594"/>
                    <a:pt x="3055" y="616"/>
                  </a:cubicBezTo>
                  <a:cubicBezTo>
                    <a:pt x="3041" y="623"/>
                    <a:pt x="3026" y="638"/>
                    <a:pt x="3019" y="652"/>
                  </a:cubicBezTo>
                  <a:cubicBezTo>
                    <a:pt x="2990" y="682"/>
                    <a:pt x="2975" y="704"/>
                    <a:pt x="2938" y="704"/>
                  </a:cubicBezTo>
                  <a:cubicBezTo>
                    <a:pt x="2938" y="704"/>
                    <a:pt x="2938" y="704"/>
                    <a:pt x="2931" y="704"/>
                  </a:cubicBezTo>
                  <a:cubicBezTo>
                    <a:pt x="2902" y="696"/>
                    <a:pt x="2880" y="682"/>
                    <a:pt x="2872" y="667"/>
                  </a:cubicBezTo>
                  <a:cubicBezTo>
                    <a:pt x="2865" y="652"/>
                    <a:pt x="2865" y="638"/>
                    <a:pt x="2872" y="623"/>
                  </a:cubicBezTo>
                  <a:cubicBezTo>
                    <a:pt x="2880" y="608"/>
                    <a:pt x="2887" y="579"/>
                    <a:pt x="2880" y="557"/>
                  </a:cubicBezTo>
                  <a:cubicBezTo>
                    <a:pt x="2865" y="528"/>
                    <a:pt x="2836" y="521"/>
                    <a:pt x="2799" y="506"/>
                  </a:cubicBezTo>
                  <a:cubicBezTo>
                    <a:pt x="2792" y="506"/>
                    <a:pt x="2777" y="491"/>
                    <a:pt x="2762" y="476"/>
                  </a:cubicBezTo>
                  <a:cubicBezTo>
                    <a:pt x="2740" y="462"/>
                    <a:pt x="2711" y="440"/>
                    <a:pt x="2674" y="440"/>
                  </a:cubicBezTo>
                  <a:cubicBezTo>
                    <a:pt x="2660" y="440"/>
                    <a:pt x="2645" y="440"/>
                    <a:pt x="2638" y="447"/>
                  </a:cubicBezTo>
                  <a:cubicBezTo>
                    <a:pt x="2616" y="454"/>
                    <a:pt x="2601" y="462"/>
                    <a:pt x="2579" y="469"/>
                  </a:cubicBezTo>
                  <a:cubicBezTo>
                    <a:pt x="2521" y="491"/>
                    <a:pt x="2462" y="513"/>
                    <a:pt x="2418" y="542"/>
                  </a:cubicBezTo>
                  <a:cubicBezTo>
                    <a:pt x="2396" y="564"/>
                    <a:pt x="2374" y="579"/>
                    <a:pt x="2367" y="608"/>
                  </a:cubicBezTo>
                  <a:cubicBezTo>
                    <a:pt x="2367" y="638"/>
                    <a:pt x="2381" y="667"/>
                    <a:pt x="2411" y="696"/>
                  </a:cubicBezTo>
                  <a:lnTo>
                    <a:pt x="2411" y="696"/>
                  </a:lnTo>
                  <a:cubicBezTo>
                    <a:pt x="2433" y="726"/>
                    <a:pt x="2462" y="747"/>
                    <a:pt x="2484" y="762"/>
                  </a:cubicBezTo>
                  <a:cubicBezTo>
                    <a:pt x="2499" y="777"/>
                    <a:pt x="2513" y="784"/>
                    <a:pt x="2521" y="799"/>
                  </a:cubicBezTo>
                  <a:cubicBezTo>
                    <a:pt x="2535" y="821"/>
                    <a:pt x="2528" y="835"/>
                    <a:pt x="2528" y="835"/>
                  </a:cubicBezTo>
                  <a:cubicBezTo>
                    <a:pt x="2528" y="843"/>
                    <a:pt x="2513" y="850"/>
                    <a:pt x="2499" y="857"/>
                  </a:cubicBezTo>
                  <a:cubicBezTo>
                    <a:pt x="2477" y="857"/>
                    <a:pt x="2455" y="865"/>
                    <a:pt x="2440" y="872"/>
                  </a:cubicBezTo>
                  <a:cubicBezTo>
                    <a:pt x="2403" y="880"/>
                    <a:pt x="2359" y="894"/>
                    <a:pt x="2330" y="894"/>
                  </a:cubicBezTo>
                  <a:cubicBezTo>
                    <a:pt x="2315" y="894"/>
                    <a:pt x="2308" y="887"/>
                    <a:pt x="2301" y="887"/>
                  </a:cubicBezTo>
                  <a:cubicBezTo>
                    <a:pt x="2271" y="865"/>
                    <a:pt x="2242" y="857"/>
                    <a:pt x="2213" y="857"/>
                  </a:cubicBezTo>
                  <a:cubicBezTo>
                    <a:pt x="2183" y="857"/>
                    <a:pt x="2154" y="872"/>
                    <a:pt x="2125" y="894"/>
                  </a:cubicBezTo>
                  <a:cubicBezTo>
                    <a:pt x="2110" y="909"/>
                    <a:pt x="2096" y="916"/>
                    <a:pt x="2066" y="916"/>
                  </a:cubicBezTo>
                  <a:cubicBezTo>
                    <a:pt x="2059" y="916"/>
                    <a:pt x="2052" y="916"/>
                    <a:pt x="2037" y="916"/>
                  </a:cubicBezTo>
                  <a:cubicBezTo>
                    <a:pt x="2030" y="916"/>
                    <a:pt x="2015" y="916"/>
                    <a:pt x="2000" y="916"/>
                  </a:cubicBezTo>
                  <a:cubicBezTo>
                    <a:pt x="1964" y="916"/>
                    <a:pt x="1949" y="931"/>
                    <a:pt x="1934" y="953"/>
                  </a:cubicBezTo>
                  <a:cubicBezTo>
                    <a:pt x="1927" y="960"/>
                    <a:pt x="1920" y="975"/>
                    <a:pt x="1890" y="997"/>
                  </a:cubicBezTo>
                  <a:cubicBezTo>
                    <a:pt x="1876" y="1004"/>
                    <a:pt x="1861" y="1019"/>
                    <a:pt x="1854" y="1019"/>
                  </a:cubicBezTo>
                  <a:cubicBezTo>
                    <a:pt x="1810" y="1048"/>
                    <a:pt x="1795" y="1063"/>
                    <a:pt x="1766" y="1121"/>
                  </a:cubicBezTo>
                  <a:cubicBezTo>
                    <a:pt x="1751" y="1143"/>
                    <a:pt x="1744" y="1158"/>
                    <a:pt x="1729" y="1173"/>
                  </a:cubicBezTo>
                  <a:cubicBezTo>
                    <a:pt x="1707" y="1216"/>
                    <a:pt x="1678" y="1253"/>
                    <a:pt x="1714" y="1304"/>
                  </a:cubicBezTo>
                  <a:cubicBezTo>
                    <a:pt x="1729" y="1319"/>
                    <a:pt x="1729" y="1326"/>
                    <a:pt x="1737" y="1341"/>
                  </a:cubicBezTo>
                  <a:cubicBezTo>
                    <a:pt x="1737" y="1356"/>
                    <a:pt x="1744" y="1371"/>
                    <a:pt x="1773" y="1392"/>
                  </a:cubicBezTo>
                  <a:cubicBezTo>
                    <a:pt x="1788" y="1407"/>
                    <a:pt x="1802" y="1414"/>
                    <a:pt x="1824" y="1414"/>
                  </a:cubicBezTo>
                  <a:cubicBezTo>
                    <a:pt x="1861" y="1414"/>
                    <a:pt x="1890" y="1392"/>
                    <a:pt x="1920" y="1363"/>
                  </a:cubicBezTo>
                  <a:cubicBezTo>
                    <a:pt x="1964" y="1334"/>
                    <a:pt x="1993" y="1319"/>
                    <a:pt x="2037" y="1312"/>
                  </a:cubicBezTo>
                  <a:cubicBezTo>
                    <a:pt x="2044" y="1312"/>
                    <a:pt x="2052" y="1312"/>
                    <a:pt x="2052" y="1312"/>
                  </a:cubicBezTo>
                  <a:cubicBezTo>
                    <a:pt x="2059" y="1319"/>
                    <a:pt x="2059" y="1326"/>
                    <a:pt x="2059" y="1326"/>
                  </a:cubicBezTo>
                  <a:cubicBezTo>
                    <a:pt x="2059" y="1341"/>
                    <a:pt x="2059" y="1356"/>
                    <a:pt x="2066" y="1378"/>
                  </a:cubicBezTo>
                  <a:cubicBezTo>
                    <a:pt x="2081" y="1444"/>
                    <a:pt x="2088" y="1473"/>
                    <a:pt x="2110" y="1510"/>
                  </a:cubicBezTo>
                  <a:cubicBezTo>
                    <a:pt x="2125" y="1532"/>
                    <a:pt x="2125" y="1532"/>
                    <a:pt x="2103" y="1575"/>
                  </a:cubicBezTo>
                  <a:cubicBezTo>
                    <a:pt x="2088" y="1597"/>
                    <a:pt x="2081" y="1611"/>
                    <a:pt x="2066" y="1619"/>
                  </a:cubicBezTo>
                  <a:cubicBezTo>
                    <a:pt x="2052" y="1633"/>
                    <a:pt x="2037" y="1641"/>
                    <a:pt x="2022" y="1663"/>
                  </a:cubicBezTo>
                  <a:cubicBezTo>
                    <a:pt x="2015" y="1670"/>
                    <a:pt x="2008" y="1677"/>
                    <a:pt x="2000" y="1684"/>
                  </a:cubicBezTo>
                  <a:cubicBezTo>
                    <a:pt x="1978" y="1706"/>
                    <a:pt x="1942" y="1751"/>
                    <a:pt x="1993" y="1802"/>
                  </a:cubicBezTo>
                  <a:cubicBezTo>
                    <a:pt x="1964" y="1809"/>
                    <a:pt x="1949" y="1824"/>
                    <a:pt x="1927" y="1838"/>
                  </a:cubicBezTo>
                  <a:cubicBezTo>
                    <a:pt x="1920" y="1831"/>
                    <a:pt x="1905" y="1831"/>
                    <a:pt x="1890" y="1831"/>
                  </a:cubicBezTo>
                  <a:cubicBezTo>
                    <a:pt x="1876" y="1831"/>
                    <a:pt x="1854" y="1824"/>
                    <a:pt x="1839" y="1824"/>
                  </a:cubicBezTo>
                  <a:cubicBezTo>
                    <a:pt x="1810" y="1816"/>
                    <a:pt x="1781" y="1809"/>
                    <a:pt x="1751" y="1809"/>
                  </a:cubicBezTo>
                  <a:cubicBezTo>
                    <a:pt x="1722" y="1809"/>
                    <a:pt x="1692" y="1816"/>
                    <a:pt x="1671" y="1838"/>
                  </a:cubicBezTo>
                  <a:cubicBezTo>
                    <a:pt x="1649" y="1853"/>
                    <a:pt x="1634" y="1860"/>
                    <a:pt x="1627" y="1868"/>
                  </a:cubicBezTo>
                  <a:cubicBezTo>
                    <a:pt x="1583" y="1882"/>
                    <a:pt x="1568" y="1904"/>
                    <a:pt x="1583" y="1970"/>
                  </a:cubicBezTo>
                  <a:cubicBezTo>
                    <a:pt x="1597" y="2044"/>
                    <a:pt x="1619" y="2088"/>
                    <a:pt x="1649" y="2117"/>
                  </a:cubicBezTo>
                  <a:cubicBezTo>
                    <a:pt x="1649" y="2124"/>
                    <a:pt x="1641" y="2124"/>
                    <a:pt x="1641" y="2124"/>
                  </a:cubicBezTo>
                  <a:cubicBezTo>
                    <a:pt x="1627" y="2139"/>
                    <a:pt x="1619" y="2146"/>
                    <a:pt x="1605" y="2153"/>
                  </a:cubicBezTo>
                  <a:cubicBezTo>
                    <a:pt x="1583" y="2168"/>
                    <a:pt x="1568" y="2183"/>
                    <a:pt x="1539" y="2227"/>
                  </a:cubicBezTo>
                  <a:cubicBezTo>
                    <a:pt x="1531" y="2249"/>
                    <a:pt x="1517" y="2256"/>
                    <a:pt x="1509" y="2271"/>
                  </a:cubicBezTo>
                  <a:cubicBezTo>
                    <a:pt x="1488" y="2285"/>
                    <a:pt x="1473" y="2307"/>
                    <a:pt x="1473" y="2359"/>
                  </a:cubicBezTo>
                  <a:cubicBezTo>
                    <a:pt x="1473" y="2395"/>
                    <a:pt x="1473" y="2410"/>
                    <a:pt x="1480" y="2425"/>
                  </a:cubicBezTo>
                  <a:cubicBezTo>
                    <a:pt x="1480" y="2425"/>
                    <a:pt x="1473" y="2425"/>
                    <a:pt x="1465" y="2432"/>
                  </a:cubicBezTo>
                  <a:cubicBezTo>
                    <a:pt x="1458" y="2439"/>
                    <a:pt x="1451" y="2439"/>
                    <a:pt x="1443" y="2447"/>
                  </a:cubicBezTo>
                  <a:cubicBezTo>
                    <a:pt x="1407" y="2469"/>
                    <a:pt x="1400" y="2476"/>
                    <a:pt x="1370" y="2527"/>
                  </a:cubicBezTo>
                  <a:cubicBezTo>
                    <a:pt x="1363" y="2542"/>
                    <a:pt x="1355" y="2556"/>
                    <a:pt x="1355" y="2564"/>
                  </a:cubicBezTo>
                  <a:cubicBezTo>
                    <a:pt x="1341" y="2586"/>
                    <a:pt x="1341" y="2593"/>
                    <a:pt x="1290" y="2608"/>
                  </a:cubicBezTo>
                  <a:cubicBezTo>
                    <a:pt x="1268" y="2608"/>
                    <a:pt x="1246" y="2615"/>
                    <a:pt x="1238" y="2615"/>
                  </a:cubicBezTo>
                  <a:cubicBezTo>
                    <a:pt x="1209" y="2615"/>
                    <a:pt x="1202" y="2608"/>
                    <a:pt x="1187" y="2579"/>
                  </a:cubicBezTo>
                  <a:cubicBezTo>
                    <a:pt x="1172" y="2549"/>
                    <a:pt x="1150" y="2520"/>
                    <a:pt x="1121" y="2520"/>
                  </a:cubicBezTo>
                  <a:cubicBezTo>
                    <a:pt x="1084" y="2520"/>
                    <a:pt x="1070" y="2556"/>
                    <a:pt x="1062" y="2571"/>
                  </a:cubicBezTo>
                  <a:cubicBezTo>
                    <a:pt x="1055" y="2586"/>
                    <a:pt x="1055" y="2601"/>
                    <a:pt x="1048" y="2608"/>
                  </a:cubicBezTo>
                  <a:cubicBezTo>
                    <a:pt x="1040" y="2644"/>
                    <a:pt x="1033" y="2652"/>
                    <a:pt x="997" y="2674"/>
                  </a:cubicBezTo>
                  <a:cubicBezTo>
                    <a:pt x="974" y="2681"/>
                    <a:pt x="974" y="2681"/>
                    <a:pt x="974" y="2681"/>
                  </a:cubicBezTo>
                  <a:cubicBezTo>
                    <a:pt x="916" y="2710"/>
                    <a:pt x="887" y="2725"/>
                    <a:pt x="864" y="2784"/>
                  </a:cubicBezTo>
                  <a:cubicBezTo>
                    <a:pt x="857" y="2798"/>
                    <a:pt x="843" y="2798"/>
                    <a:pt x="828" y="2806"/>
                  </a:cubicBezTo>
                  <a:cubicBezTo>
                    <a:pt x="806" y="2820"/>
                    <a:pt x="777" y="2842"/>
                    <a:pt x="784" y="2894"/>
                  </a:cubicBezTo>
                  <a:cubicBezTo>
                    <a:pt x="784" y="2930"/>
                    <a:pt x="799" y="2945"/>
                    <a:pt x="813" y="2952"/>
                  </a:cubicBezTo>
                  <a:cubicBezTo>
                    <a:pt x="813" y="2960"/>
                    <a:pt x="821" y="2967"/>
                    <a:pt x="821" y="2996"/>
                  </a:cubicBezTo>
                  <a:cubicBezTo>
                    <a:pt x="828" y="3011"/>
                    <a:pt x="828" y="3033"/>
                    <a:pt x="835" y="3047"/>
                  </a:cubicBezTo>
                  <a:cubicBezTo>
                    <a:pt x="843" y="3084"/>
                    <a:pt x="843" y="3099"/>
                    <a:pt x="813" y="3143"/>
                  </a:cubicBezTo>
                  <a:cubicBezTo>
                    <a:pt x="791" y="3172"/>
                    <a:pt x="769" y="3201"/>
                    <a:pt x="762" y="3223"/>
                  </a:cubicBezTo>
                  <a:cubicBezTo>
                    <a:pt x="755" y="3231"/>
                    <a:pt x="755" y="3231"/>
                    <a:pt x="755" y="3231"/>
                  </a:cubicBezTo>
                  <a:cubicBezTo>
                    <a:pt x="755" y="3238"/>
                    <a:pt x="755" y="3238"/>
                    <a:pt x="755" y="3238"/>
                  </a:cubicBezTo>
                  <a:cubicBezTo>
                    <a:pt x="755" y="3282"/>
                    <a:pt x="755" y="3333"/>
                    <a:pt x="784" y="3377"/>
                  </a:cubicBezTo>
                  <a:cubicBezTo>
                    <a:pt x="821" y="3443"/>
                    <a:pt x="843" y="3531"/>
                    <a:pt x="821" y="3575"/>
                  </a:cubicBezTo>
                  <a:cubicBezTo>
                    <a:pt x="813" y="3582"/>
                    <a:pt x="806" y="3597"/>
                    <a:pt x="799" y="3619"/>
                  </a:cubicBezTo>
                  <a:cubicBezTo>
                    <a:pt x="784" y="3641"/>
                    <a:pt x="755" y="3700"/>
                    <a:pt x="740" y="3700"/>
                  </a:cubicBezTo>
                  <a:cubicBezTo>
                    <a:pt x="733" y="3700"/>
                    <a:pt x="725" y="3692"/>
                    <a:pt x="711" y="3678"/>
                  </a:cubicBezTo>
                  <a:cubicBezTo>
                    <a:pt x="696" y="3663"/>
                    <a:pt x="681" y="3641"/>
                    <a:pt x="645" y="3634"/>
                  </a:cubicBezTo>
                  <a:cubicBezTo>
                    <a:pt x="645" y="3634"/>
                    <a:pt x="638" y="3634"/>
                    <a:pt x="630" y="3634"/>
                  </a:cubicBezTo>
                  <a:cubicBezTo>
                    <a:pt x="579" y="3634"/>
                    <a:pt x="550" y="3670"/>
                    <a:pt x="528" y="3700"/>
                  </a:cubicBezTo>
                  <a:cubicBezTo>
                    <a:pt x="520" y="3714"/>
                    <a:pt x="513" y="3722"/>
                    <a:pt x="506" y="3729"/>
                  </a:cubicBezTo>
                  <a:cubicBezTo>
                    <a:pt x="476" y="3758"/>
                    <a:pt x="440" y="3795"/>
                    <a:pt x="447" y="3846"/>
                  </a:cubicBezTo>
                  <a:cubicBezTo>
                    <a:pt x="454" y="3868"/>
                    <a:pt x="462" y="3890"/>
                    <a:pt x="469" y="3912"/>
                  </a:cubicBezTo>
                  <a:cubicBezTo>
                    <a:pt x="476" y="3934"/>
                    <a:pt x="491" y="3956"/>
                    <a:pt x="483" y="3978"/>
                  </a:cubicBezTo>
                  <a:cubicBezTo>
                    <a:pt x="483" y="3993"/>
                    <a:pt x="483" y="4000"/>
                    <a:pt x="483" y="4015"/>
                  </a:cubicBezTo>
                  <a:cubicBezTo>
                    <a:pt x="476" y="4037"/>
                    <a:pt x="476" y="4051"/>
                    <a:pt x="447" y="4073"/>
                  </a:cubicBezTo>
                  <a:cubicBezTo>
                    <a:pt x="440" y="4088"/>
                    <a:pt x="440" y="4088"/>
                    <a:pt x="440" y="4088"/>
                  </a:cubicBezTo>
                  <a:cubicBezTo>
                    <a:pt x="410" y="4110"/>
                    <a:pt x="396" y="4132"/>
                    <a:pt x="403" y="4161"/>
                  </a:cubicBezTo>
                  <a:cubicBezTo>
                    <a:pt x="410" y="4183"/>
                    <a:pt x="447" y="4191"/>
                    <a:pt x="476" y="4198"/>
                  </a:cubicBezTo>
                  <a:cubicBezTo>
                    <a:pt x="535" y="4198"/>
                    <a:pt x="564" y="4227"/>
                    <a:pt x="593" y="4264"/>
                  </a:cubicBezTo>
                  <a:cubicBezTo>
                    <a:pt x="601" y="4271"/>
                    <a:pt x="601" y="4271"/>
                    <a:pt x="601" y="4271"/>
                  </a:cubicBezTo>
                  <a:cubicBezTo>
                    <a:pt x="615" y="4286"/>
                    <a:pt x="623" y="4301"/>
                    <a:pt x="623" y="4322"/>
                  </a:cubicBezTo>
                  <a:cubicBezTo>
                    <a:pt x="630" y="4330"/>
                    <a:pt x="630" y="4344"/>
                    <a:pt x="638" y="4366"/>
                  </a:cubicBezTo>
                  <a:cubicBezTo>
                    <a:pt x="652" y="4396"/>
                    <a:pt x="667" y="4410"/>
                    <a:pt x="681" y="4425"/>
                  </a:cubicBezTo>
                  <a:cubicBezTo>
                    <a:pt x="689" y="4425"/>
                    <a:pt x="696" y="4432"/>
                    <a:pt x="703" y="4447"/>
                  </a:cubicBezTo>
                  <a:cubicBezTo>
                    <a:pt x="718" y="4469"/>
                    <a:pt x="740" y="4513"/>
                    <a:pt x="733" y="4557"/>
                  </a:cubicBezTo>
                  <a:cubicBezTo>
                    <a:pt x="725" y="4594"/>
                    <a:pt x="718" y="4608"/>
                    <a:pt x="718" y="4608"/>
                  </a:cubicBezTo>
                  <a:cubicBezTo>
                    <a:pt x="718" y="4608"/>
                    <a:pt x="711" y="4608"/>
                    <a:pt x="703" y="4601"/>
                  </a:cubicBezTo>
                  <a:cubicBezTo>
                    <a:pt x="681" y="4586"/>
                    <a:pt x="652" y="4579"/>
                    <a:pt x="630" y="4579"/>
                  </a:cubicBezTo>
                  <a:cubicBezTo>
                    <a:pt x="593" y="4579"/>
                    <a:pt x="564" y="4594"/>
                    <a:pt x="550" y="4608"/>
                  </a:cubicBezTo>
                  <a:cubicBezTo>
                    <a:pt x="535" y="4623"/>
                    <a:pt x="535" y="4638"/>
                    <a:pt x="535" y="4660"/>
                  </a:cubicBezTo>
                  <a:cubicBezTo>
                    <a:pt x="542" y="4689"/>
                    <a:pt x="571" y="4696"/>
                    <a:pt x="593" y="4703"/>
                  </a:cubicBezTo>
                  <a:lnTo>
                    <a:pt x="601" y="4703"/>
                  </a:lnTo>
                  <a:cubicBezTo>
                    <a:pt x="608" y="4718"/>
                    <a:pt x="601" y="4740"/>
                    <a:pt x="593" y="4747"/>
                  </a:cubicBezTo>
                  <a:cubicBezTo>
                    <a:pt x="593" y="4755"/>
                    <a:pt x="586" y="4755"/>
                    <a:pt x="586" y="4755"/>
                  </a:cubicBezTo>
                  <a:cubicBezTo>
                    <a:pt x="586" y="4755"/>
                    <a:pt x="579" y="4755"/>
                    <a:pt x="571" y="4747"/>
                  </a:cubicBezTo>
                  <a:cubicBezTo>
                    <a:pt x="557" y="4740"/>
                    <a:pt x="542" y="4733"/>
                    <a:pt x="535" y="4725"/>
                  </a:cubicBezTo>
                  <a:cubicBezTo>
                    <a:pt x="513" y="4711"/>
                    <a:pt x="491" y="4696"/>
                    <a:pt x="469" y="4696"/>
                  </a:cubicBezTo>
                  <a:cubicBezTo>
                    <a:pt x="447" y="4696"/>
                    <a:pt x="432" y="4703"/>
                    <a:pt x="410" y="4725"/>
                  </a:cubicBezTo>
                  <a:cubicBezTo>
                    <a:pt x="396" y="4747"/>
                    <a:pt x="374" y="4762"/>
                    <a:pt x="359" y="4777"/>
                  </a:cubicBezTo>
                  <a:cubicBezTo>
                    <a:pt x="337" y="4784"/>
                    <a:pt x="322" y="4799"/>
                    <a:pt x="308" y="4813"/>
                  </a:cubicBezTo>
                  <a:cubicBezTo>
                    <a:pt x="300" y="4821"/>
                    <a:pt x="286" y="4828"/>
                    <a:pt x="271" y="4843"/>
                  </a:cubicBezTo>
                  <a:cubicBezTo>
                    <a:pt x="242" y="4865"/>
                    <a:pt x="205" y="4894"/>
                    <a:pt x="205" y="4923"/>
                  </a:cubicBezTo>
                  <a:cubicBezTo>
                    <a:pt x="205" y="4938"/>
                    <a:pt x="205" y="4953"/>
                    <a:pt x="220" y="4967"/>
                  </a:cubicBezTo>
                  <a:cubicBezTo>
                    <a:pt x="256" y="5004"/>
                    <a:pt x="293" y="5019"/>
                    <a:pt x="315" y="5026"/>
                  </a:cubicBezTo>
                  <a:cubicBezTo>
                    <a:pt x="322" y="5026"/>
                    <a:pt x="322" y="5026"/>
                    <a:pt x="322" y="5026"/>
                  </a:cubicBezTo>
                  <a:cubicBezTo>
                    <a:pt x="337" y="5033"/>
                    <a:pt x="344" y="5048"/>
                    <a:pt x="337" y="5077"/>
                  </a:cubicBezTo>
                  <a:lnTo>
                    <a:pt x="337" y="5077"/>
                  </a:lnTo>
                  <a:cubicBezTo>
                    <a:pt x="337" y="5084"/>
                    <a:pt x="337" y="5092"/>
                    <a:pt x="337" y="5092"/>
                  </a:cubicBezTo>
                  <a:cubicBezTo>
                    <a:pt x="330" y="5092"/>
                    <a:pt x="330" y="5092"/>
                    <a:pt x="322" y="5084"/>
                  </a:cubicBezTo>
                  <a:cubicBezTo>
                    <a:pt x="308" y="5084"/>
                    <a:pt x="293" y="5077"/>
                    <a:pt x="278" y="5070"/>
                  </a:cubicBezTo>
                  <a:cubicBezTo>
                    <a:pt x="256" y="5063"/>
                    <a:pt x="234" y="5055"/>
                    <a:pt x="212" y="5055"/>
                  </a:cubicBezTo>
                  <a:cubicBezTo>
                    <a:pt x="190" y="5055"/>
                    <a:pt x="176" y="5063"/>
                    <a:pt x="169" y="5077"/>
                  </a:cubicBezTo>
                  <a:cubicBezTo>
                    <a:pt x="154" y="5099"/>
                    <a:pt x="139" y="5129"/>
                    <a:pt x="132" y="5158"/>
                  </a:cubicBezTo>
                  <a:cubicBezTo>
                    <a:pt x="132" y="5165"/>
                    <a:pt x="132" y="5172"/>
                    <a:pt x="132" y="5180"/>
                  </a:cubicBezTo>
                  <a:cubicBezTo>
                    <a:pt x="117" y="5180"/>
                    <a:pt x="95" y="5180"/>
                    <a:pt x="66" y="5209"/>
                  </a:cubicBezTo>
                  <a:cubicBezTo>
                    <a:pt x="59" y="5216"/>
                    <a:pt x="0" y="5275"/>
                    <a:pt x="7" y="5334"/>
                  </a:cubicBezTo>
                  <a:cubicBezTo>
                    <a:pt x="15" y="5356"/>
                    <a:pt x="29" y="5370"/>
                    <a:pt x="51" y="5385"/>
                  </a:cubicBezTo>
                  <a:cubicBezTo>
                    <a:pt x="59" y="5385"/>
                    <a:pt x="73" y="5392"/>
                    <a:pt x="88" y="5400"/>
                  </a:cubicBezTo>
                  <a:cubicBezTo>
                    <a:pt x="117" y="5414"/>
                    <a:pt x="132" y="5414"/>
                    <a:pt x="147" y="5458"/>
                  </a:cubicBezTo>
                  <a:cubicBezTo>
                    <a:pt x="161" y="5524"/>
                    <a:pt x="183" y="5597"/>
                    <a:pt x="242" y="5620"/>
                  </a:cubicBezTo>
                  <a:cubicBezTo>
                    <a:pt x="256" y="5627"/>
                    <a:pt x="278" y="5634"/>
                    <a:pt x="308" y="5634"/>
                  </a:cubicBezTo>
                  <a:cubicBezTo>
                    <a:pt x="359" y="5634"/>
                    <a:pt x="403" y="5627"/>
                    <a:pt x="410" y="5620"/>
                  </a:cubicBezTo>
                  <a:cubicBezTo>
                    <a:pt x="418" y="5620"/>
                    <a:pt x="418" y="5620"/>
                    <a:pt x="418" y="5620"/>
                  </a:cubicBezTo>
                  <a:cubicBezTo>
                    <a:pt x="425" y="5620"/>
                    <a:pt x="425" y="5620"/>
                    <a:pt x="425" y="5620"/>
                  </a:cubicBezTo>
                  <a:cubicBezTo>
                    <a:pt x="447" y="5597"/>
                    <a:pt x="469" y="5590"/>
                    <a:pt x="491" y="5583"/>
                  </a:cubicBezTo>
                  <a:cubicBezTo>
                    <a:pt x="513" y="5575"/>
                    <a:pt x="535" y="5568"/>
                    <a:pt x="557" y="5546"/>
                  </a:cubicBezTo>
                  <a:cubicBezTo>
                    <a:pt x="593" y="5524"/>
                    <a:pt x="615" y="5517"/>
                    <a:pt x="667" y="5495"/>
                  </a:cubicBezTo>
                  <a:cubicBezTo>
                    <a:pt x="696" y="5488"/>
                    <a:pt x="696" y="5488"/>
                    <a:pt x="696" y="5488"/>
                  </a:cubicBezTo>
                  <a:cubicBezTo>
                    <a:pt x="733" y="5473"/>
                    <a:pt x="733" y="5473"/>
                    <a:pt x="733" y="5473"/>
                  </a:cubicBezTo>
                  <a:cubicBezTo>
                    <a:pt x="791" y="5451"/>
                    <a:pt x="857" y="5422"/>
                    <a:pt x="887" y="5422"/>
                  </a:cubicBezTo>
                  <a:cubicBezTo>
                    <a:pt x="894" y="5414"/>
                    <a:pt x="894" y="5414"/>
                    <a:pt x="894" y="5414"/>
                  </a:cubicBezTo>
                  <a:cubicBezTo>
                    <a:pt x="916" y="5414"/>
                    <a:pt x="938" y="5407"/>
                    <a:pt x="960" y="5407"/>
                  </a:cubicBezTo>
                  <a:cubicBezTo>
                    <a:pt x="982" y="5407"/>
                    <a:pt x="997" y="5414"/>
                    <a:pt x="1011" y="5429"/>
                  </a:cubicBezTo>
                  <a:cubicBezTo>
                    <a:pt x="1026" y="5436"/>
                    <a:pt x="1033" y="5451"/>
                    <a:pt x="1040" y="5458"/>
                  </a:cubicBezTo>
                  <a:cubicBezTo>
                    <a:pt x="1070" y="5488"/>
                    <a:pt x="1092" y="5510"/>
                    <a:pt x="1121" y="5539"/>
                  </a:cubicBezTo>
                  <a:cubicBezTo>
                    <a:pt x="1128" y="5561"/>
                    <a:pt x="1143" y="5575"/>
                    <a:pt x="1158" y="5590"/>
                  </a:cubicBezTo>
                  <a:cubicBezTo>
                    <a:pt x="1194" y="5620"/>
                    <a:pt x="1209" y="5641"/>
                    <a:pt x="1209" y="5671"/>
                  </a:cubicBezTo>
                  <a:cubicBezTo>
                    <a:pt x="1194" y="5744"/>
                    <a:pt x="1187" y="5839"/>
                    <a:pt x="1209" y="5898"/>
                  </a:cubicBezTo>
                  <a:cubicBezTo>
                    <a:pt x="1224" y="5942"/>
                    <a:pt x="1238" y="5949"/>
                    <a:pt x="1260" y="5956"/>
                  </a:cubicBezTo>
                  <a:cubicBezTo>
                    <a:pt x="1260" y="5956"/>
                    <a:pt x="1268" y="5964"/>
                    <a:pt x="1275" y="5971"/>
                  </a:cubicBezTo>
                  <a:cubicBezTo>
                    <a:pt x="1282" y="5979"/>
                    <a:pt x="1282" y="6008"/>
                    <a:pt x="1282" y="6037"/>
                  </a:cubicBezTo>
                  <a:cubicBezTo>
                    <a:pt x="1282" y="6059"/>
                    <a:pt x="1282" y="6081"/>
                    <a:pt x="1282" y="6103"/>
                  </a:cubicBezTo>
                  <a:cubicBezTo>
                    <a:pt x="1282" y="6110"/>
                    <a:pt x="1290" y="6118"/>
                    <a:pt x="1290" y="6125"/>
                  </a:cubicBezTo>
                  <a:cubicBezTo>
                    <a:pt x="1297" y="6176"/>
                    <a:pt x="1304" y="6242"/>
                    <a:pt x="1355" y="6250"/>
                  </a:cubicBezTo>
                  <a:cubicBezTo>
                    <a:pt x="1370" y="6257"/>
                    <a:pt x="1385" y="6264"/>
                    <a:pt x="1400" y="6272"/>
                  </a:cubicBezTo>
                  <a:cubicBezTo>
                    <a:pt x="1414" y="6279"/>
                    <a:pt x="1436" y="6294"/>
                    <a:pt x="1465" y="6301"/>
                  </a:cubicBezTo>
                  <a:cubicBezTo>
                    <a:pt x="1465" y="6308"/>
                    <a:pt x="1458" y="6315"/>
                    <a:pt x="1451" y="6323"/>
                  </a:cubicBezTo>
                  <a:cubicBezTo>
                    <a:pt x="1429" y="6352"/>
                    <a:pt x="1414" y="6374"/>
                    <a:pt x="1407" y="6396"/>
                  </a:cubicBezTo>
                  <a:cubicBezTo>
                    <a:pt x="1392" y="6425"/>
                    <a:pt x="1392" y="6433"/>
                    <a:pt x="1355" y="6440"/>
                  </a:cubicBezTo>
                  <a:cubicBezTo>
                    <a:pt x="1275" y="6455"/>
                    <a:pt x="1238" y="6477"/>
                    <a:pt x="1224" y="6550"/>
                  </a:cubicBezTo>
                  <a:cubicBezTo>
                    <a:pt x="1209" y="6616"/>
                    <a:pt x="1231" y="6667"/>
                    <a:pt x="1275" y="6704"/>
                  </a:cubicBezTo>
                  <a:cubicBezTo>
                    <a:pt x="1312" y="6733"/>
                    <a:pt x="1333" y="6784"/>
                    <a:pt x="1341" y="6821"/>
                  </a:cubicBezTo>
                  <a:cubicBezTo>
                    <a:pt x="1348" y="6851"/>
                    <a:pt x="1363" y="6872"/>
                    <a:pt x="1370" y="6894"/>
                  </a:cubicBezTo>
                  <a:cubicBezTo>
                    <a:pt x="1385" y="6916"/>
                    <a:pt x="1385" y="6916"/>
                    <a:pt x="1385" y="6916"/>
                  </a:cubicBezTo>
                  <a:cubicBezTo>
                    <a:pt x="1407" y="6909"/>
                    <a:pt x="1407" y="6909"/>
                    <a:pt x="1407" y="6909"/>
                  </a:cubicBezTo>
                  <a:cubicBezTo>
                    <a:pt x="1465" y="6887"/>
                    <a:pt x="1465" y="6887"/>
                    <a:pt x="1465" y="6887"/>
                  </a:cubicBezTo>
                  <a:cubicBezTo>
                    <a:pt x="1480" y="6887"/>
                    <a:pt x="1524" y="6946"/>
                    <a:pt x="1546" y="6982"/>
                  </a:cubicBezTo>
                  <a:cubicBezTo>
                    <a:pt x="1583" y="7034"/>
                    <a:pt x="1619" y="7085"/>
                    <a:pt x="1663" y="7107"/>
                  </a:cubicBezTo>
                  <a:cubicBezTo>
                    <a:pt x="1678" y="7122"/>
                    <a:pt x="1700" y="7122"/>
                    <a:pt x="1714" y="7122"/>
                  </a:cubicBezTo>
                  <a:cubicBezTo>
                    <a:pt x="1744" y="7122"/>
                    <a:pt x="1766" y="7114"/>
                    <a:pt x="1788" y="7092"/>
                  </a:cubicBezTo>
                  <a:cubicBezTo>
                    <a:pt x="1817" y="7048"/>
                    <a:pt x="1824" y="6990"/>
                    <a:pt x="1810" y="6931"/>
                  </a:cubicBezTo>
                  <a:cubicBezTo>
                    <a:pt x="1795" y="6880"/>
                    <a:pt x="1802" y="6843"/>
                    <a:pt x="1817" y="6814"/>
                  </a:cubicBezTo>
                  <a:cubicBezTo>
                    <a:pt x="1832" y="6799"/>
                    <a:pt x="1846" y="6784"/>
                    <a:pt x="1876" y="6784"/>
                  </a:cubicBezTo>
                  <a:cubicBezTo>
                    <a:pt x="1883" y="6784"/>
                    <a:pt x="1890" y="6784"/>
                    <a:pt x="1890" y="6784"/>
                  </a:cubicBezTo>
                  <a:cubicBezTo>
                    <a:pt x="1920" y="6784"/>
                    <a:pt x="1920" y="6784"/>
                    <a:pt x="1942" y="6909"/>
                  </a:cubicBezTo>
                  <a:cubicBezTo>
                    <a:pt x="1942" y="6939"/>
                    <a:pt x="1949" y="6968"/>
                    <a:pt x="1956" y="6997"/>
                  </a:cubicBezTo>
                  <a:cubicBezTo>
                    <a:pt x="1971" y="7092"/>
                    <a:pt x="2030" y="7144"/>
                    <a:pt x="2118" y="7144"/>
                  </a:cubicBezTo>
                  <a:cubicBezTo>
                    <a:pt x="2162" y="7144"/>
                    <a:pt x="2205" y="7129"/>
                    <a:pt x="2235" y="7114"/>
                  </a:cubicBezTo>
                  <a:cubicBezTo>
                    <a:pt x="2257" y="7158"/>
                    <a:pt x="2301" y="7173"/>
                    <a:pt x="2381" y="7173"/>
                  </a:cubicBezTo>
                  <a:cubicBezTo>
                    <a:pt x="2396" y="7173"/>
                    <a:pt x="2396" y="7173"/>
                    <a:pt x="2396" y="7173"/>
                  </a:cubicBezTo>
                  <a:lnTo>
                    <a:pt x="2396" y="7173"/>
                  </a:lnTo>
                  <a:cubicBezTo>
                    <a:pt x="2396" y="7173"/>
                    <a:pt x="2396" y="7180"/>
                    <a:pt x="2389" y="7188"/>
                  </a:cubicBezTo>
                  <a:cubicBezTo>
                    <a:pt x="2381" y="7210"/>
                    <a:pt x="2359" y="7224"/>
                    <a:pt x="2345" y="7224"/>
                  </a:cubicBezTo>
                  <a:cubicBezTo>
                    <a:pt x="2337" y="7224"/>
                    <a:pt x="2330" y="7224"/>
                    <a:pt x="2323" y="7224"/>
                  </a:cubicBezTo>
                  <a:cubicBezTo>
                    <a:pt x="2257" y="7232"/>
                    <a:pt x="2257" y="7261"/>
                    <a:pt x="2250" y="7356"/>
                  </a:cubicBezTo>
                  <a:cubicBezTo>
                    <a:pt x="2250" y="7371"/>
                    <a:pt x="2250" y="7385"/>
                    <a:pt x="2250" y="7407"/>
                  </a:cubicBezTo>
                  <a:cubicBezTo>
                    <a:pt x="2250" y="7451"/>
                    <a:pt x="2250" y="7481"/>
                    <a:pt x="2271" y="7495"/>
                  </a:cubicBezTo>
                  <a:cubicBezTo>
                    <a:pt x="2279" y="7503"/>
                    <a:pt x="2293" y="7510"/>
                    <a:pt x="2308" y="7510"/>
                  </a:cubicBezTo>
                  <a:cubicBezTo>
                    <a:pt x="2345" y="7510"/>
                    <a:pt x="2381" y="7473"/>
                    <a:pt x="2440" y="7422"/>
                  </a:cubicBezTo>
                  <a:cubicBezTo>
                    <a:pt x="2455" y="7407"/>
                    <a:pt x="2477" y="7385"/>
                    <a:pt x="2484" y="7385"/>
                  </a:cubicBezTo>
                  <a:cubicBezTo>
                    <a:pt x="2528" y="7363"/>
                    <a:pt x="2535" y="7334"/>
                    <a:pt x="2535" y="7305"/>
                  </a:cubicBezTo>
                  <a:cubicBezTo>
                    <a:pt x="2535" y="7283"/>
                    <a:pt x="2543" y="7268"/>
                    <a:pt x="2550" y="7239"/>
                  </a:cubicBezTo>
                  <a:cubicBezTo>
                    <a:pt x="2550" y="7224"/>
                    <a:pt x="2564" y="7173"/>
                    <a:pt x="2579" y="7173"/>
                  </a:cubicBezTo>
                  <a:cubicBezTo>
                    <a:pt x="2587" y="7173"/>
                    <a:pt x="2594" y="7180"/>
                    <a:pt x="2623" y="7202"/>
                  </a:cubicBezTo>
                  <a:cubicBezTo>
                    <a:pt x="2645" y="7217"/>
                    <a:pt x="2667" y="7224"/>
                    <a:pt x="2689" y="7224"/>
                  </a:cubicBezTo>
                  <a:cubicBezTo>
                    <a:pt x="2733" y="7224"/>
                    <a:pt x="2748" y="7180"/>
                    <a:pt x="2762" y="7151"/>
                  </a:cubicBezTo>
                  <a:cubicBezTo>
                    <a:pt x="2770" y="7136"/>
                    <a:pt x="2777" y="7122"/>
                    <a:pt x="2784" y="7114"/>
                  </a:cubicBezTo>
                  <a:cubicBezTo>
                    <a:pt x="2784" y="7107"/>
                    <a:pt x="2784" y="7107"/>
                    <a:pt x="2799" y="7107"/>
                  </a:cubicBezTo>
                  <a:cubicBezTo>
                    <a:pt x="2828" y="7107"/>
                    <a:pt x="2872" y="7136"/>
                    <a:pt x="2887" y="7144"/>
                  </a:cubicBezTo>
                  <a:cubicBezTo>
                    <a:pt x="2931" y="7100"/>
                    <a:pt x="2931" y="7100"/>
                    <a:pt x="2931" y="7100"/>
                  </a:cubicBezTo>
                  <a:cubicBezTo>
                    <a:pt x="2850" y="6990"/>
                    <a:pt x="2850" y="6990"/>
                    <a:pt x="2850" y="6990"/>
                  </a:cubicBezTo>
                  <a:cubicBezTo>
                    <a:pt x="2887" y="6960"/>
                    <a:pt x="2887" y="6960"/>
                    <a:pt x="2887" y="6960"/>
                  </a:cubicBezTo>
                  <a:lnTo>
                    <a:pt x="2887" y="6960"/>
                  </a:lnTo>
                  <a:cubicBezTo>
                    <a:pt x="2894" y="6960"/>
                    <a:pt x="2894" y="6960"/>
                    <a:pt x="2894" y="6960"/>
                  </a:cubicBezTo>
                  <a:cubicBezTo>
                    <a:pt x="2902" y="6946"/>
                    <a:pt x="2902" y="6946"/>
                    <a:pt x="2902" y="6946"/>
                  </a:cubicBezTo>
                  <a:cubicBezTo>
                    <a:pt x="2902" y="6931"/>
                    <a:pt x="2902" y="6931"/>
                    <a:pt x="2902" y="6931"/>
                  </a:cubicBezTo>
                  <a:cubicBezTo>
                    <a:pt x="2902" y="6902"/>
                    <a:pt x="2894" y="6880"/>
                    <a:pt x="2880" y="6865"/>
                  </a:cubicBezTo>
                  <a:cubicBezTo>
                    <a:pt x="2872" y="6843"/>
                    <a:pt x="2858" y="6836"/>
                    <a:pt x="2828" y="6836"/>
                  </a:cubicBezTo>
                  <a:lnTo>
                    <a:pt x="2821" y="6836"/>
                  </a:lnTo>
                  <a:lnTo>
                    <a:pt x="2821" y="6829"/>
                  </a:lnTo>
                  <a:cubicBezTo>
                    <a:pt x="2821" y="6806"/>
                    <a:pt x="2828" y="6806"/>
                    <a:pt x="2828" y="6799"/>
                  </a:cubicBezTo>
                  <a:lnTo>
                    <a:pt x="2828" y="6799"/>
                  </a:lnTo>
                  <a:lnTo>
                    <a:pt x="2828" y="6799"/>
                  </a:lnTo>
                  <a:cubicBezTo>
                    <a:pt x="2850" y="6792"/>
                    <a:pt x="2872" y="6784"/>
                    <a:pt x="2887" y="6741"/>
                  </a:cubicBezTo>
                  <a:cubicBezTo>
                    <a:pt x="2902" y="6689"/>
                    <a:pt x="2902" y="6660"/>
                    <a:pt x="2894" y="6631"/>
                  </a:cubicBezTo>
                  <a:cubicBezTo>
                    <a:pt x="2894" y="6616"/>
                    <a:pt x="2887" y="6594"/>
                    <a:pt x="2887" y="6572"/>
                  </a:cubicBezTo>
                  <a:cubicBezTo>
                    <a:pt x="2887" y="6550"/>
                    <a:pt x="2887" y="6550"/>
                    <a:pt x="2902" y="6543"/>
                  </a:cubicBezTo>
                  <a:cubicBezTo>
                    <a:pt x="2909" y="6535"/>
                    <a:pt x="2931" y="6513"/>
                    <a:pt x="2945" y="6470"/>
                  </a:cubicBezTo>
                  <a:cubicBezTo>
                    <a:pt x="2960" y="6403"/>
                    <a:pt x="2953" y="6367"/>
                    <a:pt x="2945" y="6330"/>
                  </a:cubicBezTo>
                  <a:cubicBezTo>
                    <a:pt x="2938" y="6315"/>
                    <a:pt x="2938" y="6294"/>
                    <a:pt x="2931" y="6272"/>
                  </a:cubicBezTo>
                  <a:cubicBezTo>
                    <a:pt x="2924" y="6198"/>
                    <a:pt x="2894" y="6154"/>
                    <a:pt x="2865" y="6103"/>
                  </a:cubicBezTo>
                  <a:cubicBezTo>
                    <a:pt x="2850" y="6081"/>
                    <a:pt x="2850" y="6081"/>
                    <a:pt x="2850" y="6081"/>
                  </a:cubicBezTo>
                  <a:cubicBezTo>
                    <a:pt x="2836" y="6059"/>
                    <a:pt x="2836" y="6059"/>
                    <a:pt x="2836" y="6059"/>
                  </a:cubicBezTo>
                  <a:cubicBezTo>
                    <a:pt x="2799" y="6001"/>
                    <a:pt x="2748" y="5913"/>
                    <a:pt x="2726" y="5832"/>
                  </a:cubicBezTo>
                  <a:cubicBezTo>
                    <a:pt x="2704" y="5729"/>
                    <a:pt x="2711" y="5612"/>
                    <a:pt x="2726" y="5575"/>
                  </a:cubicBezTo>
                  <a:cubicBezTo>
                    <a:pt x="2777" y="5480"/>
                    <a:pt x="2770" y="5400"/>
                    <a:pt x="2711" y="5370"/>
                  </a:cubicBezTo>
                  <a:cubicBezTo>
                    <a:pt x="2652" y="5334"/>
                    <a:pt x="2638" y="5312"/>
                    <a:pt x="2660" y="5260"/>
                  </a:cubicBezTo>
                  <a:cubicBezTo>
                    <a:pt x="2660" y="5253"/>
                    <a:pt x="2660" y="5253"/>
                    <a:pt x="2660" y="5253"/>
                  </a:cubicBezTo>
                  <a:cubicBezTo>
                    <a:pt x="2689" y="5180"/>
                    <a:pt x="2704" y="5158"/>
                    <a:pt x="2777" y="5129"/>
                  </a:cubicBezTo>
                  <a:cubicBezTo>
                    <a:pt x="2792" y="5121"/>
                    <a:pt x="2806" y="5121"/>
                    <a:pt x="2821" y="5121"/>
                  </a:cubicBezTo>
                  <a:cubicBezTo>
                    <a:pt x="2843" y="5121"/>
                    <a:pt x="2865" y="5129"/>
                    <a:pt x="2880" y="5129"/>
                  </a:cubicBezTo>
                  <a:cubicBezTo>
                    <a:pt x="2902" y="5136"/>
                    <a:pt x="2916" y="5143"/>
                    <a:pt x="2931" y="5143"/>
                  </a:cubicBezTo>
                  <a:cubicBezTo>
                    <a:pt x="2931" y="5151"/>
                    <a:pt x="2924" y="5158"/>
                    <a:pt x="2924" y="5165"/>
                  </a:cubicBezTo>
                  <a:cubicBezTo>
                    <a:pt x="2975" y="5194"/>
                    <a:pt x="2975" y="5194"/>
                    <a:pt x="2975" y="5194"/>
                  </a:cubicBezTo>
                  <a:cubicBezTo>
                    <a:pt x="3012" y="5136"/>
                    <a:pt x="3078" y="5070"/>
                    <a:pt x="3099" y="5063"/>
                  </a:cubicBezTo>
                  <a:cubicBezTo>
                    <a:pt x="3136" y="5055"/>
                    <a:pt x="3187" y="5048"/>
                    <a:pt x="3231" y="5048"/>
                  </a:cubicBezTo>
                  <a:cubicBezTo>
                    <a:pt x="3283" y="5048"/>
                    <a:pt x="3305" y="5055"/>
                    <a:pt x="3312" y="5063"/>
                  </a:cubicBezTo>
                  <a:cubicBezTo>
                    <a:pt x="3341" y="5077"/>
                    <a:pt x="3385" y="5106"/>
                    <a:pt x="3422" y="5151"/>
                  </a:cubicBezTo>
                  <a:cubicBezTo>
                    <a:pt x="3451" y="5194"/>
                    <a:pt x="3517" y="5238"/>
                    <a:pt x="3590" y="5238"/>
                  </a:cubicBezTo>
                  <a:cubicBezTo>
                    <a:pt x="3605" y="5238"/>
                    <a:pt x="3620" y="5238"/>
                    <a:pt x="3642" y="5231"/>
                  </a:cubicBezTo>
                  <a:cubicBezTo>
                    <a:pt x="3722" y="5202"/>
                    <a:pt x="3759" y="5158"/>
                    <a:pt x="3759" y="5092"/>
                  </a:cubicBezTo>
                  <a:cubicBezTo>
                    <a:pt x="3759" y="5070"/>
                    <a:pt x="3774" y="5055"/>
                    <a:pt x="3788" y="5041"/>
                  </a:cubicBezTo>
                  <a:cubicBezTo>
                    <a:pt x="3803" y="5019"/>
                    <a:pt x="3818" y="4997"/>
                    <a:pt x="3818" y="4967"/>
                  </a:cubicBezTo>
                  <a:cubicBezTo>
                    <a:pt x="3818" y="4923"/>
                    <a:pt x="3788" y="4909"/>
                    <a:pt x="3774" y="4901"/>
                  </a:cubicBezTo>
                  <a:cubicBezTo>
                    <a:pt x="3752" y="4887"/>
                    <a:pt x="3752" y="4887"/>
                    <a:pt x="3752" y="4872"/>
                  </a:cubicBezTo>
                  <a:cubicBezTo>
                    <a:pt x="3752" y="4835"/>
                    <a:pt x="3744" y="4777"/>
                    <a:pt x="3744" y="4733"/>
                  </a:cubicBezTo>
                  <a:cubicBezTo>
                    <a:pt x="3781" y="4740"/>
                    <a:pt x="3825" y="4747"/>
                    <a:pt x="3832" y="4762"/>
                  </a:cubicBezTo>
                  <a:cubicBezTo>
                    <a:pt x="3847" y="4770"/>
                    <a:pt x="3869" y="4777"/>
                    <a:pt x="3898" y="4777"/>
                  </a:cubicBezTo>
                  <a:cubicBezTo>
                    <a:pt x="3964" y="4777"/>
                    <a:pt x="4067" y="4747"/>
                    <a:pt x="4067" y="4740"/>
                  </a:cubicBezTo>
                  <a:cubicBezTo>
                    <a:pt x="4177" y="4711"/>
                    <a:pt x="4177" y="4711"/>
                    <a:pt x="4177" y="4711"/>
                  </a:cubicBezTo>
                  <a:cubicBezTo>
                    <a:pt x="4067" y="4682"/>
                    <a:pt x="4067" y="4682"/>
                    <a:pt x="4067" y="4682"/>
                  </a:cubicBezTo>
                  <a:cubicBezTo>
                    <a:pt x="4045" y="4682"/>
                    <a:pt x="4023" y="4674"/>
                    <a:pt x="4015" y="4667"/>
                  </a:cubicBezTo>
                  <a:cubicBezTo>
                    <a:pt x="4015" y="4660"/>
                    <a:pt x="4023" y="4660"/>
                    <a:pt x="4023" y="4660"/>
                  </a:cubicBezTo>
                  <a:cubicBezTo>
                    <a:pt x="4045" y="4638"/>
                    <a:pt x="4067" y="4630"/>
                    <a:pt x="4089" y="4623"/>
                  </a:cubicBezTo>
                  <a:cubicBezTo>
                    <a:pt x="4111" y="4623"/>
                    <a:pt x="4147" y="4608"/>
                    <a:pt x="4177" y="4572"/>
                  </a:cubicBezTo>
                  <a:cubicBezTo>
                    <a:pt x="4184" y="4564"/>
                    <a:pt x="4191" y="4557"/>
                    <a:pt x="4199" y="4550"/>
                  </a:cubicBezTo>
                  <a:cubicBezTo>
                    <a:pt x="4228" y="4506"/>
                    <a:pt x="4257" y="4476"/>
                    <a:pt x="4257" y="4396"/>
                  </a:cubicBezTo>
                  <a:cubicBezTo>
                    <a:pt x="4257" y="4366"/>
                    <a:pt x="4250" y="4337"/>
                    <a:pt x="4235" y="4308"/>
                  </a:cubicBezTo>
                  <a:cubicBezTo>
                    <a:pt x="4221" y="4264"/>
                    <a:pt x="4206" y="4234"/>
                    <a:pt x="4243" y="4191"/>
                  </a:cubicBezTo>
                  <a:cubicBezTo>
                    <a:pt x="4279" y="4139"/>
                    <a:pt x="4294" y="4139"/>
                    <a:pt x="4294" y="4139"/>
                  </a:cubicBezTo>
                  <a:cubicBezTo>
                    <a:pt x="4301" y="4139"/>
                    <a:pt x="4309" y="4147"/>
                    <a:pt x="4323" y="4154"/>
                  </a:cubicBezTo>
                  <a:cubicBezTo>
                    <a:pt x="4323" y="4154"/>
                    <a:pt x="4331" y="4161"/>
                    <a:pt x="4338" y="4161"/>
                  </a:cubicBezTo>
                  <a:cubicBezTo>
                    <a:pt x="4360" y="4176"/>
                    <a:pt x="4396" y="4183"/>
                    <a:pt x="4440" y="4183"/>
                  </a:cubicBezTo>
                  <a:cubicBezTo>
                    <a:pt x="4506" y="4183"/>
                    <a:pt x="4594" y="4169"/>
                    <a:pt x="4645" y="4110"/>
                  </a:cubicBezTo>
                  <a:cubicBezTo>
                    <a:pt x="4675" y="4088"/>
                    <a:pt x="4704" y="4066"/>
                    <a:pt x="4733" y="4044"/>
                  </a:cubicBezTo>
                  <a:cubicBezTo>
                    <a:pt x="4770" y="4015"/>
                    <a:pt x="4814" y="3985"/>
                    <a:pt x="4836" y="3949"/>
                  </a:cubicBezTo>
                  <a:cubicBezTo>
                    <a:pt x="4851" y="3912"/>
                    <a:pt x="4858" y="3883"/>
                    <a:pt x="4858" y="3861"/>
                  </a:cubicBezTo>
                  <a:cubicBezTo>
                    <a:pt x="4858" y="3832"/>
                    <a:pt x="4858" y="3817"/>
                    <a:pt x="4880" y="3795"/>
                  </a:cubicBezTo>
                  <a:cubicBezTo>
                    <a:pt x="4895" y="3773"/>
                    <a:pt x="4909" y="3751"/>
                    <a:pt x="4931" y="3736"/>
                  </a:cubicBezTo>
                  <a:cubicBezTo>
                    <a:pt x="4953" y="3714"/>
                    <a:pt x="4953" y="3714"/>
                    <a:pt x="4953" y="3714"/>
                  </a:cubicBezTo>
                  <a:cubicBezTo>
                    <a:pt x="4939" y="3692"/>
                    <a:pt x="4939" y="3692"/>
                    <a:pt x="4939" y="3692"/>
                  </a:cubicBezTo>
                  <a:cubicBezTo>
                    <a:pt x="4931" y="3685"/>
                    <a:pt x="4931" y="3685"/>
                    <a:pt x="4931" y="3685"/>
                  </a:cubicBezTo>
                  <a:cubicBezTo>
                    <a:pt x="4924" y="3663"/>
                    <a:pt x="4909" y="3612"/>
                    <a:pt x="4902" y="3568"/>
                  </a:cubicBezTo>
                  <a:cubicBezTo>
                    <a:pt x="4902" y="3546"/>
                    <a:pt x="4902" y="3538"/>
                    <a:pt x="4895" y="3524"/>
                  </a:cubicBezTo>
                  <a:cubicBezTo>
                    <a:pt x="4895" y="3502"/>
                    <a:pt x="4887" y="3487"/>
                    <a:pt x="4895" y="3465"/>
                  </a:cubicBezTo>
                  <a:cubicBezTo>
                    <a:pt x="4902" y="3472"/>
                    <a:pt x="4902" y="3472"/>
                    <a:pt x="4909" y="3472"/>
                  </a:cubicBezTo>
                  <a:cubicBezTo>
                    <a:pt x="4909" y="3472"/>
                    <a:pt x="4931" y="3465"/>
                    <a:pt x="4939" y="3443"/>
                  </a:cubicBezTo>
                  <a:cubicBezTo>
                    <a:pt x="4946" y="3414"/>
                    <a:pt x="4968" y="3348"/>
                    <a:pt x="4924" y="3297"/>
                  </a:cubicBezTo>
                  <a:cubicBezTo>
                    <a:pt x="4917" y="3282"/>
                    <a:pt x="4909" y="3267"/>
                    <a:pt x="4902" y="3253"/>
                  </a:cubicBezTo>
                  <a:cubicBezTo>
                    <a:pt x="4895" y="3231"/>
                    <a:pt x="4880" y="3201"/>
                    <a:pt x="4836" y="3194"/>
                  </a:cubicBezTo>
                  <a:cubicBezTo>
                    <a:pt x="4829" y="3187"/>
                    <a:pt x="4821" y="3187"/>
                    <a:pt x="4814" y="3187"/>
                  </a:cubicBezTo>
                  <a:cubicBezTo>
                    <a:pt x="4785" y="3187"/>
                    <a:pt x="4763" y="3201"/>
                    <a:pt x="4733" y="3216"/>
                  </a:cubicBezTo>
                  <a:cubicBezTo>
                    <a:pt x="4726" y="3216"/>
                    <a:pt x="4719" y="3223"/>
                    <a:pt x="4712" y="3231"/>
                  </a:cubicBezTo>
                  <a:cubicBezTo>
                    <a:pt x="4675" y="3245"/>
                    <a:pt x="4653" y="3260"/>
                    <a:pt x="4645" y="3282"/>
                  </a:cubicBezTo>
                  <a:cubicBezTo>
                    <a:pt x="4638" y="3311"/>
                    <a:pt x="4653" y="3341"/>
                    <a:pt x="4660" y="3363"/>
                  </a:cubicBezTo>
                  <a:lnTo>
                    <a:pt x="4660" y="3363"/>
                  </a:lnTo>
                  <a:cubicBezTo>
                    <a:pt x="4645" y="3370"/>
                    <a:pt x="4602" y="3370"/>
                    <a:pt x="4587" y="3370"/>
                  </a:cubicBezTo>
                  <a:cubicBezTo>
                    <a:pt x="4565" y="3370"/>
                    <a:pt x="4550" y="3363"/>
                    <a:pt x="4543" y="3319"/>
                  </a:cubicBezTo>
                  <a:cubicBezTo>
                    <a:pt x="4536" y="3311"/>
                    <a:pt x="4536" y="3304"/>
                    <a:pt x="4536" y="3297"/>
                  </a:cubicBezTo>
                  <a:cubicBezTo>
                    <a:pt x="4536" y="3289"/>
                    <a:pt x="4528" y="3275"/>
                    <a:pt x="4528" y="3267"/>
                  </a:cubicBezTo>
                  <a:cubicBezTo>
                    <a:pt x="4580" y="3267"/>
                    <a:pt x="4602" y="3216"/>
                    <a:pt x="4616" y="3172"/>
                  </a:cubicBezTo>
                  <a:cubicBezTo>
                    <a:pt x="4624" y="3157"/>
                    <a:pt x="4631" y="3135"/>
                    <a:pt x="4638" y="3128"/>
                  </a:cubicBezTo>
                  <a:cubicBezTo>
                    <a:pt x="4675" y="3077"/>
                    <a:pt x="4675" y="3018"/>
                    <a:pt x="4631" y="2982"/>
                  </a:cubicBezTo>
                  <a:cubicBezTo>
                    <a:pt x="4638" y="2974"/>
                    <a:pt x="4645" y="2974"/>
                    <a:pt x="4653" y="2967"/>
                  </a:cubicBezTo>
                  <a:cubicBezTo>
                    <a:pt x="4697" y="2930"/>
                    <a:pt x="4682" y="2894"/>
                    <a:pt x="4675" y="2864"/>
                  </a:cubicBezTo>
                  <a:cubicBezTo>
                    <a:pt x="4675" y="2850"/>
                    <a:pt x="4668" y="2835"/>
                    <a:pt x="4675" y="2820"/>
                  </a:cubicBezTo>
                  <a:cubicBezTo>
                    <a:pt x="4690" y="2784"/>
                    <a:pt x="4741" y="2769"/>
                    <a:pt x="4785" y="2769"/>
                  </a:cubicBezTo>
                  <a:cubicBezTo>
                    <a:pt x="4821" y="2769"/>
                    <a:pt x="4836" y="2747"/>
                    <a:pt x="4843" y="2740"/>
                  </a:cubicBezTo>
                  <a:cubicBezTo>
                    <a:pt x="4858" y="2710"/>
                    <a:pt x="4851" y="2681"/>
                    <a:pt x="4821" y="2644"/>
                  </a:cubicBezTo>
                  <a:cubicBezTo>
                    <a:pt x="4821" y="2637"/>
                    <a:pt x="4821" y="2630"/>
                    <a:pt x="4814" y="2630"/>
                  </a:cubicBezTo>
                  <a:cubicBezTo>
                    <a:pt x="4821" y="2630"/>
                    <a:pt x="4829" y="2622"/>
                    <a:pt x="4851" y="2622"/>
                  </a:cubicBezTo>
                  <a:cubicBezTo>
                    <a:pt x="4865" y="2622"/>
                    <a:pt x="4909" y="2615"/>
                    <a:pt x="4924" y="2586"/>
                  </a:cubicBezTo>
                  <a:cubicBezTo>
                    <a:pt x="4931" y="2549"/>
                    <a:pt x="4902" y="2527"/>
                    <a:pt x="4880" y="2498"/>
                  </a:cubicBezTo>
                  <a:cubicBezTo>
                    <a:pt x="4873" y="2491"/>
                    <a:pt x="4865" y="2491"/>
                    <a:pt x="4865" y="2483"/>
                  </a:cubicBezTo>
                  <a:cubicBezTo>
                    <a:pt x="4821" y="2447"/>
                    <a:pt x="4792" y="2432"/>
                    <a:pt x="4763" y="2410"/>
                  </a:cubicBezTo>
                  <a:cubicBezTo>
                    <a:pt x="4755" y="2410"/>
                    <a:pt x="4755" y="2410"/>
                    <a:pt x="4748" y="2403"/>
                  </a:cubicBezTo>
                  <a:cubicBezTo>
                    <a:pt x="4770" y="2410"/>
                    <a:pt x="4800" y="2410"/>
                    <a:pt x="4836" y="2410"/>
                  </a:cubicBezTo>
                  <a:cubicBezTo>
                    <a:pt x="4858" y="2410"/>
                    <a:pt x="4909" y="2410"/>
                    <a:pt x="4917" y="2373"/>
                  </a:cubicBezTo>
                  <a:cubicBezTo>
                    <a:pt x="4931" y="2344"/>
                    <a:pt x="4895" y="2315"/>
                    <a:pt x="4865" y="2293"/>
                  </a:cubicBezTo>
                  <a:cubicBezTo>
                    <a:pt x="4858" y="2285"/>
                    <a:pt x="4836" y="2263"/>
                    <a:pt x="4821" y="2161"/>
                  </a:cubicBezTo>
                  <a:lnTo>
                    <a:pt x="4821" y="2153"/>
                  </a:lnTo>
                  <a:lnTo>
                    <a:pt x="4821" y="2153"/>
                  </a:lnTo>
                  <a:lnTo>
                    <a:pt x="4821" y="2153"/>
                  </a:lnTo>
                  <a:cubicBezTo>
                    <a:pt x="4836" y="2153"/>
                    <a:pt x="4843" y="2161"/>
                    <a:pt x="4851" y="2168"/>
                  </a:cubicBezTo>
                  <a:cubicBezTo>
                    <a:pt x="4865" y="2183"/>
                    <a:pt x="4887" y="2197"/>
                    <a:pt x="4909" y="2197"/>
                  </a:cubicBezTo>
                  <a:cubicBezTo>
                    <a:pt x="4939" y="2197"/>
                    <a:pt x="4968" y="2175"/>
                    <a:pt x="4990" y="2161"/>
                  </a:cubicBezTo>
                  <a:lnTo>
                    <a:pt x="4997" y="2168"/>
                  </a:lnTo>
                  <a:cubicBezTo>
                    <a:pt x="5012" y="2183"/>
                    <a:pt x="5034" y="2212"/>
                    <a:pt x="5071" y="2220"/>
                  </a:cubicBezTo>
                  <a:cubicBezTo>
                    <a:pt x="5085" y="2227"/>
                    <a:pt x="5093" y="2227"/>
                    <a:pt x="5100" y="2227"/>
                  </a:cubicBezTo>
                  <a:cubicBezTo>
                    <a:pt x="5144" y="2227"/>
                    <a:pt x="5159" y="2190"/>
                    <a:pt x="5173" y="2161"/>
                  </a:cubicBezTo>
                  <a:cubicBezTo>
                    <a:pt x="5181" y="2153"/>
                    <a:pt x="5181" y="2139"/>
                    <a:pt x="5188" y="2124"/>
                  </a:cubicBezTo>
                  <a:cubicBezTo>
                    <a:pt x="5232" y="2058"/>
                    <a:pt x="5202" y="2022"/>
                    <a:pt x="5181" y="2000"/>
                  </a:cubicBezTo>
                  <a:cubicBezTo>
                    <a:pt x="5181" y="1992"/>
                    <a:pt x="5173" y="1992"/>
                    <a:pt x="5173" y="1985"/>
                  </a:cubicBezTo>
                  <a:cubicBezTo>
                    <a:pt x="5159" y="1970"/>
                    <a:pt x="5144" y="1963"/>
                    <a:pt x="5129" y="1948"/>
                  </a:cubicBezTo>
                  <a:cubicBezTo>
                    <a:pt x="5122" y="1948"/>
                    <a:pt x="5107" y="1941"/>
                    <a:pt x="5093" y="1926"/>
                  </a:cubicBezTo>
                  <a:cubicBezTo>
                    <a:pt x="5085" y="1919"/>
                    <a:pt x="5085" y="1919"/>
                    <a:pt x="5085" y="1919"/>
                  </a:cubicBezTo>
                  <a:cubicBezTo>
                    <a:pt x="5085" y="1912"/>
                    <a:pt x="5093" y="1904"/>
                    <a:pt x="5100" y="1904"/>
                  </a:cubicBezTo>
                  <a:cubicBezTo>
                    <a:pt x="5107" y="1890"/>
                    <a:pt x="5107" y="1890"/>
                    <a:pt x="5107" y="1890"/>
                  </a:cubicBezTo>
                  <a:cubicBezTo>
                    <a:pt x="5144" y="1853"/>
                    <a:pt x="5159" y="1838"/>
                    <a:pt x="5159" y="1831"/>
                  </a:cubicBezTo>
                  <a:cubicBezTo>
                    <a:pt x="5173" y="1802"/>
                    <a:pt x="5173" y="1802"/>
                    <a:pt x="5173" y="1802"/>
                  </a:cubicBezTo>
                  <a:cubicBezTo>
                    <a:pt x="5166" y="1794"/>
                    <a:pt x="5166" y="1794"/>
                    <a:pt x="5166" y="1794"/>
                  </a:cubicBezTo>
                  <a:cubicBezTo>
                    <a:pt x="5181" y="1787"/>
                    <a:pt x="5188" y="1758"/>
                    <a:pt x="5188" y="1743"/>
                  </a:cubicBezTo>
                  <a:cubicBezTo>
                    <a:pt x="5188" y="1721"/>
                    <a:pt x="5188" y="1699"/>
                    <a:pt x="5188" y="1684"/>
                  </a:cubicBezTo>
                  <a:cubicBezTo>
                    <a:pt x="5181" y="1655"/>
                    <a:pt x="5181" y="1655"/>
                    <a:pt x="5188" y="1648"/>
                  </a:cubicBezTo>
                  <a:cubicBezTo>
                    <a:pt x="5217" y="1633"/>
                    <a:pt x="5239" y="1605"/>
                    <a:pt x="5239" y="1575"/>
                  </a:cubicBezTo>
                  <a:cubicBezTo>
                    <a:pt x="5239" y="1546"/>
                    <a:pt x="5224" y="1524"/>
                    <a:pt x="5210" y="1510"/>
                  </a:cubicBezTo>
                  <a:cubicBezTo>
                    <a:pt x="5188" y="1502"/>
                    <a:pt x="5063" y="1422"/>
                    <a:pt x="4990" y="1414"/>
                  </a:cubicBezTo>
                  <a:cubicBezTo>
                    <a:pt x="4939" y="1407"/>
                    <a:pt x="4865" y="1356"/>
                    <a:pt x="4851" y="1319"/>
                  </a:cubicBezTo>
                  <a:cubicBezTo>
                    <a:pt x="4851" y="1312"/>
                    <a:pt x="4851" y="1304"/>
                    <a:pt x="4851" y="1297"/>
                  </a:cubicBezTo>
                  <a:cubicBezTo>
                    <a:pt x="4836" y="1253"/>
                    <a:pt x="4821" y="1209"/>
                    <a:pt x="4748" y="1209"/>
                  </a:cubicBezTo>
                  <a:cubicBezTo>
                    <a:pt x="4704" y="1209"/>
                    <a:pt x="4682" y="1195"/>
                    <a:pt x="4660" y="1158"/>
                  </a:cubicBezTo>
                  <a:cubicBezTo>
                    <a:pt x="4653" y="1143"/>
                    <a:pt x="4653" y="1129"/>
                    <a:pt x="4653" y="1114"/>
                  </a:cubicBezTo>
                  <a:cubicBezTo>
                    <a:pt x="4645" y="1092"/>
                    <a:pt x="4638" y="1070"/>
                    <a:pt x="4616" y="1048"/>
                  </a:cubicBezTo>
                  <a:cubicBezTo>
                    <a:pt x="4602" y="1033"/>
                    <a:pt x="4602" y="967"/>
                    <a:pt x="4609" y="945"/>
                  </a:cubicBezTo>
                  <a:cubicBezTo>
                    <a:pt x="4609" y="938"/>
                    <a:pt x="4609" y="938"/>
                    <a:pt x="4609" y="931"/>
                  </a:cubicBezTo>
                  <a:lnTo>
                    <a:pt x="4609" y="931"/>
                  </a:lnTo>
                  <a:cubicBezTo>
                    <a:pt x="4609" y="916"/>
                    <a:pt x="4609" y="916"/>
                    <a:pt x="4609" y="916"/>
                  </a:cubicBezTo>
                  <a:lnTo>
                    <a:pt x="4609" y="916"/>
                  </a:lnTo>
                  <a:lnTo>
                    <a:pt x="4609" y="909"/>
                  </a:lnTo>
                  <a:cubicBezTo>
                    <a:pt x="4602" y="872"/>
                    <a:pt x="4602" y="872"/>
                    <a:pt x="4602" y="872"/>
                  </a:cubicBezTo>
                  <a:lnTo>
                    <a:pt x="4602" y="872"/>
                  </a:lnTo>
                  <a:cubicBezTo>
                    <a:pt x="4587" y="835"/>
                    <a:pt x="4572" y="813"/>
                    <a:pt x="4543" y="792"/>
                  </a:cubicBezTo>
                  <a:cubicBezTo>
                    <a:pt x="4521" y="777"/>
                    <a:pt x="4499" y="762"/>
                    <a:pt x="4470" y="762"/>
                  </a:cubicBezTo>
                  <a:cubicBezTo>
                    <a:pt x="4455" y="762"/>
                    <a:pt x="4440" y="762"/>
                    <a:pt x="4418" y="770"/>
                  </a:cubicBezTo>
                  <a:cubicBezTo>
                    <a:pt x="4411" y="777"/>
                    <a:pt x="4396" y="784"/>
                    <a:pt x="4389" y="799"/>
                  </a:cubicBezTo>
                  <a:cubicBezTo>
                    <a:pt x="4382" y="792"/>
                    <a:pt x="4374" y="784"/>
                    <a:pt x="4360" y="784"/>
                  </a:cubicBezTo>
                  <a:cubicBezTo>
                    <a:pt x="4323" y="784"/>
                    <a:pt x="4286" y="813"/>
                    <a:pt x="4272" y="857"/>
                  </a:cubicBezTo>
                  <a:cubicBezTo>
                    <a:pt x="4257" y="880"/>
                    <a:pt x="4235" y="894"/>
                    <a:pt x="4206" y="909"/>
                  </a:cubicBezTo>
                  <a:cubicBezTo>
                    <a:pt x="4191" y="916"/>
                    <a:pt x="4177" y="923"/>
                    <a:pt x="4162" y="938"/>
                  </a:cubicBezTo>
                  <a:cubicBezTo>
                    <a:pt x="4140" y="945"/>
                    <a:pt x="4133" y="953"/>
                    <a:pt x="4125" y="953"/>
                  </a:cubicBezTo>
                  <a:cubicBezTo>
                    <a:pt x="4103" y="960"/>
                    <a:pt x="4089" y="967"/>
                    <a:pt x="4089" y="1004"/>
                  </a:cubicBezTo>
                  <a:cubicBezTo>
                    <a:pt x="4089" y="1041"/>
                    <a:pt x="4125" y="1106"/>
                    <a:pt x="4191" y="1136"/>
                  </a:cubicBezTo>
                  <a:cubicBezTo>
                    <a:pt x="4199" y="1136"/>
                    <a:pt x="4199" y="1136"/>
                    <a:pt x="4206" y="1136"/>
                  </a:cubicBezTo>
                  <a:cubicBezTo>
                    <a:pt x="4199" y="1143"/>
                    <a:pt x="4184" y="1158"/>
                    <a:pt x="4177" y="1165"/>
                  </a:cubicBezTo>
                  <a:cubicBezTo>
                    <a:pt x="4162" y="1180"/>
                    <a:pt x="4162" y="1180"/>
                    <a:pt x="4162" y="1180"/>
                  </a:cubicBezTo>
                  <a:cubicBezTo>
                    <a:pt x="4154" y="1187"/>
                    <a:pt x="4154" y="1187"/>
                    <a:pt x="4147" y="1187"/>
                  </a:cubicBezTo>
                  <a:cubicBezTo>
                    <a:pt x="4147" y="1187"/>
                    <a:pt x="4125" y="1180"/>
                    <a:pt x="4103" y="1143"/>
                  </a:cubicBezTo>
                  <a:cubicBezTo>
                    <a:pt x="4081" y="1121"/>
                    <a:pt x="4030" y="1099"/>
                    <a:pt x="3957" y="1070"/>
                  </a:cubicBezTo>
                  <a:cubicBezTo>
                    <a:pt x="3920" y="1055"/>
                    <a:pt x="3883" y="1041"/>
                    <a:pt x="3862" y="1026"/>
                  </a:cubicBezTo>
                  <a:cubicBezTo>
                    <a:pt x="3832" y="1011"/>
                    <a:pt x="3832" y="997"/>
                    <a:pt x="3840" y="953"/>
                  </a:cubicBezTo>
                  <a:cubicBezTo>
                    <a:pt x="3840" y="938"/>
                    <a:pt x="3840" y="938"/>
                    <a:pt x="3840" y="938"/>
                  </a:cubicBezTo>
                  <a:cubicBezTo>
                    <a:pt x="3847" y="909"/>
                    <a:pt x="3854" y="894"/>
                    <a:pt x="3891" y="887"/>
                  </a:cubicBezTo>
                  <a:cubicBezTo>
                    <a:pt x="3950" y="880"/>
                    <a:pt x="3964" y="865"/>
                    <a:pt x="3986" y="828"/>
                  </a:cubicBezTo>
                  <a:cubicBezTo>
                    <a:pt x="3986" y="821"/>
                    <a:pt x="3986" y="813"/>
                    <a:pt x="3993" y="806"/>
                  </a:cubicBezTo>
                  <a:cubicBezTo>
                    <a:pt x="4015" y="762"/>
                    <a:pt x="3993" y="726"/>
                    <a:pt x="3986" y="711"/>
                  </a:cubicBezTo>
                  <a:cubicBezTo>
                    <a:pt x="3979" y="704"/>
                    <a:pt x="3979" y="696"/>
                    <a:pt x="3979" y="696"/>
                  </a:cubicBezTo>
                  <a:cubicBezTo>
                    <a:pt x="3993" y="645"/>
                    <a:pt x="3950" y="550"/>
                    <a:pt x="3920" y="521"/>
                  </a:cubicBezTo>
                  <a:cubicBezTo>
                    <a:pt x="3913" y="513"/>
                    <a:pt x="3905" y="506"/>
                    <a:pt x="3905" y="491"/>
                  </a:cubicBezTo>
                  <a:cubicBezTo>
                    <a:pt x="3905" y="484"/>
                    <a:pt x="3913" y="476"/>
                    <a:pt x="3927" y="462"/>
                  </a:cubicBezTo>
                  <a:cubicBezTo>
                    <a:pt x="3950" y="447"/>
                    <a:pt x="3957" y="418"/>
                    <a:pt x="3950" y="396"/>
                  </a:cubicBezTo>
                  <a:cubicBezTo>
                    <a:pt x="3971" y="396"/>
                    <a:pt x="3986" y="381"/>
                    <a:pt x="3986" y="374"/>
                  </a:cubicBezTo>
                  <a:cubicBezTo>
                    <a:pt x="4001" y="352"/>
                    <a:pt x="3986" y="330"/>
                    <a:pt x="3971" y="308"/>
                  </a:cubicBezTo>
                  <a:cubicBezTo>
                    <a:pt x="3979" y="308"/>
                    <a:pt x="3986" y="315"/>
                    <a:pt x="3993" y="315"/>
                  </a:cubicBezTo>
                  <a:cubicBezTo>
                    <a:pt x="4008" y="323"/>
                    <a:pt x="4023" y="323"/>
                    <a:pt x="4030" y="323"/>
                  </a:cubicBezTo>
                  <a:cubicBezTo>
                    <a:pt x="4059" y="323"/>
                    <a:pt x="4081" y="308"/>
                    <a:pt x="4089" y="279"/>
                  </a:cubicBezTo>
                  <a:cubicBezTo>
                    <a:pt x="4096" y="249"/>
                    <a:pt x="4096" y="213"/>
                    <a:pt x="4067" y="198"/>
                  </a:cubicBezTo>
                  <a:cubicBezTo>
                    <a:pt x="4030" y="169"/>
                    <a:pt x="3986" y="125"/>
                    <a:pt x="3979" y="103"/>
                  </a:cubicBezTo>
                  <a:cubicBezTo>
                    <a:pt x="3971" y="73"/>
                    <a:pt x="3942" y="52"/>
                    <a:pt x="3898" y="52"/>
                  </a:cubicBezTo>
                  <a:cubicBezTo>
                    <a:pt x="3876" y="52"/>
                    <a:pt x="3840" y="59"/>
                    <a:pt x="3810" y="73"/>
                  </a:cubicBezTo>
                  <a:cubicBezTo>
                    <a:pt x="3781" y="88"/>
                    <a:pt x="3766" y="88"/>
                    <a:pt x="3744" y="88"/>
                  </a:cubicBezTo>
                  <a:cubicBezTo>
                    <a:pt x="3737" y="88"/>
                    <a:pt x="3730" y="88"/>
                    <a:pt x="3722" y="88"/>
                  </a:cubicBezTo>
                  <a:cubicBezTo>
                    <a:pt x="3715" y="88"/>
                    <a:pt x="3700" y="88"/>
                    <a:pt x="3693" y="88"/>
                  </a:cubicBezTo>
                  <a:cubicBezTo>
                    <a:pt x="3693" y="88"/>
                    <a:pt x="3686" y="73"/>
                    <a:pt x="3678" y="66"/>
                  </a:cubicBezTo>
                  <a:cubicBezTo>
                    <a:pt x="3671" y="44"/>
                    <a:pt x="3656" y="7"/>
                    <a:pt x="3620" y="0"/>
                  </a:cubicBezTo>
                  <a:cubicBezTo>
                    <a:pt x="3612" y="0"/>
                    <a:pt x="3612" y="0"/>
                    <a:pt x="3605" y="0"/>
                  </a:cubicBezTo>
                  <a:lnTo>
                    <a:pt x="3605" y="0"/>
                  </a:lnTo>
                  <a:lnTo>
                    <a:pt x="3605" y="30"/>
                  </a:lnTo>
                  <a:close/>
                  <a:moveTo>
                    <a:pt x="5012" y="1729"/>
                  </a:moveTo>
                  <a:lnTo>
                    <a:pt x="5012" y="1729"/>
                  </a:lnTo>
                  <a:cubicBezTo>
                    <a:pt x="5019" y="1729"/>
                    <a:pt x="5019" y="1721"/>
                    <a:pt x="5034" y="1714"/>
                  </a:cubicBezTo>
                  <a:cubicBezTo>
                    <a:pt x="5049" y="1699"/>
                    <a:pt x="5056" y="1699"/>
                    <a:pt x="5056" y="1699"/>
                  </a:cubicBezTo>
                  <a:cubicBezTo>
                    <a:pt x="5056" y="1699"/>
                    <a:pt x="5063" y="1706"/>
                    <a:pt x="5078" y="1736"/>
                  </a:cubicBezTo>
                  <a:cubicBezTo>
                    <a:pt x="5085" y="1751"/>
                    <a:pt x="5085" y="1765"/>
                    <a:pt x="5093" y="1772"/>
                  </a:cubicBezTo>
                  <a:cubicBezTo>
                    <a:pt x="5078" y="1765"/>
                    <a:pt x="5063" y="1758"/>
                    <a:pt x="5041" y="1751"/>
                  </a:cubicBezTo>
                  <a:cubicBezTo>
                    <a:pt x="5019" y="1736"/>
                    <a:pt x="5019" y="1729"/>
                    <a:pt x="5012" y="1729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DC1E1F23-515D-334E-95FA-083C56A8D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6783" y="6889745"/>
              <a:ext cx="2243404" cy="1820258"/>
            </a:xfrm>
            <a:custGeom>
              <a:avLst/>
              <a:gdLst>
                <a:gd name="T0" fmla="*/ 1538 w 5840"/>
                <a:gd name="T1" fmla="*/ 4491 h 4793"/>
                <a:gd name="T2" fmla="*/ 1215 w 5840"/>
                <a:gd name="T3" fmla="*/ 4227 h 4793"/>
                <a:gd name="T4" fmla="*/ 769 w 5840"/>
                <a:gd name="T5" fmla="*/ 3773 h 4793"/>
                <a:gd name="T6" fmla="*/ 528 w 5840"/>
                <a:gd name="T7" fmla="*/ 3700 h 4793"/>
                <a:gd name="T8" fmla="*/ 388 w 5840"/>
                <a:gd name="T9" fmla="*/ 3458 h 4793"/>
                <a:gd name="T10" fmla="*/ 278 w 5840"/>
                <a:gd name="T11" fmla="*/ 3275 h 4793"/>
                <a:gd name="T12" fmla="*/ 15 w 5840"/>
                <a:gd name="T13" fmla="*/ 3326 h 4793"/>
                <a:gd name="T14" fmla="*/ 117 w 5840"/>
                <a:gd name="T15" fmla="*/ 2974 h 4793"/>
                <a:gd name="T16" fmla="*/ 293 w 5840"/>
                <a:gd name="T17" fmla="*/ 2630 h 4793"/>
                <a:gd name="T18" fmla="*/ 168 w 5840"/>
                <a:gd name="T19" fmla="*/ 2439 h 4793"/>
                <a:gd name="T20" fmla="*/ 300 w 5840"/>
                <a:gd name="T21" fmla="*/ 2190 h 4793"/>
                <a:gd name="T22" fmla="*/ 557 w 5840"/>
                <a:gd name="T23" fmla="*/ 2161 h 4793"/>
                <a:gd name="T24" fmla="*/ 630 w 5840"/>
                <a:gd name="T25" fmla="*/ 2014 h 4793"/>
                <a:gd name="T26" fmla="*/ 491 w 5840"/>
                <a:gd name="T27" fmla="*/ 1758 h 4793"/>
                <a:gd name="T28" fmla="*/ 689 w 5840"/>
                <a:gd name="T29" fmla="*/ 1633 h 4793"/>
                <a:gd name="T30" fmla="*/ 147 w 5840"/>
                <a:gd name="T31" fmla="*/ 1202 h 4793"/>
                <a:gd name="T32" fmla="*/ 227 w 5840"/>
                <a:gd name="T33" fmla="*/ 850 h 4793"/>
                <a:gd name="T34" fmla="*/ 637 w 5840"/>
                <a:gd name="T35" fmla="*/ 579 h 4793"/>
                <a:gd name="T36" fmla="*/ 931 w 5840"/>
                <a:gd name="T37" fmla="*/ 433 h 4793"/>
                <a:gd name="T38" fmla="*/ 1377 w 5840"/>
                <a:gd name="T39" fmla="*/ 330 h 4793"/>
                <a:gd name="T40" fmla="*/ 1596 w 5840"/>
                <a:gd name="T41" fmla="*/ 249 h 4793"/>
                <a:gd name="T42" fmla="*/ 1648 w 5840"/>
                <a:gd name="T43" fmla="*/ 15 h 4793"/>
                <a:gd name="T44" fmla="*/ 1867 w 5840"/>
                <a:gd name="T45" fmla="*/ 7 h 4793"/>
                <a:gd name="T46" fmla="*/ 2124 w 5840"/>
                <a:gd name="T47" fmla="*/ 110 h 4793"/>
                <a:gd name="T48" fmla="*/ 2190 w 5840"/>
                <a:gd name="T49" fmla="*/ 403 h 4793"/>
                <a:gd name="T50" fmla="*/ 2403 w 5840"/>
                <a:gd name="T51" fmla="*/ 718 h 4793"/>
                <a:gd name="T52" fmla="*/ 2681 w 5840"/>
                <a:gd name="T53" fmla="*/ 777 h 4793"/>
                <a:gd name="T54" fmla="*/ 2871 w 5840"/>
                <a:gd name="T55" fmla="*/ 799 h 4793"/>
                <a:gd name="T56" fmla="*/ 3106 w 5840"/>
                <a:gd name="T57" fmla="*/ 828 h 4793"/>
                <a:gd name="T58" fmla="*/ 3311 w 5840"/>
                <a:gd name="T59" fmla="*/ 1099 h 4793"/>
                <a:gd name="T60" fmla="*/ 3135 w 5840"/>
                <a:gd name="T61" fmla="*/ 1334 h 4793"/>
                <a:gd name="T62" fmla="*/ 3326 w 5840"/>
                <a:gd name="T63" fmla="*/ 1619 h 4793"/>
                <a:gd name="T64" fmla="*/ 3655 w 5840"/>
                <a:gd name="T65" fmla="*/ 1751 h 4793"/>
                <a:gd name="T66" fmla="*/ 3927 w 5840"/>
                <a:gd name="T67" fmla="*/ 1912 h 4793"/>
                <a:gd name="T68" fmla="*/ 4212 w 5840"/>
                <a:gd name="T69" fmla="*/ 1890 h 4793"/>
                <a:gd name="T70" fmla="*/ 4593 w 5840"/>
                <a:gd name="T71" fmla="*/ 2146 h 4793"/>
                <a:gd name="T72" fmla="*/ 4908 w 5840"/>
                <a:gd name="T73" fmla="*/ 2219 h 4793"/>
                <a:gd name="T74" fmla="*/ 5026 w 5840"/>
                <a:gd name="T75" fmla="*/ 1970 h 4793"/>
                <a:gd name="T76" fmla="*/ 5084 w 5840"/>
                <a:gd name="T77" fmla="*/ 1721 h 4793"/>
                <a:gd name="T78" fmla="*/ 5451 w 5840"/>
                <a:gd name="T79" fmla="*/ 1816 h 4793"/>
                <a:gd name="T80" fmla="*/ 5715 w 5840"/>
                <a:gd name="T81" fmla="*/ 2022 h 4793"/>
                <a:gd name="T82" fmla="*/ 5707 w 5840"/>
                <a:gd name="T83" fmla="*/ 2388 h 4793"/>
                <a:gd name="T84" fmla="*/ 5392 w 5840"/>
                <a:gd name="T85" fmla="*/ 2556 h 4793"/>
                <a:gd name="T86" fmla="*/ 5216 w 5840"/>
                <a:gd name="T87" fmla="*/ 2608 h 4793"/>
                <a:gd name="T88" fmla="*/ 5070 w 5840"/>
                <a:gd name="T89" fmla="*/ 2681 h 4793"/>
                <a:gd name="T90" fmla="*/ 5018 w 5840"/>
                <a:gd name="T91" fmla="*/ 2872 h 4793"/>
                <a:gd name="T92" fmla="*/ 5070 w 5840"/>
                <a:gd name="T93" fmla="*/ 2923 h 4793"/>
                <a:gd name="T94" fmla="*/ 5121 w 5840"/>
                <a:gd name="T95" fmla="*/ 3231 h 4793"/>
                <a:gd name="T96" fmla="*/ 4842 w 5840"/>
                <a:gd name="T97" fmla="*/ 3355 h 4793"/>
                <a:gd name="T98" fmla="*/ 4710 w 5840"/>
                <a:gd name="T99" fmla="*/ 3502 h 4793"/>
                <a:gd name="T100" fmla="*/ 4520 w 5840"/>
                <a:gd name="T101" fmla="*/ 3341 h 4793"/>
                <a:gd name="T102" fmla="*/ 4278 w 5840"/>
                <a:gd name="T103" fmla="*/ 3604 h 4793"/>
                <a:gd name="T104" fmla="*/ 4286 w 5840"/>
                <a:gd name="T105" fmla="*/ 3963 h 4793"/>
                <a:gd name="T106" fmla="*/ 3802 w 5840"/>
                <a:gd name="T107" fmla="*/ 4147 h 4793"/>
                <a:gd name="T108" fmla="*/ 3531 w 5840"/>
                <a:gd name="T109" fmla="*/ 4205 h 4793"/>
                <a:gd name="T110" fmla="*/ 3216 w 5840"/>
                <a:gd name="T111" fmla="*/ 3744 h 4793"/>
                <a:gd name="T112" fmla="*/ 3018 w 5840"/>
                <a:gd name="T113" fmla="*/ 4440 h 4793"/>
                <a:gd name="T114" fmla="*/ 2857 w 5840"/>
                <a:gd name="T115" fmla="*/ 4557 h 4793"/>
                <a:gd name="T116" fmla="*/ 2622 w 5840"/>
                <a:gd name="T117" fmla="*/ 4286 h 4793"/>
                <a:gd name="T118" fmla="*/ 2146 w 5840"/>
                <a:gd name="T119" fmla="*/ 4205 h 4793"/>
                <a:gd name="T120" fmla="*/ 1977 w 5840"/>
                <a:gd name="T121" fmla="*/ 4513 h 4793"/>
                <a:gd name="T122" fmla="*/ 1919 w 5840"/>
                <a:gd name="T123" fmla="*/ 4733 h 4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40" h="4793">
                  <a:moveTo>
                    <a:pt x="1787" y="4792"/>
                  </a:moveTo>
                  <a:lnTo>
                    <a:pt x="1787" y="4792"/>
                  </a:lnTo>
                  <a:cubicBezTo>
                    <a:pt x="1765" y="4792"/>
                    <a:pt x="1743" y="4784"/>
                    <a:pt x="1743" y="4784"/>
                  </a:cubicBezTo>
                  <a:lnTo>
                    <a:pt x="1743" y="4784"/>
                  </a:lnTo>
                  <a:cubicBezTo>
                    <a:pt x="1736" y="4784"/>
                    <a:pt x="1670" y="4769"/>
                    <a:pt x="1604" y="4747"/>
                  </a:cubicBezTo>
                  <a:cubicBezTo>
                    <a:pt x="1523" y="4725"/>
                    <a:pt x="1538" y="4630"/>
                    <a:pt x="1553" y="4564"/>
                  </a:cubicBezTo>
                  <a:cubicBezTo>
                    <a:pt x="1553" y="4535"/>
                    <a:pt x="1545" y="4513"/>
                    <a:pt x="1538" y="4491"/>
                  </a:cubicBezTo>
                  <a:cubicBezTo>
                    <a:pt x="1523" y="4469"/>
                    <a:pt x="1516" y="4440"/>
                    <a:pt x="1516" y="4410"/>
                  </a:cubicBezTo>
                  <a:cubicBezTo>
                    <a:pt x="1516" y="4359"/>
                    <a:pt x="1465" y="4344"/>
                    <a:pt x="1465" y="4344"/>
                  </a:cubicBezTo>
                  <a:cubicBezTo>
                    <a:pt x="1457" y="4344"/>
                    <a:pt x="1443" y="4344"/>
                    <a:pt x="1421" y="4344"/>
                  </a:cubicBezTo>
                  <a:cubicBezTo>
                    <a:pt x="1384" y="4344"/>
                    <a:pt x="1340" y="4337"/>
                    <a:pt x="1303" y="4315"/>
                  </a:cubicBezTo>
                  <a:cubicBezTo>
                    <a:pt x="1289" y="4301"/>
                    <a:pt x="1274" y="4286"/>
                    <a:pt x="1267" y="4264"/>
                  </a:cubicBezTo>
                  <a:cubicBezTo>
                    <a:pt x="1252" y="4242"/>
                    <a:pt x="1245" y="4227"/>
                    <a:pt x="1223" y="4227"/>
                  </a:cubicBezTo>
                  <a:cubicBezTo>
                    <a:pt x="1223" y="4227"/>
                    <a:pt x="1223" y="4227"/>
                    <a:pt x="1215" y="4227"/>
                  </a:cubicBezTo>
                  <a:cubicBezTo>
                    <a:pt x="1208" y="4235"/>
                    <a:pt x="1201" y="4235"/>
                    <a:pt x="1193" y="4235"/>
                  </a:cubicBezTo>
                  <a:cubicBezTo>
                    <a:pt x="1150" y="4235"/>
                    <a:pt x="1136" y="4198"/>
                    <a:pt x="1114" y="4161"/>
                  </a:cubicBezTo>
                  <a:cubicBezTo>
                    <a:pt x="1092" y="4125"/>
                    <a:pt x="1092" y="4125"/>
                    <a:pt x="1092" y="4125"/>
                  </a:cubicBezTo>
                  <a:cubicBezTo>
                    <a:pt x="1063" y="4081"/>
                    <a:pt x="1048" y="4059"/>
                    <a:pt x="997" y="4000"/>
                  </a:cubicBezTo>
                  <a:cubicBezTo>
                    <a:pt x="975" y="3971"/>
                    <a:pt x="967" y="3949"/>
                    <a:pt x="960" y="3927"/>
                  </a:cubicBezTo>
                  <a:cubicBezTo>
                    <a:pt x="953" y="3905"/>
                    <a:pt x="945" y="3897"/>
                    <a:pt x="909" y="3890"/>
                  </a:cubicBezTo>
                  <a:cubicBezTo>
                    <a:pt x="843" y="3883"/>
                    <a:pt x="806" y="3824"/>
                    <a:pt x="769" y="3773"/>
                  </a:cubicBezTo>
                  <a:cubicBezTo>
                    <a:pt x="755" y="3751"/>
                    <a:pt x="740" y="3736"/>
                    <a:pt x="725" y="3714"/>
                  </a:cubicBezTo>
                  <a:cubicBezTo>
                    <a:pt x="711" y="3700"/>
                    <a:pt x="704" y="3692"/>
                    <a:pt x="696" y="3692"/>
                  </a:cubicBezTo>
                  <a:cubicBezTo>
                    <a:pt x="689" y="3692"/>
                    <a:pt x="682" y="3692"/>
                    <a:pt x="667" y="3700"/>
                  </a:cubicBezTo>
                  <a:cubicBezTo>
                    <a:pt x="652" y="3707"/>
                    <a:pt x="630" y="3722"/>
                    <a:pt x="601" y="3722"/>
                  </a:cubicBezTo>
                  <a:cubicBezTo>
                    <a:pt x="564" y="3722"/>
                    <a:pt x="549" y="3707"/>
                    <a:pt x="535" y="3700"/>
                  </a:cubicBezTo>
                  <a:lnTo>
                    <a:pt x="535" y="3692"/>
                  </a:lnTo>
                  <a:lnTo>
                    <a:pt x="528" y="3700"/>
                  </a:lnTo>
                  <a:cubicBezTo>
                    <a:pt x="506" y="3700"/>
                    <a:pt x="476" y="3722"/>
                    <a:pt x="447" y="3744"/>
                  </a:cubicBezTo>
                  <a:cubicBezTo>
                    <a:pt x="432" y="3758"/>
                    <a:pt x="432" y="3758"/>
                    <a:pt x="432" y="3758"/>
                  </a:cubicBezTo>
                  <a:cubicBezTo>
                    <a:pt x="410" y="3729"/>
                    <a:pt x="410" y="3729"/>
                    <a:pt x="410" y="3729"/>
                  </a:cubicBezTo>
                  <a:cubicBezTo>
                    <a:pt x="410" y="3722"/>
                    <a:pt x="410" y="3722"/>
                    <a:pt x="410" y="3722"/>
                  </a:cubicBezTo>
                  <a:cubicBezTo>
                    <a:pt x="410" y="3722"/>
                    <a:pt x="388" y="3656"/>
                    <a:pt x="381" y="3597"/>
                  </a:cubicBezTo>
                  <a:cubicBezTo>
                    <a:pt x="381" y="3575"/>
                    <a:pt x="381" y="3568"/>
                    <a:pt x="374" y="3553"/>
                  </a:cubicBezTo>
                  <a:cubicBezTo>
                    <a:pt x="366" y="3524"/>
                    <a:pt x="366" y="3502"/>
                    <a:pt x="388" y="3458"/>
                  </a:cubicBezTo>
                  <a:cubicBezTo>
                    <a:pt x="388" y="3443"/>
                    <a:pt x="403" y="3428"/>
                    <a:pt x="418" y="3428"/>
                  </a:cubicBezTo>
                  <a:lnTo>
                    <a:pt x="425" y="3428"/>
                  </a:lnTo>
                  <a:cubicBezTo>
                    <a:pt x="432" y="3406"/>
                    <a:pt x="432" y="3377"/>
                    <a:pt x="410" y="3348"/>
                  </a:cubicBezTo>
                  <a:cubicBezTo>
                    <a:pt x="396" y="3326"/>
                    <a:pt x="388" y="3311"/>
                    <a:pt x="381" y="3297"/>
                  </a:cubicBezTo>
                  <a:cubicBezTo>
                    <a:pt x="374" y="3267"/>
                    <a:pt x="366" y="3260"/>
                    <a:pt x="352" y="3260"/>
                  </a:cubicBezTo>
                  <a:cubicBezTo>
                    <a:pt x="344" y="3260"/>
                    <a:pt x="344" y="3253"/>
                    <a:pt x="337" y="3253"/>
                  </a:cubicBezTo>
                  <a:cubicBezTo>
                    <a:pt x="315" y="3253"/>
                    <a:pt x="300" y="3260"/>
                    <a:pt x="278" y="3275"/>
                  </a:cubicBezTo>
                  <a:cubicBezTo>
                    <a:pt x="271" y="3282"/>
                    <a:pt x="264" y="3282"/>
                    <a:pt x="249" y="3289"/>
                  </a:cubicBezTo>
                  <a:cubicBezTo>
                    <a:pt x="227" y="3304"/>
                    <a:pt x="220" y="3311"/>
                    <a:pt x="213" y="3319"/>
                  </a:cubicBezTo>
                  <a:cubicBezTo>
                    <a:pt x="213" y="3326"/>
                    <a:pt x="213" y="3341"/>
                    <a:pt x="227" y="3363"/>
                  </a:cubicBezTo>
                  <a:cubicBezTo>
                    <a:pt x="235" y="3385"/>
                    <a:pt x="235" y="3399"/>
                    <a:pt x="227" y="3406"/>
                  </a:cubicBezTo>
                  <a:cubicBezTo>
                    <a:pt x="205" y="3436"/>
                    <a:pt x="154" y="3436"/>
                    <a:pt x="110" y="3436"/>
                  </a:cubicBezTo>
                  <a:cubicBezTo>
                    <a:pt x="44" y="3436"/>
                    <a:pt x="22" y="3385"/>
                    <a:pt x="15" y="3348"/>
                  </a:cubicBezTo>
                  <a:cubicBezTo>
                    <a:pt x="15" y="3326"/>
                    <a:pt x="15" y="3326"/>
                    <a:pt x="15" y="3326"/>
                  </a:cubicBezTo>
                  <a:cubicBezTo>
                    <a:pt x="7" y="3304"/>
                    <a:pt x="0" y="3275"/>
                    <a:pt x="15" y="3260"/>
                  </a:cubicBezTo>
                  <a:cubicBezTo>
                    <a:pt x="22" y="3253"/>
                    <a:pt x="37" y="3245"/>
                    <a:pt x="51" y="3245"/>
                  </a:cubicBezTo>
                  <a:cubicBezTo>
                    <a:pt x="66" y="3245"/>
                    <a:pt x="81" y="3209"/>
                    <a:pt x="95" y="3179"/>
                  </a:cubicBezTo>
                  <a:cubicBezTo>
                    <a:pt x="103" y="3157"/>
                    <a:pt x="110" y="3135"/>
                    <a:pt x="125" y="3121"/>
                  </a:cubicBezTo>
                  <a:cubicBezTo>
                    <a:pt x="139" y="3099"/>
                    <a:pt x="154" y="3062"/>
                    <a:pt x="117" y="3033"/>
                  </a:cubicBezTo>
                  <a:cubicBezTo>
                    <a:pt x="103" y="3025"/>
                    <a:pt x="88" y="3011"/>
                    <a:pt x="95" y="2996"/>
                  </a:cubicBezTo>
                  <a:cubicBezTo>
                    <a:pt x="95" y="2982"/>
                    <a:pt x="103" y="2974"/>
                    <a:pt x="117" y="2974"/>
                  </a:cubicBezTo>
                  <a:cubicBezTo>
                    <a:pt x="125" y="2967"/>
                    <a:pt x="139" y="2960"/>
                    <a:pt x="154" y="2952"/>
                  </a:cubicBezTo>
                  <a:cubicBezTo>
                    <a:pt x="168" y="2937"/>
                    <a:pt x="161" y="2923"/>
                    <a:pt x="154" y="2901"/>
                  </a:cubicBezTo>
                  <a:cubicBezTo>
                    <a:pt x="154" y="2879"/>
                    <a:pt x="147" y="2857"/>
                    <a:pt x="154" y="2828"/>
                  </a:cubicBezTo>
                  <a:cubicBezTo>
                    <a:pt x="168" y="2776"/>
                    <a:pt x="235" y="2740"/>
                    <a:pt x="308" y="2740"/>
                  </a:cubicBezTo>
                  <a:cubicBezTo>
                    <a:pt x="315" y="2740"/>
                    <a:pt x="323" y="2740"/>
                    <a:pt x="323" y="2740"/>
                  </a:cubicBezTo>
                  <a:cubicBezTo>
                    <a:pt x="330" y="2732"/>
                    <a:pt x="323" y="2718"/>
                    <a:pt x="308" y="2688"/>
                  </a:cubicBezTo>
                  <a:cubicBezTo>
                    <a:pt x="300" y="2681"/>
                    <a:pt x="286" y="2652"/>
                    <a:pt x="293" y="2630"/>
                  </a:cubicBezTo>
                  <a:cubicBezTo>
                    <a:pt x="308" y="2615"/>
                    <a:pt x="330" y="2601"/>
                    <a:pt x="374" y="2601"/>
                  </a:cubicBezTo>
                  <a:cubicBezTo>
                    <a:pt x="396" y="2593"/>
                    <a:pt x="403" y="2593"/>
                    <a:pt x="403" y="2593"/>
                  </a:cubicBezTo>
                  <a:cubicBezTo>
                    <a:pt x="403" y="2586"/>
                    <a:pt x="381" y="2564"/>
                    <a:pt x="366" y="2556"/>
                  </a:cubicBezTo>
                  <a:cubicBezTo>
                    <a:pt x="352" y="2542"/>
                    <a:pt x="352" y="2542"/>
                    <a:pt x="352" y="2542"/>
                  </a:cubicBezTo>
                  <a:cubicBezTo>
                    <a:pt x="323" y="2505"/>
                    <a:pt x="293" y="2491"/>
                    <a:pt x="264" y="2476"/>
                  </a:cubicBezTo>
                  <a:cubicBezTo>
                    <a:pt x="249" y="2469"/>
                    <a:pt x="242" y="2469"/>
                    <a:pt x="227" y="2461"/>
                  </a:cubicBezTo>
                  <a:cubicBezTo>
                    <a:pt x="213" y="2461"/>
                    <a:pt x="191" y="2454"/>
                    <a:pt x="168" y="2439"/>
                  </a:cubicBezTo>
                  <a:cubicBezTo>
                    <a:pt x="147" y="2425"/>
                    <a:pt x="147" y="2403"/>
                    <a:pt x="154" y="2395"/>
                  </a:cubicBezTo>
                  <a:cubicBezTo>
                    <a:pt x="161" y="2381"/>
                    <a:pt x="183" y="2366"/>
                    <a:pt x="198" y="2366"/>
                  </a:cubicBezTo>
                  <a:cubicBezTo>
                    <a:pt x="205" y="2366"/>
                    <a:pt x="213" y="2366"/>
                    <a:pt x="220" y="2373"/>
                  </a:cubicBezTo>
                  <a:cubicBezTo>
                    <a:pt x="242" y="2381"/>
                    <a:pt x="264" y="2388"/>
                    <a:pt x="359" y="2388"/>
                  </a:cubicBezTo>
                  <a:cubicBezTo>
                    <a:pt x="388" y="2388"/>
                    <a:pt x="396" y="2381"/>
                    <a:pt x="396" y="2381"/>
                  </a:cubicBezTo>
                  <a:cubicBezTo>
                    <a:pt x="396" y="2381"/>
                    <a:pt x="374" y="2359"/>
                    <a:pt x="366" y="2351"/>
                  </a:cubicBezTo>
                  <a:cubicBezTo>
                    <a:pt x="330" y="2329"/>
                    <a:pt x="308" y="2278"/>
                    <a:pt x="300" y="2190"/>
                  </a:cubicBezTo>
                  <a:cubicBezTo>
                    <a:pt x="293" y="2168"/>
                    <a:pt x="300" y="2154"/>
                    <a:pt x="308" y="2146"/>
                  </a:cubicBezTo>
                  <a:cubicBezTo>
                    <a:pt x="315" y="2139"/>
                    <a:pt x="330" y="2132"/>
                    <a:pt x="344" y="2132"/>
                  </a:cubicBezTo>
                  <a:cubicBezTo>
                    <a:pt x="374" y="2132"/>
                    <a:pt x="396" y="2146"/>
                    <a:pt x="410" y="2161"/>
                  </a:cubicBezTo>
                  <a:cubicBezTo>
                    <a:pt x="418" y="2168"/>
                    <a:pt x="425" y="2175"/>
                    <a:pt x="432" y="2175"/>
                  </a:cubicBezTo>
                  <a:cubicBezTo>
                    <a:pt x="447" y="2175"/>
                    <a:pt x="476" y="2154"/>
                    <a:pt x="491" y="2139"/>
                  </a:cubicBezTo>
                  <a:cubicBezTo>
                    <a:pt x="498" y="2139"/>
                    <a:pt x="506" y="2132"/>
                    <a:pt x="513" y="2132"/>
                  </a:cubicBezTo>
                  <a:cubicBezTo>
                    <a:pt x="535" y="2132"/>
                    <a:pt x="542" y="2146"/>
                    <a:pt x="557" y="2161"/>
                  </a:cubicBezTo>
                  <a:cubicBezTo>
                    <a:pt x="572" y="2175"/>
                    <a:pt x="586" y="2190"/>
                    <a:pt x="608" y="2197"/>
                  </a:cubicBezTo>
                  <a:cubicBezTo>
                    <a:pt x="616" y="2205"/>
                    <a:pt x="623" y="2205"/>
                    <a:pt x="623" y="2205"/>
                  </a:cubicBezTo>
                  <a:cubicBezTo>
                    <a:pt x="637" y="2205"/>
                    <a:pt x="645" y="2197"/>
                    <a:pt x="652" y="2168"/>
                  </a:cubicBezTo>
                  <a:cubicBezTo>
                    <a:pt x="659" y="2154"/>
                    <a:pt x="667" y="2139"/>
                    <a:pt x="674" y="2124"/>
                  </a:cubicBezTo>
                  <a:cubicBezTo>
                    <a:pt x="696" y="2080"/>
                    <a:pt x="689" y="2066"/>
                    <a:pt x="667" y="2051"/>
                  </a:cubicBezTo>
                  <a:cubicBezTo>
                    <a:pt x="667" y="2044"/>
                    <a:pt x="659" y="2044"/>
                    <a:pt x="659" y="2036"/>
                  </a:cubicBezTo>
                  <a:cubicBezTo>
                    <a:pt x="652" y="2029"/>
                    <a:pt x="645" y="2022"/>
                    <a:pt x="630" y="2014"/>
                  </a:cubicBezTo>
                  <a:cubicBezTo>
                    <a:pt x="616" y="2007"/>
                    <a:pt x="601" y="2000"/>
                    <a:pt x="586" y="1978"/>
                  </a:cubicBezTo>
                  <a:cubicBezTo>
                    <a:pt x="572" y="1970"/>
                    <a:pt x="557" y="1956"/>
                    <a:pt x="557" y="1934"/>
                  </a:cubicBezTo>
                  <a:cubicBezTo>
                    <a:pt x="557" y="1919"/>
                    <a:pt x="572" y="1904"/>
                    <a:pt x="594" y="1890"/>
                  </a:cubicBezTo>
                  <a:cubicBezTo>
                    <a:pt x="601" y="1882"/>
                    <a:pt x="601" y="1882"/>
                    <a:pt x="601" y="1882"/>
                  </a:cubicBezTo>
                  <a:cubicBezTo>
                    <a:pt x="616" y="1868"/>
                    <a:pt x="623" y="1853"/>
                    <a:pt x="630" y="1846"/>
                  </a:cubicBezTo>
                  <a:cubicBezTo>
                    <a:pt x="608" y="1838"/>
                    <a:pt x="579" y="1831"/>
                    <a:pt x="542" y="1809"/>
                  </a:cubicBezTo>
                  <a:cubicBezTo>
                    <a:pt x="520" y="1802"/>
                    <a:pt x="498" y="1780"/>
                    <a:pt x="491" y="1758"/>
                  </a:cubicBezTo>
                  <a:cubicBezTo>
                    <a:pt x="491" y="1736"/>
                    <a:pt x="498" y="1721"/>
                    <a:pt x="528" y="1699"/>
                  </a:cubicBezTo>
                  <a:cubicBezTo>
                    <a:pt x="542" y="1685"/>
                    <a:pt x="564" y="1677"/>
                    <a:pt x="579" y="1677"/>
                  </a:cubicBezTo>
                  <a:cubicBezTo>
                    <a:pt x="608" y="1677"/>
                    <a:pt x="630" y="1714"/>
                    <a:pt x="645" y="1743"/>
                  </a:cubicBezTo>
                  <a:cubicBezTo>
                    <a:pt x="652" y="1758"/>
                    <a:pt x="659" y="1773"/>
                    <a:pt x="659" y="1780"/>
                  </a:cubicBezTo>
                  <a:cubicBezTo>
                    <a:pt x="659" y="1773"/>
                    <a:pt x="659" y="1765"/>
                    <a:pt x="667" y="1758"/>
                  </a:cubicBezTo>
                  <a:cubicBezTo>
                    <a:pt x="667" y="1743"/>
                    <a:pt x="667" y="1728"/>
                    <a:pt x="659" y="1714"/>
                  </a:cubicBezTo>
                  <a:cubicBezTo>
                    <a:pt x="659" y="1685"/>
                    <a:pt x="652" y="1655"/>
                    <a:pt x="689" y="1633"/>
                  </a:cubicBezTo>
                  <a:cubicBezTo>
                    <a:pt x="704" y="1619"/>
                    <a:pt x="718" y="1605"/>
                    <a:pt x="718" y="1597"/>
                  </a:cubicBezTo>
                  <a:cubicBezTo>
                    <a:pt x="718" y="1583"/>
                    <a:pt x="711" y="1576"/>
                    <a:pt x="704" y="1576"/>
                  </a:cubicBezTo>
                  <a:cubicBezTo>
                    <a:pt x="674" y="1554"/>
                    <a:pt x="564" y="1488"/>
                    <a:pt x="506" y="1480"/>
                  </a:cubicBezTo>
                  <a:cubicBezTo>
                    <a:pt x="447" y="1473"/>
                    <a:pt x="352" y="1414"/>
                    <a:pt x="330" y="1356"/>
                  </a:cubicBezTo>
                  <a:cubicBezTo>
                    <a:pt x="330" y="1348"/>
                    <a:pt x="330" y="1341"/>
                    <a:pt x="330" y="1334"/>
                  </a:cubicBezTo>
                  <a:cubicBezTo>
                    <a:pt x="315" y="1290"/>
                    <a:pt x="308" y="1275"/>
                    <a:pt x="271" y="1275"/>
                  </a:cubicBezTo>
                  <a:cubicBezTo>
                    <a:pt x="205" y="1275"/>
                    <a:pt x="176" y="1246"/>
                    <a:pt x="147" y="1202"/>
                  </a:cubicBezTo>
                  <a:cubicBezTo>
                    <a:pt x="132" y="1180"/>
                    <a:pt x="132" y="1165"/>
                    <a:pt x="132" y="1143"/>
                  </a:cubicBezTo>
                  <a:cubicBezTo>
                    <a:pt x="125" y="1128"/>
                    <a:pt x="125" y="1114"/>
                    <a:pt x="110" y="1107"/>
                  </a:cubicBezTo>
                  <a:cubicBezTo>
                    <a:pt x="73" y="1077"/>
                    <a:pt x="81" y="1011"/>
                    <a:pt x="81" y="967"/>
                  </a:cubicBezTo>
                  <a:cubicBezTo>
                    <a:pt x="88" y="953"/>
                    <a:pt x="88" y="945"/>
                    <a:pt x="88" y="938"/>
                  </a:cubicBezTo>
                  <a:cubicBezTo>
                    <a:pt x="81" y="916"/>
                    <a:pt x="81" y="916"/>
                    <a:pt x="81" y="916"/>
                  </a:cubicBezTo>
                  <a:cubicBezTo>
                    <a:pt x="95" y="916"/>
                    <a:pt x="95" y="916"/>
                    <a:pt x="95" y="916"/>
                  </a:cubicBezTo>
                  <a:cubicBezTo>
                    <a:pt x="183" y="887"/>
                    <a:pt x="220" y="865"/>
                    <a:pt x="227" y="850"/>
                  </a:cubicBezTo>
                  <a:cubicBezTo>
                    <a:pt x="249" y="814"/>
                    <a:pt x="315" y="755"/>
                    <a:pt x="359" y="748"/>
                  </a:cubicBezTo>
                  <a:cubicBezTo>
                    <a:pt x="374" y="748"/>
                    <a:pt x="396" y="748"/>
                    <a:pt x="410" y="748"/>
                  </a:cubicBezTo>
                  <a:cubicBezTo>
                    <a:pt x="432" y="748"/>
                    <a:pt x="454" y="748"/>
                    <a:pt x="476" y="748"/>
                  </a:cubicBezTo>
                  <a:lnTo>
                    <a:pt x="484" y="748"/>
                  </a:lnTo>
                  <a:cubicBezTo>
                    <a:pt x="520" y="748"/>
                    <a:pt x="579" y="726"/>
                    <a:pt x="586" y="704"/>
                  </a:cubicBezTo>
                  <a:cubicBezTo>
                    <a:pt x="594" y="689"/>
                    <a:pt x="601" y="667"/>
                    <a:pt x="601" y="652"/>
                  </a:cubicBezTo>
                  <a:cubicBezTo>
                    <a:pt x="608" y="623"/>
                    <a:pt x="608" y="594"/>
                    <a:pt x="637" y="579"/>
                  </a:cubicBezTo>
                  <a:cubicBezTo>
                    <a:pt x="637" y="579"/>
                    <a:pt x="645" y="579"/>
                    <a:pt x="652" y="579"/>
                  </a:cubicBezTo>
                  <a:cubicBezTo>
                    <a:pt x="659" y="579"/>
                    <a:pt x="674" y="586"/>
                    <a:pt x="682" y="594"/>
                  </a:cubicBezTo>
                  <a:cubicBezTo>
                    <a:pt x="696" y="601"/>
                    <a:pt x="704" y="608"/>
                    <a:pt x="711" y="608"/>
                  </a:cubicBezTo>
                  <a:cubicBezTo>
                    <a:pt x="718" y="608"/>
                    <a:pt x="725" y="601"/>
                    <a:pt x="733" y="601"/>
                  </a:cubicBezTo>
                  <a:cubicBezTo>
                    <a:pt x="740" y="594"/>
                    <a:pt x="755" y="586"/>
                    <a:pt x="762" y="572"/>
                  </a:cubicBezTo>
                  <a:cubicBezTo>
                    <a:pt x="791" y="550"/>
                    <a:pt x="828" y="528"/>
                    <a:pt x="843" y="506"/>
                  </a:cubicBezTo>
                  <a:cubicBezTo>
                    <a:pt x="872" y="469"/>
                    <a:pt x="887" y="455"/>
                    <a:pt x="931" y="433"/>
                  </a:cubicBezTo>
                  <a:cubicBezTo>
                    <a:pt x="967" y="410"/>
                    <a:pt x="975" y="410"/>
                    <a:pt x="982" y="374"/>
                  </a:cubicBezTo>
                  <a:cubicBezTo>
                    <a:pt x="982" y="352"/>
                    <a:pt x="982" y="352"/>
                    <a:pt x="982" y="352"/>
                  </a:cubicBezTo>
                  <a:cubicBezTo>
                    <a:pt x="982" y="308"/>
                    <a:pt x="989" y="257"/>
                    <a:pt x="1026" y="242"/>
                  </a:cubicBezTo>
                  <a:cubicBezTo>
                    <a:pt x="1063" y="220"/>
                    <a:pt x="1121" y="220"/>
                    <a:pt x="1143" y="220"/>
                  </a:cubicBezTo>
                  <a:cubicBezTo>
                    <a:pt x="1179" y="220"/>
                    <a:pt x="1252" y="242"/>
                    <a:pt x="1274" y="271"/>
                  </a:cubicBezTo>
                  <a:cubicBezTo>
                    <a:pt x="1303" y="301"/>
                    <a:pt x="1340" y="337"/>
                    <a:pt x="1362" y="337"/>
                  </a:cubicBezTo>
                  <a:cubicBezTo>
                    <a:pt x="1369" y="337"/>
                    <a:pt x="1369" y="337"/>
                    <a:pt x="1377" y="330"/>
                  </a:cubicBezTo>
                  <a:cubicBezTo>
                    <a:pt x="1391" y="323"/>
                    <a:pt x="1398" y="308"/>
                    <a:pt x="1406" y="293"/>
                  </a:cubicBezTo>
                  <a:cubicBezTo>
                    <a:pt x="1413" y="279"/>
                    <a:pt x="1421" y="264"/>
                    <a:pt x="1443" y="249"/>
                  </a:cubicBezTo>
                  <a:cubicBezTo>
                    <a:pt x="1457" y="242"/>
                    <a:pt x="1472" y="242"/>
                    <a:pt x="1486" y="242"/>
                  </a:cubicBezTo>
                  <a:cubicBezTo>
                    <a:pt x="1508" y="242"/>
                    <a:pt x="1523" y="249"/>
                    <a:pt x="1545" y="264"/>
                  </a:cubicBezTo>
                  <a:cubicBezTo>
                    <a:pt x="1545" y="271"/>
                    <a:pt x="1560" y="271"/>
                    <a:pt x="1567" y="271"/>
                  </a:cubicBezTo>
                  <a:cubicBezTo>
                    <a:pt x="1582" y="271"/>
                    <a:pt x="1596" y="264"/>
                    <a:pt x="1596" y="264"/>
                  </a:cubicBezTo>
                  <a:cubicBezTo>
                    <a:pt x="1596" y="257"/>
                    <a:pt x="1596" y="257"/>
                    <a:pt x="1596" y="249"/>
                  </a:cubicBezTo>
                  <a:cubicBezTo>
                    <a:pt x="1582" y="242"/>
                    <a:pt x="1574" y="235"/>
                    <a:pt x="1560" y="227"/>
                  </a:cubicBezTo>
                  <a:cubicBezTo>
                    <a:pt x="1545" y="213"/>
                    <a:pt x="1530" y="198"/>
                    <a:pt x="1530" y="161"/>
                  </a:cubicBezTo>
                  <a:cubicBezTo>
                    <a:pt x="1538" y="117"/>
                    <a:pt x="1560" y="103"/>
                    <a:pt x="1604" y="74"/>
                  </a:cubicBezTo>
                  <a:cubicBezTo>
                    <a:pt x="1618" y="66"/>
                    <a:pt x="1618" y="59"/>
                    <a:pt x="1626" y="52"/>
                  </a:cubicBezTo>
                  <a:lnTo>
                    <a:pt x="1626" y="44"/>
                  </a:lnTo>
                  <a:lnTo>
                    <a:pt x="1626" y="44"/>
                  </a:lnTo>
                  <a:cubicBezTo>
                    <a:pt x="1648" y="15"/>
                    <a:pt x="1648" y="15"/>
                    <a:pt x="1648" y="15"/>
                  </a:cubicBezTo>
                  <a:cubicBezTo>
                    <a:pt x="1655" y="22"/>
                    <a:pt x="1655" y="22"/>
                    <a:pt x="1655" y="22"/>
                  </a:cubicBezTo>
                  <a:cubicBezTo>
                    <a:pt x="1662" y="22"/>
                    <a:pt x="1670" y="15"/>
                    <a:pt x="1677" y="15"/>
                  </a:cubicBezTo>
                  <a:lnTo>
                    <a:pt x="1684" y="15"/>
                  </a:lnTo>
                  <a:cubicBezTo>
                    <a:pt x="1692" y="15"/>
                    <a:pt x="1692" y="22"/>
                    <a:pt x="1699" y="22"/>
                  </a:cubicBezTo>
                  <a:cubicBezTo>
                    <a:pt x="1721" y="22"/>
                    <a:pt x="1743" y="15"/>
                    <a:pt x="1765" y="15"/>
                  </a:cubicBezTo>
                  <a:cubicBezTo>
                    <a:pt x="1794" y="7"/>
                    <a:pt x="1816" y="0"/>
                    <a:pt x="1838" y="0"/>
                  </a:cubicBezTo>
                  <a:cubicBezTo>
                    <a:pt x="1846" y="0"/>
                    <a:pt x="1853" y="7"/>
                    <a:pt x="1867" y="7"/>
                  </a:cubicBezTo>
                  <a:cubicBezTo>
                    <a:pt x="1875" y="7"/>
                    <a:pt x="1889" y="15"/>
                    <a:pt x="1904" y="15"/>
                  </a:cubicBezTo>
                  <a:cubicBezTo>
                    <a:pt x="1934" y="22"/>
                    <a:pt x="1963" y="29"/>
                    <a:pt x="1985" y="44"/>
                  </a:cubicBezTo>
                  <a:cubicBezTo>
                    <a:pt x="1992" y="52"/>
                    <a:pt x="1999" y="59"/>
                    <a:pt x="2007" y="74"/>
                  </a:cubicBezTo>
                  <a:cubicBezTo>
                    <a:pt x="2021" y="88"/>
                    <a:pt x="2036" y="103"/>
                    <a:pt x="2051" y="103"/>
                  </a:cubicBezTo>
                  <a:cubicBezTo>
                    <a:pt x="2065" y="103"/>
                    <a:pt x="2073" y="103"/>
                    <a:pt x="2073" y="103"/>
                  </a:cubicBezTo>
                  <a:cubicBezTo>
                    <a:pt x="2087" y="103"/>
                    <a:pt x="2095" y="103"/>
                    <a:pt x="2102" y="103"/>
                  </a:cubicBezTo>
                  <a:cubicBezTo>
                    <a:pt x="2109" y="110"/>
                    <a:pt x="2117" y="110"/>
                    <a:pt x="2124" y="110"/>
                  </a:cubicBezTo>
                  <a:cubicBezTo>
                    <a:pt x="2153" y="110"/>
                    <a:pt x="2175" y="139"/>
                    <a:pt x="2175" y="169"/>
                  </a:cubicBezTo>
                  <a:cubicBezTo>
                    <a:pt x="2175" y="198"/>
                    <a:pt x="2168" y="220"/>
                    <a:pt x="2131" y="227"/>
                  </a:cubicBezTo>
                  <a:cubicBezTo>
                    <a:pt x="2095" y="227"/>
                    <a:pt x="2095" y="235"/>
                    <a:pt x="2095" y="235"/>
                  </a:cubicBezTo>
                  <a:cubicBezTo>
                    <a:pt x="2095" y="235"/>
                    <a:pt x="2087" y="242"/>
                    <a:pt x="2102" y="264"/>
                  </a:cubicBezTo>
                  <a:cubicBezTo>
                    <a:pt x="2117" y="279"/>
                    <a:pt x="2131" y="293"/>
                    <a:pt x="2146" y="308"/>
                  </a:cubicBezTo>
                  <a:cubicBezTo>
                    <a:pt x="2175" y="330"/>
                    <a:pt x="2190" y="345"/>
                    <a:pt x="2190" y="367"/>
                  </a:cubicBezTo>
                  <a:cubicBezTo>
                    <a:pt x="2197" y="374"/>
                    <a:pt x="2190" y="388"/>
                    <a:pt x="2190" y="403"/>
                  </a:cubicBezTo>
                  <a:cubicBezTo>
                    <a:pt x="2183" y="425"/>
                    <a:pt x="2183" y="433"/>
                    <a:pt x="2190" y="440"/>
                  </a:cubicBezTo>
                  <a:cubicBezTo>
                    <a:pt x="2212" y="462"/>
                    <a:pt x="2248" y="520"/>
                    <a:pt x="2248" y="557"/>
                  </a:cubicBezTo>
                  <a:cubicBezTo>
                    <a:pt x="2248" y="667"/>
                    <a:pt x="2248" y="667"/>
                    <a:pt x="2248" y="667"/>
                  </a:cubicBezTo>
                  <a:cubicBezTo>
                    <a:pt x="2248" y="704"/>
                    <a:pt x="2263" y="733"/>
                    <a:pt x="2285" y="740"/>
                  </a:cubicBezTo>
                  <a:cubicBezTo>
                    <a:pt x="2300" y="740"/>
                    <a:pt x="2307" y="748"/>
                    <a:pt x="2322" y="748"/>
                  </a:cubicBezTo>
                  <a:cubicBezTo>
                    <a:pt x="2336" y="748"/>
                    <a:pt x="2351" y="740"/>
                    <a:pt x="2373" y="733"/>
                  </a:cubicBezTo>
                  <a:cubicBezTo>
                    <a:pt x="2388" y="726"/>
                    <a:pt x="2395" y="726"/>
                    <a:pt x="2403" y="718"/>
                  </a:cubicBezTo>
                  <a:cubicBezTo>
                    <a:pt x="2417" y="711"/>
                    <a:pt x="2432" y="711"/>
                    <a:pt x="2439" y="711"/>
                  </a:cubicBezTo>
                  <a:cubicBezTo>
                    <a:pt x="2454" y="711"/>
                    <a:pt x="2461" y="711"/>
                    <a:pt x="2476" y="718"/>
                  </a:cubicBezTo>
                  <a:cubicBezTo>
                    <a:pt x="2490" y="726"/>
                    <a:pt x="2505" y="733"/>
                    <a:pt x="2527" y="748"/>
                  </a:cubicBezTo>
                  <a:cubicBezTo>
                    <a:pt x="2556" y="762"/>
                    <a:pt x="2578" y="777"/>
                    <a:pt x="2600" y="784"/>
                  </a:cubicBezTo>
                  <a:cubicBezTo>
                    <a:pt x="2608" y="792"/>
                    <a:pt x="2622" y="792"/>
                    <a:pt x="2637" y="792"/>
                  </a:cubicBezTo>
                  <a:cubicBezTo>
                    <a:pt x="2644" y="792"/>
                    <a:pt x="2652" y="792"/>
                    <a:pt x="2659" y="784"/>
                  </a:cubicBezTo>
                  <a:cubicBezTo>
                    <a:pt x="2674" y="777"/>
                    <a:pt x="2681" y="777"/>
                    <a:pt x="2681" y="777"/>
                  </a:cubicBezTo>
                  <a:cubicBezTo>
                    <a:pt x="2696" y="777"/>
                    <a:pt x="2703" y="784"/>
                    <a:pt x="2710" y="792"/>
                  </a:cubicBezTo>
                  <a:cubicBezTo>
                    <a:pt x="2717" y="792"/>
                    <a:pt x="2717" y="792"/>
                    <a:pt x="2717" y="792"/>
                  </a:cubicBezTo>
                  <a:cubicBezTo>
                    <a:pt x="2732" y="792"/>
                    <a:pt x="2739" y="792"/>
                    <a:pt x="2739" y="784"/>
                  </a:cubicBezTo>
                  <a:cubicBezTo>
                    <a:pt x="2754" y="777"/>
                    <a:pt x="2761" y="762"/>
                    <a:pt x="2784" y="762"/>
                  </a:cubicBezTo>
                  <a:cubicBezTo>
                    <a:pt x="2791" y="762"/>
                    <a:pt x="2791" y="762"/>
                    <a:pt x="2798" y="769"/>
                  </a:cubicBezTo>
                  <a:cubicBezTo>
                    <a:pt x="2820" y="769"/>
                    <a:pt x="2827" y="777"/>
                    <a:pt x="2842" y="784"/>
                  </a:cubicBezTo>
                  <a:cubicBezTo>
                    <a:pt x="2849" y="792"/>
                    <a:pt x="2857" y="799"/>
                    <a:pt x="2871" y="799"/>
                  </a:cubicBezTo>
                  <a:cubicBezTo>
                    <a:pt x="2871" y="799"/>
                    <a:pt x="2879" y="799"/>
                    <a:pt x="2879" y="792"/>
                  </a:cubicBezTo>
                  <a:cubicBezTo>
                    <a:pt x="2901" y="792"/>
                    <a:pt x="2915" y="784"/>
                    <a:pt x="2923" y="777"/>
                  </a:cubicBezTo>
                  <a:cubicBezTo>
                    <a:pt x="2930" y="769"/>
                    <a:pt x="2937" y="762"/>
                    <a:pt x="2959" y="762"/>
                  </a:cubicBezTo>
                  <a:cubicBezTo>
                    <a:pt x="2981" y="762"/>
                    <a:pt x="2989" y="784"/>
                    <a:pt x="2989" y="799"/>
                  </a:cubicBezTo>
                  <a:cubicBezTo>
                    <a:pt x="2996" y="806"/>
                    <a:pt x="2996" y="814"/>
                    <a:pt x="3011" y="814"/>
                  </a:cubicBezTo>
                  <a:cubicBezTo>
                    <a:pt x="3025" y="814"/>
                    <a:pt x="3040" y="814"/>
                    <a:pt x="3055" y="821"/>
                  </a:cubicBezTo>
                  <a:cubicBezTo>
                    <a:pt x="3069" y="821"/>
                    <a:pt x="3084" y="828"/>
                    <a:pt x="3106" y="828"/>
                  </a:cubicBezTo>
                  <a:cubicBezTo>
                    <a:pt x="3135" y="828"/>
                    <a:pt x="3150" y="843"/>
                    <a:pt x="3157" y="857"/>
                  </a:cubicBezTo>
                  <a:cubicBezTo>
                    <a:pt x="3172" y="879"/>
                    <a:pt x="3165" y="902"/>
                    <a:pt x="3157" y="924"/>
                  </a:cubicBezTo>
                  <a:cubicBezTo>
                    <a:pt x="3150" y="938"/>
                    <a:pt x="3143" y="938"/>
                    <a:pt x="3150" y="945"/>
                  </a:cubicBezTo>
                  <a:cubicBezTo>
                    <a:pt x="3150" y="953"/>
                    <a:pt x="3157" y="960"/>
                    <a:pt x="3172" y="967"/>
                  </a:cubicBezTo>
                  <a:cubicBezTo>
                    <a:pt x="3216" y="982"/>
                    <a:pt x="3223" y="989"/>
                    <a:pt x="3245" y="1026"/>
                  </a:cubicBezTo>
                  <a:cubicBezTo>
                    <a:pt x="3260" y="1063"/>
                    <a:pt x="3267" y="1070"/>
                    <a:pt x="3304" y="1092"/>
                  </a:cubicBezTo>
                  <a:cubicBezTo>
                    <a:pt x="3311" y="1099"/>
                    <a:pt x="3311" y="1099"/>
                    <a:pt x="3311" y="1099"/>
                  </a:cubicBezTo>
                  <a:cubicBezTo>
                    <a:pt x="3326" y="1107"/>
                    <a:pt x="3333" y="1114"/>
                    <a:pt x="3340" y="1128"/>
                  </a:cubicBezTo>
                  <a:cubicBezTo>
                    <a:pt x="3340" y="1143"/>
                    <a:pt x="3333" y="1158"/>
                    <a:pt x="3304" y="1187"/>
                  </a:cubicBezTo>
                  <a:cubicBezTo>
                    <a:pt x="3289" y="1209"/>
                    <a:pt x="3274" y="1238"/>
                    <a:pt x="3260" y="1261"/>
                  </a:cubicBezTo>
                  <a:cubicBezTo>
                    <a:pt x="3245" y="1297"/>
                    <a:pt x="3230" y="1326"/>
                    <a:pt x="3208" y="1326"/>
                  </a:cubicBezTo>
                  <a:cubicBezTo>
                    <a:pt x="3201" y="1326"/>
                    <a:pt x="3194" y="1319"/>
                    <a:pt x="3186" y="1319"/>
                  </a:cubicBezTo>
                  <a:cubicBezTo>
                    <a:pt x="3179" y="1319"/>
                    <a:pt x="3179" y="1319"/>
                    <a:pt x="3172" y="1319"/>
                  </a:cubicBezTo>
                  <a:cubicBezTo>
                    <a:pt x="3165" y="1319"/>
                    <a:pt x="3150" y="1319"/>
                    <a:pt x="3135" y="1334"/>
                  </a:cubicBezTo>
                  <a:cubicBezTo>
                    <a:pt x="3135" y="1334"/>
                    <a:pt x="3113" y="1348"/>
                    <a:pt x="3113" y="1356"/>
                  </a:cubicBezTo>
                  <a:cubicBezTo>
                    <a:pt x="3113" y="1356"/>
                    <a:pt x="3113" y="1356"/>
                    <a:pt x="3128" y="1370"/>
                  </a:cubicBezTo>
                  <a:cubicBezTo>
                    <a:pt x="3157" y="1400"/>
                    <a:pt x="3201" y="1407"/>
                    <a:pt x="3230" y="1414"/>
                  </a:cubicBezTo>
                  <a:cubicBezTo>
                    <a:pt x="3274" y="1422"/>
                    <a:pt x="3326" y="1444"/>
                    <a:pt x="3333" y="1488"/>
                  </a:cubicBezTo>
                  <a:cubicBezTo>
                    <a:pt x="3340" y="1495"/>
                    <a:pt x="3340" y="1502"/>
                    <a:pt x="3348" y="1510"/>
                  </a:cubicBezTo>
                  <a:cubicBezTo>
                    <a:pt x="3362" y="1539"/>
                    <a:pt x="3377" y="1576"/>
                    <a:pt x="3348" y="1605"/>
                  </a:cubicBezTo>
                  <a:cubicBezTo>
                    <a:pt x="3340" y="1612"/>
                    <a:pt x="3333" y="1612"/>
                    <a:pt x="3326" y="1619"/>
                  </a:cubicBezTo>
                  <a:cubicBezTo>
                    <a:pt x="3304" y="1633"/>
                    <a:pt x="3296" y="1641"/>
                    <a:pt x="3296" y="1648"/>
                  </a:cubicBezTo>
                  <a:cubicBezTo>
                    <a:pt x="3304" y="1677"/>
                    <a:pt x="3318" y="1692"/>
                    <a:pt x="3340" y="1706"/>
                  </a:cubicBezTo>
                  <a:cubicBezTo>
                    <a:pt x="3370" y="1736"/>
                    <a:pt x="3399" y="1751"/>
                    <a:pt x="3421" y="1751"/>
                  </a:cubicBezTo>
                  <a:cubicBezTo>
                    <a:pt x="3421" y="1751"/>
                    <a:pt x="3428" y="1751"/>
                    <a:pt x="3428" y="1743"/>
                  </a:cubicBezTo>
                  <a:cubicBezTo>
                    <a:pt x="3465" y="1736"/>
                    <a:pt x="3538" y="1714"/>
                    <a:pt x="3575" y="1714"/>
                  </a:cubicBezTo>
                  <a:cubicBezTo>
                    <a:pt x="3597" y="1714"/>
                    <a:pt x="3611" y="1721"/>
                    <a:pt x="3626" y="1736"/>
                  </a:cubicBezTo>
                  <a:cubicBezTo>
                    <a:pt x="3634" y="1743"/>
                    <a:pt x="3648" y="1751"/>
                    <a:pt x="3655" y="1751"/>
                  </a:cubicBezTo>
                  <a:cubicBezTo>
                    <a:pt x="3692" y="1751"/>
                    <a:pt x="3729" y="1743"/>
                    <a:pt x="3751" y="1743"/>
                  </a:cubicBezTo>
                  <a:lnTo>
                    <a:pt x="3751" y="1743"/>
                  </a:lnTo>
                  <a:cubicBezTo>
                    <a:pt x="3758" y="1736"/>
                    <a:pt x="3758" y="1736"/>
                    <a:pt x="3758" y="1736"/>
                  </a:cubicBezTo>
                  <a:cubicBezTo>
                    <a:pt x="3780" y="1736"/>
                    <a:pt x="3787" y="1765"/>
                    <a:pt x="3802" y="1787"/>
                  </a:cubicBezTo>
                  <a:cubicBezTo>
                    <a:pt x="3809" y="1802"/>
                    <a:pt x="3809" y="1816"/>
                    <a:pt x="3817" y="1816"/>
                  </a:cubicBezTo>
                  <a:cubicBezTo>
                    <a:pt x="3839" y="1853"/>
                    <a:pt x="3868" y="1875"/>
                    <a:pt x="3890" y="1882"/>
                  </a:cubicBezTo>
                  <a:cubicBezTo>
                    <a:pt x="3905" y="1890"/>
                    <a:pt x="3919" y="1904"/>
                    <a:pt x="3927" y="1912"/>
                  </a:cubicBezTo>
                  <a:cubicBezTo>
                    <a:pt x="3934" y="1926"/>
                    <a:pt x="3934" y="1926"/>
                    <a:pt x="3948" y="1926"/>
                  </a:cubicBezTo>
                  <a:lnTo>
                    <a:pt x="3956" y="1926"/>
                  </a:lnTo>
                  <a:cubicBezTo>
                    <a:pt x="3970" y="1926"/>
                    <a:pt x="3993" y="1926"/>
                    <a:pt x="4015" y="1926"/>
                  </a:cubicBezTo>
                  <a:cubicBezTo>
                    <a:pt x="4051" y="1926"/>
                    <a:pt x="4095" y="1919"/>
                    <a:pt x="4110" y="1912"/>
                  </a:cubicBezTo>
                  <a:cubicBezTo>
                    <a:pt x="4117" y="1904"/>
                    <a:pt x="4117" y="1904"/>
                    <a:pt x="4117" y="1904"/>
                  </a:cubicBezTo>
                  <a:cubicBezTo>
                    <a:pt x="4139" y="1890"/>
                    <a:pt x="4161" y="1882"/>
                    <a:pt x="4183" y="1882"/>
                  </a:cubicBezTo>
                  <a:cubicBezTo>
                    <a:pt x="4198" y="1882"/>
                    <a:pt x="4205" y="1882"/>
                    <a:pt x="4212" y="1890"/>
                  </a:cubicBezTo>
                  <a:cubicBezTo>
                    <a:pt x="4227" y="1897"/>
                    <a:pt x="4234" y="1912"/>
                    <a:pt x="4249" y="1926"/>
                  </a:cubicBezTo>
                  <a:cubicBezTo>
                    <a:pt x="4264" y="1956"/>
                    <a:pt x="4286" y="1985"/>
                    <a:pt x="4315" y="1985"/>
                  </a:cubicBezTo>
                  <a:cubicBezTo>
                    <a:pt x="4366" y="1985"/>
                    <a:pt x="4396" y="2000"/>
                    <a:pt x="4417" y="2051"/>
                  </a:cubicBezTo>
                  <a:cubicBezTo>
                    <a:pt x="4432" y="2087"/>
                    <a:pt x="4454" y="2139"/>
                    <a:pt x="4491" y="2139"/>
                  </a:cubicBezTo>
                  <a:cubicBezTo>
                    <a:pt x="4505" y="2146"/>
                    <a:pt x="4513" y="2146"/>
                    <a:pt x="4527" y="2146"/>
                  </a:cubicBezTo>
                  <a:cubicBezTo>
                    <a:pt x="4535" y="2154"/>
                    <a:pt x="4549" y="2154"/>
                    <a:pt x="4557" y="2154"/>
                  </a:cubicBezTo>
                  <a:cubicBezTo>
                    <a:pt x="4571" y="2154"/>
                    <a:pt x="4579" y="2154"/>
                    <a:pt x="4593" y="2146"/>
                  </a:cubicBezTo>
                  <a:cubicBezTo>
                    <a:pt x="4615" y="2132"/>
                    <a:pt x="4637" y="2124"/>
                    <a:pt x="4659" y="2124"/>
                  </a:cubicBezTo>
                  <a:cubicBezTo>
                    <a:pt x="4681" y="2124"/>
                    <a:pt x="4696" y="2132"/>
                    <a:pt x="4703" y="2146"/>
                  </a:cubicBezTo>
                  <a:cubicBezTo>
                    <a:pt x="4725" y="2175"/>
                    <a:pt x="4733" y="2190"/>
                    <a:pt x="4740" y="2190"/>
                  </a:cubicBezTo>
                  <a:cubicBezTo>
                    <a:pt x="4755" y="2183"/>
                    <a:pt x="4762" y="2175"/>
                    <a:pt x="4769" y="2168"/>
                  </a:cubicBezTo>
                  <a:cubicBezTo>
                    <a:pt x="4784" y="2146"/>
                    <a:pt x="4798" y="2132"/>
                    <a:pt x="4820" y="2132"/>
                  </a:cubicBezTo>
                  <a:cubicBezTo>
                    <a:pt x="4850" y="2132"/>
                    <a:pt x="4872" y="2154"/>
                    <a:pt x="4879" y="2183"/>
                  </a:cubicBezTo>
                  <a:cubicBezTo>
                    <a:pt x="4879" y="2190"/>
                    <a:pt x="4894" y="2219"/>
                    <a:pt x="4908" y="2219"/>
                  </a:cubicBezTo>
                  <a:lnTo>
                    <a:pt x="4916" y="2219"/>
                  </a:lnTo>
                  <a:cubicBezTo>
                    <a:pt x="4938" y="2205"/>
                    <a:pt x="4938" y="2205"/>
                    <a:pt x="4938" y="2190"/>
                  </a:cubicBezTo>
                  <a:cubicBezTo>
                    <a:pt x="4938" y="2183"/>
                    <a:pt x="4938" y="2168"/>
                    <a:pt x="4945" y="2154"/>
                  </a:cubicBezTo>
                  <a:cubicBezTo>
                    <a:pt x="4952" y="2139"/>
                    <a:pt x="4952" y="2139"/>
                    <a:pt x="4952" y="2139"/>
                  </a:cubicBezTo>
                  <a:cubicBezTo>
                    <a:pt x="4967" y="2110"/>
                    <a:pt x="4967" y="2102"/>
                    <a:pt x="5004" y="2073"/>
                  </a:cubicBezTo>
                  <a:cubicBezTo>
                    <a:pt x="5018" y="2058"/>
                    <a:pt x="5055" y="2022"/>
                    <a:pt x="5048" y="1992"/>
                  </a:cubicBezTo>
                  <a:cubicBezTo>
                    <a:pt x="5048" y="1978"/>
                    <a:pt x="5040" y="1978"/>
                    <a:pt x="5026" y="1970"/>
                  </a:cubicBezTo>
                  <a:cubicBezTo>
                    <a:pt x="5004" y="1963"/>
                    <a:pt x="4989" y="1956"/>
                    <a:pt x="4982" y="1926"/>
                  </a:cubicBezTo>
                  <a:cubicBezTo>
                    <a:pt x="4974" y="1919"/>
                    <a:pt x="4974" y="1919"/>
                    <a:pt x="4974" y="1919"/>
                  </a:cubicBezTo>
                  <a:cubicBezTo>
                    <a:pt x="4967" y="1890"/>
                    <a:pt x="4952" y="1853"/>
                    <a:pt x="4982" y="1816"/>
                  </a:cubicBezTo>
                  <a:cubicBezTo>
                    <a:pt x="4996" y="1802"/>
                    <a:pt x="5011" y="1765"/>
                    <a:pt x="5033" y="1728"/>
                  </a:cubicBezTo>
                  <a:lnTo>
                    <a:pt x="5033" y="1728"/>
                  </a:lnTo>
                  <a:cubicBezTo>
                    <a:pt x="5040" y="1721"/>
                    <a:pt x="5040" y="1721"/>
                    <a:pt x="5040" y="1721"/>
                  </a:cubicBezTo>
                  <a:cubicBezTo>
                    <a:pt x="5062" y="1721"/>
                    <a:pt x="5077" y="1721"/>
                    <a:pt x="5084" y="1721"/>
                  </a:cubicBezTo>
                  <a:cubicBezTo>
                    <a:pt x="5121" y="1721"/>
                    <a:pt x="5150" y="1728"/>
                    <a:pt x="5172" y="1765"/>
                  </a:cubicBezTo>
                  <a:cubicBezTo>
                    <a:pt x="5187" y="1787"/>
                    <a:pt x="5216" y="1794"/>
                    <a:pt x="5260" y="1794"/>
                  </a:cubicBezTo>
                  <a:cubicBezTo>
                    <a:pt x="5275" y="1794"/>
                    <a:pt x="5289" y="1794"/>
                    <a:pt x="5304" y="1794"/>
                  </a:cubicBezTo>
                  <a:cubicBezTo>
                    <a:pt x="5341" y="1787"/>
                    <a:pt x="5348" y="1780"/>
                    <a:pt x="5363" y="1780"/>
                  </a:cubicBezTo>
                  <a:cubicBezTo>
                    <a:pt x="5370" y="1773"/>
                    <a:pt x="5377" y="1773"/>
                    <a:pt x="5385" y="1773"/>
                  </a:cubicBezTo>
                  <a:cubicBezTo>
                    <a:pt x="5407" y="1773"/>
                    <a:pt x="5414" y="1787"/>
                    <a:pt x="5421" y="1794"/>
                  </a:cubicBezTo>
                  <a:cubicBezTo>
                    <a:pt x="5429" y="1802"/>
                    <a:pt x="5436" y="1816"/>
                    <a:pt x="5451" y="1816"/>
                  </a:cubicBezTo>
                  <a:cubicBezTo>
                    <a:pt x="5495" y="1824"/>
                    <a:pt x="5524" y="1846"/>
                    <a:pt x="5553" y="1912"/>
                  </a:cubicBezTo>
                  <a:cubicBezTo>
                    <a:pt x="5560" y="1934"/>
                    <a:pt x="5568" y="1948"/>
                    <a:pt x="5568" y="1970"/>
                  </a:cubicBezTo>
                  <a:cubicBezTo>
                    <a:pt x="5575" y="2000"/>
                    <a:pt x="5575" y="2014"/>
                    <a:pt x="5612" y="2022"/>
                  </a:cubicBezTo>
                  <a:cubicBezTo>
                    <a:pt x="5641" y="2029"/>
                    <a:pt x="5648" y="2029"/>
                    <a:pt x="5656" y="2036"/>
                  </a:cubicBezTo>
                  <a:cubicBezTo>
                    <a:pt x="5663" y="2036"/>
                    <a:pt x="5663" y="2036"/>
                    <a:pt x="5663" y="2036"/>
                  </a:cubicBezTo>
                  <a:cubicBezTo>
                    <a:pt x="5670" y="2036"/>
                    <a:pt x="5678" y="2036"/>
                    <a:pt x="5685" y="2029"/>
                  </a:cubicBezTo>
                  <a:cubicBezTo>
                    <a:pt x="5700" y="2029"/>
                    <a:pt x="5707" y="2022"/>
                    <a:pt x="5715" y="2022"/>
                  </a:cubicBezTo>
                  <a:cubicBezTo>
                    <a:pt x="5744" y="2022"/>
                    <a:pt x="5751" y="2051"/>
                    <a:pt x="5758" y="2073"/>
                  </a:cubicBezTo>
                  <a:cubicBezTo>
                    <a:pt x="5758" y="2080"/>
                    <a:pt x="5766" y="2087"/>
                    <a:pt x="5766" y="2095"/>
                  </a:cubicBezTo>
                  <a:cubicBezTo>
                    <a:pt x="5780" y="2124"/>
                    <a:pt x="5780" y="2124"/>
                    <a:pt x="5780" y="2124"/>
                  </a:cubicBezTo>
                  <a:cubicBezTo>
                    <a:pt x="5795" y="2154"/>
                    <a:pt x="5802" y="2190"/>
                    <a:pt x="5817" y="2242"/>
                  </a:cubicBezTo>
                  <a:cubicBezTo>
                    <a:pt x="5824" y="2263"/>
                    <a:pt x="5824" y="2263"/>
                    <a:pt x="5824" y="2263"/>
                  </a:cubicBezTo>
                  <a:cubicBezTo>
                    <a:pt x="5839" y="2322"/>
                    <a:pt x="5839" y="2337"/>
                    <a:pt x="5795" y="2373"/>
                  </a:cubicBezTo>
                  <a:cubicBezTo>
                    <a:pt x="5780" y="2381"/>
                    <a:pt x="5758" y="2388"/>
                    <a:pt x="5707" y="2388"/>
                  </a:cubicBezTo>
                  <a:lnTo>
                    <a:pt x="5707" y="2388"/>
                  </a:lnTo>
                  <a:cubicBezTo>
                    <a:pt x="5685" y="2388"/>
                    <a:pt x="5663" y="2388"/>
                    <a:pt x="5634" y="2388"/>
                  </a:cubicBezTo>
                  <a:cubicBezTo>
                    <a:pt x="5605" y="2381"/>
                    <a:pt x="5583" y="2381"/>
                    <a:pt x="5560" y="2381"/>
                  </a:cubicBezTo>
                  <a:cubicBezTo>
                    <a:pt x="5531" y="2381"/>
                    <a:pt x="5509" y="2388"/>
                    <a:pt x="5495" y="2388"/>
                  </a:cubicBezTo>
                  <a:cubicBezTo>
                    <a:pt x="5458" y="2410"/>
                    <a:pt x="5443" y="2432"/>
                    <a:pt x="5429" y="2469"/>
                  </a:cubicBezTo>
                  <a:cubicBezTo>
                    <a:pt x="5421" y="2476"/>
                    <a:pt x="5414" y="2483"/>
                    <a:pt x="5407" y="2491"/>
                  </a:cubicBezTo>
                  <a:cubicBezTo>
                    <a:pt x="5399" y="2513"/>
                    <a:pt x="5392" y="2542"/>
                    <a:pt x="5392" y="2556"/>
                  </a:cubicBezTo>
                  <a:cubicBezTo>
                    <a:pt x="5385" y="2586"/>
                    <a:pt x="5385" y="2601"/>
                    <a:pt x="5370" y="2608"/>
                  </a:cubicBezTo>
                  <a:cubicBezTo>
                    <a:pt x="5363" y="2615"/>
                    <a:pt x="5363" y="2615"/>
                    <a:pt x="5363" y="2615"/>
                  </a:cubicBezTo>
                  <a:lnTo>
                    <a:pt x="5363" y="2615"/>
                  </a:lnTo>
                  <a:cubicBezTo>
                    <a:pt x="5355" y="2615"/>
                    <a:pt x="5341" y="2615"/>
                    <a:pt x="5326" y="2549"/>
                  </a:cubicBezTo>
                  <a:cubicBezTo>
                    <a:pt x="5319" y="2564"/>
                    <a:pt x="5304" y="2571"/>
                    <a:pt x="5289" y="2578"/>
                  </a:cubicBezTo>
                  <a:cubicBezTo>
                    <a:pt x="5275" y="2586"/>
                    <a:pt x="5260" y="2586"/>
                    <a:pt x="5253" y="2586"/>
                  </a:cubicBezTo>
                  <a:cubicBezTo>
                    <a:pt x="5224" y="2593"/>
                    <a:pt x="5216" y="2593"/>
                    <a:pt x="5216" y="2608"/>
                  </a:cubicBezTo>
                  <a:cubicBezTo>
                    <a:pt x="5216" y="2615"/>
                    <a:pt x="5216" y="2615"/>
                    <a:pt x="5216" y="2615"/>
                  </a:cubicBezTo>
                  <a:cubicBezTo>
                    <a:pt x="5209" y="2644"/>
                    <a:pt x="5201" y="2666"/>
                    <a:pt x="5172" y="2666"/>
                  </a:cubicBezTo>
                  <a:cubicBezTo>
                    <a:pt x="5165" y="2666"/>
                    <a:pt x="5165" y="2666"/>
                    <a:pt x="5158" y="2659"/>
                  </a:cubicBezTo>
                  <a:cubicBezTo>
                    <a:pt x="5143" y="2659"/>
                    <a:pt x="5143" y="2659"/>
                    <a:pt x="5143" y="2659"/>
                  </a:cubicBezTo>
                  <a:cubicBezTo>
                    <a:pt x="5128" y="2652"/>
                    <a:pt x="5114" y="2652"/>
                    <a:pt x="5106" y="2652"/>
                  </a:cubicBezTo>
                  <a:cubicBezTo>
                    <a:pt x="5092" y="2652"/>
                    <a:pt x="5084" y="2652"/>
                    <a:pt x="5077" y="2666"/>
                  </a:cubicBezTo>
                  <a:cubicBezTo>
                    <a:pt x="5070" y="2674"/>
                    <a:pt x="5070" y="2674"/>
                    <a:pt x="5070" y="2681"/>
                  </a:cubicBezTo>
                  <a:cubicBezTo>
                    <a:pt x="5048" y="2703"/>
                    <a:pt x="5048" y="2710"/>
                    <a:pt x="5004" y="2725"/>
                  </a:cubicBezTo>
                  <a:cubicBezTo>
                    <a:pt x="4989" y="2725"/>
                    <a:pt x="4989" y="2725"/>
                    <a:pt x="4989" y="2725"/>
                  </a:cubicBezTo>
                  <a:cubicBezTo>
                    <a:pt x="4989" y="2732"/>
                    <a:pt x="5018" y="2747"/>
                    <a:pt x="5040" y="2754"/>
                  </a:cubicBezTo>
                  <a:cubicBezTo>
                    <a:pt x="5055" y="2754"/>
                    <a:pt x="5055" y="2754"/>
                    <a:pt x="5055" y="2754"/>
                  </a:cubicBezTo>
                  <a:cubicBezTo>
                    <a:pt x="5077" y="2762"/>
                    <a:pt x="5099" y="2762"/>
                    <a:pt x="5106" y="2776"/>
                  </a:cubicBezTo>
                  <a:cubicBezTo>
                    <a:pt x="5114" y="2791"/>
                    <a:pt x="5106" y="2813"/>
                    <a:pt x="5092" y="2828"/>
                  </a:cubicBezTo>
                  <a:cubicBezTo>
                    <a:pt x="5070" y="2864"/>
                    <a:pt x="5040" y="2864"/>
                    <a:pt x="5018" y="2872"/>
                  </a:cubicBezTo>
                  <a:cubicBezTo>
                    <a:pt x="5011" y="2872"/>
                    <a:pt x="5011" y="2872"/>
                    <a:pt x="5004" y="2872"/>
                  </a:cubicBezTo>
                  <a:cubicBezTo>
                    <a:pt x="4982" y="2879"/>
                    <a:pt x="4974" y="2901"/>
                    <a:pt x="4974" y="2937"/>
                  </a:cubicBezTo>
                  <a:cubicBezTo>
                    <a:pt x="4982" y="2937"/>
                    <a:pt x="4982" y="2945"/>
                    <a:pt x="4982" y="2945"/>
                  </a:cubicBezTo>
                  <a:cubicBezTo>
                    <a:pt x="4989" y="2945"/>
                    <a:pt x="5004" y="2930"/>
                    <a:pt x="5011" y="2923"/>
                  </a:cubicBezTo>
                  <a:cubicBezTo>
                    <a:pt x="5011" y="2923"/>
                    <a:pt x="5018" y="2916"/>
                    <a:pt x="5026" y="2916"/>
                  </a:cubicBezTo>
                  <a:cubicBezTo>
                    <a:pt x="5033" y="2908"/>
                    <a:pt x="5040" y="2908"/>
                    <a:pt x="5048" y="2908"/>
                  </a:cubicBezTo>
                  <a:cubicBezTo>
                    <a:pt x="5055" y="2908"/>
                    <a:pt x="5062" y="2916"/>
                    <a:pt x="5070" y="2923"/>
                  </a:cubicBezTo>
                  <a:cubicBezTo>
                    <a:pt x="5084" y="2937"/>
                    <a:pt x="5084" y="2960"/>
                    <a:pt x="5077" y="2982"/>
                  </a:cubicBezTo>
                  <a:cubicBezTo>
                    <a:pt x="5077" y="3004"/>
                    <a:pt x="5070" y="3011"/>
                    <a:pt x="5062" y="3018"/>
                  </a:cubicBezTo>
                  <a:cubicBezTo>
                    <a:pt x="5055" y="3025"/>
                    <a:pt x="5048" y="3033"/>
                    <a:pt x="5055" y="3040"/>
                  </a:cubicBezTo>
                  <a:cubicBezTo>
                    <a:pt x="5062" y="3069"/>
                    <a:pt x="5077" y="3084"/>
                    <a:pt x="5136" y="3092"/>
                  </a:cubicBezTo>
                  <a:cubicBezTo>
                    <a:pt x="5165" y="3099"/>
                    <a:pt x="5179" y="3113"/>
                    <a:pt x="5179" y="3135"/>
                  </a:cubicBezTo>
                  <a:cubicBezTo>
                    <a:pt x="5187" y="3165"/>
                    <a:pt x="5165" y="3209"/>
                    <a:pt x="5143" y="3223"/>
                  </a:cubicBezTo>
                  <a:cubicBezTo>
                    <a:pt x="5121" y="3231"/>
                    <a:pt x="5121" y="3231"/>
                    <a:pt x="5121" y="3231"/>
                  </a:cubicBezTo>
                  <a:cubicBezTo>
                    <a:pt x="5099" y="3238"/>
                    <a:pt x="5099" y="3245"/>
                    <a:pt x="5084" y="3260"/>
                  </a:cubicBezTo>
                  <a:cubicBezTo>
                    <a:pt x="5077" y="3267"/>
                    <a:pt x="5077" y="3267"/>
                    <a:pt x="5077" y="3267"/>
                  </a:cubicBezTo>
                  <a:cubicBezTo>
                    <a:pt x="5070" y="3289"/>
                    <a:pt x="5062" y="3297"/>
                    <a:pt x="5026" y="3311"/>
                  </a:cubicBezTo>
                  <a:cubicBezTo>
                    <a:pt x="5018" y="3311"/>
                    <a:pt x="5004" y="3311"/>
                    <a:pt x="4989" y="3311"/>
                  </a:cubicBezTo>
                  <a:cubicBezTo>
                    <a:pt x="4974" y="3311"/>
                    <a:pt x="4960" y="3311"/>
                    <a:pt x="4952" y="3311"/>
                  </a:cubicBezTo>
                  <a:cubicBezTo>
                    <a:pt x="4938" y="3319"/>
                    <a:pt x="4901" y="3348"/>
                    <a:pt x="4842" y="3348"/>
                  </a:cubicBezTo>
                  <a:cubicBezTo>
                    <a:pt x="4842" y="3355"/>
                    <a:pt x="4842" y="3355"/>
                    <a:pt x="4842" y="3355"/>
                  </a:cubicBezTo>
                  <a:cubicBezTo>
                    <a:pt x="4842" y="3363"/>
                    <a:pt x="4835" y="3370"/>
                    <a:pt x="4828" y="3377"/>
                  </a:cubicBezTo>
                  <a:cubicBezTo>
                    <a:pt x="4813" y="3406"/>
                    <a:pt x="4813" y="3406"/>
                    <a:pt x="4820" y="3428"/>
                  </a:cubicBezTo>
                  <a:cubicBezTo>
                    <a:pt x="4835" y="3451"/>
                    <a:pt x="4842" y="3494"/>
                    <a:pt x="4777" y="3531"/>
                  </a:cubicBezTo>
                  <a:cubicBezTo>
                    <a:pt x="4769" y="3531"/>
                    <a:pt x="4762" y="3531"/>
                    <a:pt x="4755" y="3531"/>
                  </a:cubicBezTo>
                  <a:cubicBezTo>
                    <a:pt x="4733" y="3531"/>
                    <a:pt x="4725" y="3516"/>
                    <a:pt x="4725" y="3502"/>
                  </a:cubicBezTo>
                  <a:cubicBezTo>
                    <a:pt x="4718" y="3494"/>
                    <a:pt x="4718" y="3487"/>
                    <a:pt x="4718" y="3487"/>
                  </a:cubicBezTo>
                  <a:cubicBezTo>
                    <a:pt x="4718" y="3487"/>
                    <a:pt x="4710" y="3494"/>
                    <a:pt x="4710" y="3502"/>
                  </a:cubicBezTo>
                  <a:cubicBezTo>
                    <a:pt x="4710" y="3516"/>
                    <a:pt x="4703" y="3546"/>
                    <a:pt x="4674" y="3568"/>
                  </a:cubicBezTo>
                  <a:cubicBezTo>
                    <a:pt x="4667" y="3582"/>
                    <a:pt x="4652" y="3590"/>
                    <a:pt x="4630" y="3590"/>
                  </a:cubicBezTo>
                  <a:cubicBezTo>
                    <a:pt x="4593" y="3590"/>
                    <a:pt x="4557" y="3546"/>
                    <a:pt x="4549" y="3516"/>
                  </a:cubicBezTo>
                  <a:cubicBezTo>
                    <a:pt x="4542" y="3494"/>
                    <a:pt x="4557" y="3465"/>
                    <a:pt x="4564" y="3451"/>
                  </a:cubicBezTo>
                  <a:cubicBezTo>
                    <a:pt x="4549" y="3436"/>
                    <a:pt x="4527" y="3406"/>
                    <a:pt x="4527" y="3377"/>
                  </a:cubicBezTo>
                  <a:cubicBezTo>
                    <a:pt x="4527" y="3370"/>
                    <a:pt x="4527" y="3355"/>
                    <a:pt x="4535" y="3348"/>
                  </a:cubicBezTo>
                  <a:cubicBezTo>
                    <a:pt x="4535" y="3348"/>
                    <a:pt x="4527" y="3341"/>
                    <a:pt x="4520" y="3341"/>
                  </a:cubicBezTo>
                  <a:cubicBezTo>
                    <a:pt x="4513" y="3341"/>
                    <a:pt x="4513" y="3348"/>
                    <a:pt x="4505" y="3355"/>
                  </a:cubicBezTo>
                  <a:cubicBezTo>
                    <a:pt x="4498" y="3377"/>
                    <a:pt x="4491" y="3385"/>
                    <a:pt x="4469" y="3392"/>
                  </a:cubicBezTo>
                  <a:cubicBezTo>
                    <a:pt x="4461" y="3399"/>
                    <a:pt x="4454" y="3399"/>
                    <a:pt x="4447" y="3406"/>
                  </a:cubicBezTo>
                  <a:cubicBezTo>
                    <a:pt x="4403" y="3436"/>
                    <a:pt x="4388" y="3443"/>
                    <a:pt x="4374" y="3487"/>
                  </a:cubicBezTo>
                  <a:cubicBezTo>
                    <a:pt x="4374" y="3494"/>
                    <a:pt x="4374" y="3494"/>
                    <a:pt x="4374" y="3494"/>
                  </a:cubicBezTo>
                  <a:cubicBezTo>
                    <a:pt x="4351" y="3546"/>
                    <a:pt x="4344" y="3582"/>
                    <a:pt x="4293" y="3590"/>
                  </a:cubicBezTo>
                  <a:cubicBezTo>
                    <a:pt x="4278" y="3590"/>
                    <a:pt x="4278" y="3597"/>
                    <a:pt x="4278" y="3604"/>
                  </a:cubicBezTo>
                  <a:cubicBezTo>
                    <a:pt x="4271" y="3612"/>
                    <a:pt x="4264" y="3626"/>
                    <a:pt x="4278" y="3670"/>
                  </a:cubicBezTo>
                  <a:cubicBezTo>
                    <a:pt x="4286" y="3685"/>
                    <a:pt x="4293" y="3692"/>
                    <a:pt x="4293" y="3692"/>
                  </a:cubicBezTo>
                  <a:cubicBezTo>
                    <a:pt x="4300" y="3692"/>
                    <a:pt x="4308" y="3692"/>
                    <a:pt x="4322" y="3678"/>
                  </a:cubicBezTo>
                  <a:cubicBezTo>
                    <a:pt x="4329" y="3663"/>
                    <a:pt x="4344" y="3663"/>
                    <a:pt x="4351" y="3663"/>
                  </a:cubicBezTo>
                  <a:cubicBezTo>
                    <a:pt x="4388" y="3663"/>
                    <a:pt x="4417" y="3707"/>
                    <a:pt x="4432" y="3758"/>
                  </a:cubicBezTo>
                  <a:cubicBezTo>
                    <a:pt x="4454" y="3824"/>
                    <a:pt x="4439" y="3846"/>
                    <a:pt x="4374" y="3883"/>
                  </a:cubicBezTo>
                  <a:cubicBezTo>
                    <a:pt x="4315" y="3919"/>
                    <a:pt x="4315" y="3927"/>
                    <a:pt x="4286" y="3963"/>
                  </a:cubicBezTo>
                  <a:cubicBezTo>
                    <a:pt x="4293" y="3985"/>
                    <a:pt x="4329" y="4000"/>
                    <a:pt x="4374" y="4015"/>
                  </a:cubicBezTo>
                  <a:cubicBezTo>
                    <a:pt x="4374" y="4044"/>
                    <a:pt x="4374" y="4044"/>
                    <a:pt x="4374" y="4044"/>
                  </a:cubicBezTo>
                  <a:cubicBezTo>
                    <a:pt x="4351" y="4051"/>
                    <a:pt x="4329" y="4059"/>
                    <a:pt x="4308" y="4066"/>
                  </a:cubicBezTo>
                  <a:cubicBezTo>
                    <a:pt x="4242" y="4103"/>
                    <a:pt x="4227" y="4103"/>
                    <a:pt x="4139" y="4103"/>
                  </a:cubicBezTo>
                  <a:cubicBezTo>
                    <a:pt x="4095" y="4103"/>
                    <a:pt x="4073" y="4095"/>
                    <a:pt x="4066" y="4073"/>
                  </a:cubicBezTo>
                  <a:cubicBezTo>
                    <a:pt x="4066" y="4073"/>
                    <a:pt x="4066" y="4073"/>
                    <a:pt x="4051" y="4073"/>
                  </a:cubicBezTo>
                  <a:cubicBezTo>
                    <a:pt x="3985" y="4073"/>
                    <a:pt x="3883" y="4110"/>
                    <a:pt x="3802" y="4147"/>
                  </a:cubicBezTo>
                  <a:cubicBezTo>
                    <a:pt x="3787" y="4154"/>
                    <a:pt x="3773" y="4161"/>
                    <a:pt x="3758" y="4161"/>
                  </a:cubicBezTo>
                  <a:cubicBezTo>
                    <a:pt x="3729" y="4161"/>
                    <a:pt x="3714" y="4147"/>
                    <a:pt x="3699" y="4132"/>
                  </a:cubicBezTo>
                  <a:cubicBezTo>
                    <a:pt x="3692" y="4117"/>
                    <a:pt x="3677" y="4110"/>
                    <a:pt x="3670" y="4103"/>
                  </a:cubicBezTo>
                  <a:cubicBezTo>
                    <a:pt x="3663" y="4103"/>
                    <a:pt x="3663" y="4103"/>
                    <a:pt x="3655" y="4103"/>
                  </a:cubicBezTo>
                  <a:cubicBezTo>
                    <a:pt x="3648" y="4103"/>
                    <a:pt x="3634" y="4117"/>
                    <a:pt x="3619" y="4132"/>
                  </a:cubicBezTo>
                  <a:cubicBezTo>
                    <a:pt x="3611" y="4154"/>
                    <a:pt x="3589" y="4176"/>
                    <a:pt x="3567" y="4191"/>
                  </a:cubicBezTo>
                  <a:cubicBezTo>
                    <a:pt x="3560" y="4205"/>
                    <a:pt x="3546" y="4205"/>
                    <a:pt x="3531" y="4205"/>
                  </a:cubicBezTo>
                  <a:cubicBezTo>
                    <a:pt x="3472" y="4205"/>
                    <a:pt x="3443" y="4125"/>
                    <a:pt x="3436" y="4095"/>
                  </a:cubicBezTo>
                  <a:cubicBezTo>
                    <a:pt x="3421" y="4051"/>
                    <a:pt x="3414" y="4022"/>
                    <a:pt x="3362" y="4015"/>
                  </a:cubicBezTo>
                  <a:cubicBezTo>
                    <a:pt x="3340" y="4007"/>
                    <a:pt x="3318" y="3993"/>
                    <a:pt x="3304" y="3963"/>
                  </a:cubicBezTo>
                  <a:cubicBezTo>
                    <a:pt x="3282" y="3934"/>
                    <a:pt x="3274" y="3883"/>
                    <a:pt x="3282" y="3861"/>
                  </a:cubicBezTo>
                  <a:cubicBezTo>
                    <a:pt x="3289" y="3839"/>
                    <a:pt x="3296" y="3780"/>
                    <a:pt x="3274" y="3751"/>
                  </a:cubicBezTo>
                  <a:cubicBezTo>
                    <a:pt x="3267" y="3744"/>
                    <a:pt x="3260" y="3744"/>
                    <a:pt x="3252" y="3744"/>
                  </a:cubicBezTo>
                  <a:cubicBezTo>
                    <a:pt x="3245" y="3744"/>
                    <a:pt x="3230" y="3744"/>
                    <a:pt x="3216" y="3744"/>
                  </a:cubicBezTo>
                  <a:cubicBezTo>
                    <a:pt x="3208" y="3744"/>
                    <a:pt x="3201" y="3744"/>
                    <a:pt x="3186" y="3744"/>
                  </a:cubicBezTo>
                  <a:cubicBezTo>
                    <a:pt x="3150" y="3744"/>
                    <a:pt x="3150" y="3751"/>
                    <a:pt x="3143" y="3758"/>
                  </a:cubicBezTo>
                  <a:cubicBezTo>
                    <a:pt x="3128" y="3795"/>
                    <a:pt x="3091" y="3817"/>
                    <a:pt x="3033" y="3854"/>
                  </a:cubicBezTo>
                  <a:cubicBezTo>
                    <a:pt x="2996" y="3883"/>
                    <a:pt x="2959" y="3905"/>
                    <a:pt x="2945" y="3919"/>
                  </a:cubicBezTo>
                  <a:cubicBezTo>
                    <a:pt x="2945" y="3949"/>
                    <a:pt x="2959" y="4051"/>
                    <a:pt x="2996" y="4117"/>
                  </a:cubicBezTo>
                  <a:cubicBezTo>
                    <a:pt x="3025" y="4169"/>
                    <a:pt x="3025" y="4235"/>
                    <a:pt x="3018" y="4301"/>
                  </a:cubicBezTo>
                  <a:cubicBezTo>
                    <a:pt x="3018" y="4344"/>
                    <a:pt x="3018" y="4388"/>
                    <a:pt x="3018" y="4440"/>
                  </a:cubicBezTo>
                  <a:cubicBezTo>
                    <a:pt x="3025" y="4498"/>
                    <a:pt x="3018" y="4535"/>
                    <a:pt x="3003" y="4557"/>
                  </a:cubicBezTo>
                  <a:cubicBezTo>
                    <a:pt x="2989" y="4572"/>
                    <a:pt x="2967" y="4572"/>
                    <a:pt x="2952" y="4572"/>
                  </a:cubicBezTo>
                  <a:cubicBezTo>
                    <a:pt x="2945" y="4572"/>
                    <a:pt x="2945" y="4572"/>
                    <a:pt x="2937" y="4572"/>
                  </a:cubicBezTo>
                  <a:cubicBezTo>
                    <a:pt x="2930" y="4572"/>
                    <a:pt x="2930" y="4572"/>
                    <a:pt x="2923" y="4572"/>
                  </a:cubicBezTo>
                  <a:cubicBezTo>
                    <a:pt x="2908" y="4572"/>
                    <a:pt x="2893" y="4564"/>
                    <a:pt x="2886" y="4557"/>
                  </a:cubicBezTo>
                  <a:cubicBezTo>
                    <a:pt x="2879" y="4550"/>
                    <a:pt x="2871" y="4550"/>
                    <a:pt x="2871" y="4550"/>
                  </a:cubicBezTo>
                  <a:cubicBezTo>
                    <a:pt x="2864" y="4550"/>
                    <a:pt x="2864" y="4550"/>
                    <a:pt x="2857" y="4557"/>
                  </a:cubicBezTo>
                  <a:cubicBezTo>
                    <a:pt x="2842" y="4564"/>
                    <a:pt x="2827" y="4572"/>
                    <a:pt x="2813" y="4572"/>
                  </a:cubicBezTo>
                  <a:cubicBezTo>
                    <a:pt x="2784" y="4572"/>
                    <a:pt x="2754" y="4557"/>
                    <a:pt x="2725" y="4520"/>
                  </a:cubicBezTo>
                  <a:cubicBezTo>
                    <a:pt x="2681" y="4476"/>
                    <a:pt x="2703" y="4418"/>
                    <a:pt x="2710" y="4410"/>
                  </a:cubicBezTo>
                  <a:cubicBezTo>
                    <a:pt x="2710" y="4396"/>
                    <a:pt x="2725" y="4330"/>
                    <a:pt x="2703" y="4308"/>
                  </a:cubicBezTo>
                  <a:cubicBezTo>
                    <a:pt x="2681" y="4286"/>
                    <a:pt x="2659" y="4286"/>
                    <a:pt x="2644" y="4286"/>
                  </a:cubicBezTo>
                  <a:cubicBezTo>
                    <a:pt x="2629" y="4286"/>
                    <a:pt x="2622" y="4286"/>
                    <a:pt x="2622" y="4286"/>
                  </a:cubicBezTo>
                  <a:lnTo>
                    <a:pt x="2622" y="4286"/>
                  </a:lnTo>
                  <a:cubicBezTo>
                    <a:pt x="2622" y="4286"/>
                    <a:pt x="2564" y="4330"/>
                    <a:pt x="2512" y="4330"/>
                  </a:cubicBezTo>
                  <a:cubicBezTo>
                    <a:pt x="2505" y="4330"/>
                    <a:pt x="2498" y="4323"/>
                    <a:pt x="2483" y="4315"/>
                  </a:cubicBezTo>
                  <a:cubicBezTo>
                    <a:pt x="2439" y="4286"/>
                    <a:pt x="2424" y="4286"/>
                    <a:pt x="2417" y="4286"/>
                  </a:cubicBezTo>
                  <a:cubicBezTo>
                    <a:pt x="2417" y="4308"/>
                    <a:pt x="2403" y="4315"/>
                    <a:pt x="2388" y="4315"/>
                  </a:cubicBezTo>
                  <a:cubicBezTo>
                    <a:pt x="2366" y="4315"/>
                    <a:pt x="2336" y="4286"/>
                    <a:pt x="2322" y="4256"/>
                  </a:cubicBezTo>
                  <a:cubicBezTo>
                    <a:pt x="2300" y="4220"/>
                    <a:pt x="2227" y="4205"/>
                    <a:pt x="2190" y="4205"/>
                  </a:cubicBezTo>
                  <a:cubicBezTo>
                    <a:pt x="2175" y="4205"/>
                    <a:pt x="2161" y="4205"/>
                    <a:pt x="2146" y="4205"/>
                  </a:cubicBezTo>
                  <a:cubicBezTo>
                    <a:pt x="2131" y="4198"/>
                    <a:pt x="2117" y="4198"/>
                    <a:pt x="2102" y="4198"/>
                  </a:cubicBezTo>
                  <a:cubicBezTo>
                    <a:pt x="2080" y="4198"/>
                    <a:pt x="2065" y="4198"/>
                    <a:pt x="2043" y="4205"/>
                  </a:cubicBezTo>
                  <a:cubicBezTo>
                    <a:pt x="1985" y="4227"/>
                    <a:pt x="1970" y="4235"/>
                    <a:pt x="1912" y="4278"/>
                  </a:cubicBezTo>
                  <a:cubicBezTo>
                    <a:pt x="1889" y="4293"/>
                    <a:pt x="1889" y="4293"/>
                    <a:pt x="1889" y="4293"/>
                  </a:cubicBezTo>
                  <a:cubicBezTo>
                    <a:pt x="1831" y="4337"/>
                    <a:pt x="1838" y="4359"/>
                    <a:pt x="1853" y="4418"/>
                  </a:cubicBezTo>
                  <a:cubicBezTo>
                    <a:pt x="1860" y="4440"/>
                    <a:pt x="1860" y="4440"/>
                    <a:pt x="1860" y="4440"/>
                  </a:cubicBezTo>
                  <a:cubicBezTo>
                    <a:pt x="1875" y="4476"/>
                    <a:pt x="1919" y="4491"/>
                    <a:pt x="1977" y="4513"/>
                  </a:cubicBezTo>
                  <a:cubicBezTo>
                    <a:pt x="2007" y="4528"/>
                    <a:pt x="2036" y="4535"/>
                    <a:pt x="2058" y="4550"/>
                  </a:cubicBezTo>
                  <a:cubicBezTo>
                    <a:pt x="2102" y="4579"/>
                    <a:pt x="2117" y="4608"/>
                    <a:pt x="2109" y="4652"/>
                  </a:cubicBezTo>
                  <a:cubicBezTo>
                    <a:pt x="2102" y="4682"/>
                    <a:pt x="2073" y="4704"/>
                    <a:pt x="2043" y="4704"/>
                  </a:cubicBezTo>
                  <a:cubicBezTo>
                    <a:pt x="2021" y="4704"/>
                    <a:pt x="2007" y="4704"/>
                    <a:pt x="1999" y="4696"/>
                  </a:cubicBezTo>
                  <a:lnTo>
                    <a:pt x="1992" y="4696"/>
                  </a:lnTo>
                  <a:cubicBezTo>
                    <a:pt x="1992" y="4696"/>
                    <a:pt x="1985" y="4696"/>
                    <a:pt x="1977" y="4711"/>
                  </a:cubicBezTo>
                  <a:cubicBezTo>
                    <a:pt x="1963" y="4725"/>
                    <a:pt x="1941" y="4733"/>
                    <a:pt x="1919" y="4733"/>
                  </a:cubicBezTo>
                  <a:cubicBezTo>
                    <a:pt x="1897" y="4733"/>
                    <a:pt x="1875" y="4725"/>
                    <a:pt x="1853" y="4718"/>
                  </a:cubicBezTo>
                  <a:cubicBezTo>
                    <a:pt x="1853" y="4740"/>
                    <a:pt x="1853" y="4762"/>
                    <a:pt x="1838" y="4769"/>
                  </a:cubicBezTo>
                  <a:cubicBezTo>
                    <a:pt x="1831" y="4784"/>
                    <a:pt x="1809" y="4792"/>
                    <a:pt x="1787" y="479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05959938-C36F-F240-B1DB-25CA40BF5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487" y="6880626"/>
              <a:ext cx="2257995" cy="1834849"/>
            </a:xfrm>
            <a:custGeom>
              <a:avLst/>
              <a:gdLst>
                <a:gd name="T0" fmla="*/ 2190 w 5877"/>
                <a:gd name="T1" fmla="*/ 477 h 4829"/>
                <a:gd name="T2" fmla="*/ 2732 w 5877"/>
                <a:gd name="T3" fmla="*/ 836 h 4829"/>
                <a:gd name="T4" fmla="*/ 3311 w 5877"/>
                <a:gd name="T5" fmla="*/ 1129 h 4829"/>
                <a:gd name="T6" fmla="*/ 3451 w 5877"/>
                <a:gd name="T7" fmla="*/ 1780 h 4829"/>
                <a:gd name="T8" fmla="*/ 4330 w 5877"/>
                <a:gd name="T9" fmla="*/ 2022 h 4829"/>
                <a:gd name="T10" fmla="*/ 4938 w 5877"/>
                <a:gd name="T11" fmla="*/ 2256 h 4829"/>
                <a:gd name="T12" fmla="*/ 5400 w 5877"/>
                <a:gd name="T13" fmla="*/ 1809 h 4829"/>
                <a:gd name="T14" fmla="*/ 5502 w 5877"/>
                <a:gd name="T15" fmla="*/ 2395 h 4829"/>
                <a:gd name="T16" fmla="*/ 5055 w 5877"/>
                <a:gd name="T17" fmla="*/ 2791 h 4829"/>
                <a:gd name="T18" fmla="*/ 5041 w 5877"/>
                <a:gd name="T19" fmla="*/ 3319 h 4829"/>
                <a:gd name="T20" fmla="*/ 4594 w 5877"/>
                <a:gd name="T21" fmla="*/ 3473 h 4829"/>
                <a:gd name="T22" fmla="*/ 4381 w 5877"/>
                <a:gd name="T23" fmla="*/ 3897 h 4829"/>
                <a:gd name="T24" fmla="*/ 3465 w 5877"/>
                <a:gd name="T25" fmla="*/ 4110 h 4829"/>
                <a:gd name="T26" fmla="*/ 2886 w 5877"/>
                <a:gd name="T27" fmla="*/ 4550 h 4829"/>
                <a:gd name="T28" fmla="*/ 2403 w 5877"/>
                <a:gd name="T29" fmla="*/ 4323 h 4829"/>
                <a:gd name="T30" fmla="*/ 1853 w 5877"/>
                <a:gd name="T31" fmla="*/ 4711 h 4829"/>
                <a:gd name="T32" fmla="*/ 1129 w 5877"/>
                <a:gd name="T33" fmla="*/ 4161 h 4829"/>
                <a:gd name="T34" fmla="*/ 433 w 5877"/>
                <a:gd name="T35" fmla="*/ 3465 h 4829"/>
                <a:gd name="T36" fmla="*/ 140 w 5877"/>
                <a:gd name="T37" fmla="*/ 3047 h 4829"/>
                <a:gd name="T38" fmla="*/ 389 w 5877"/>
                <a:gd name="T39" fmla="*/ 2366 h 4829"/>
                <a:gd name="T40" fmla="*/ 623 w 5877"/>
                <a:gd name="T41" fmla="*/ 1912 h 4829"/>
                <a:gd name="T42" fmla="*/ 286 w 5877"/>
                <a:gd name="T43" fmla="*/ 1283 h 4829"/>
                <a:gd name="T44" fmla="*/ 667 w 5877"/>
                <a:gd name="T45" fmla="*/ 616 h 4829"/>
                <a:gd name="T46" fmla="*/ 1501 w 5877"/>
                <a:gd name="T47" fmla="*/ 279 h 4829"/>
                <a:gd name="T48" fmla="*/ 1853 w 5877"/>
                <a:gd name="T49" fmla="*/ 44 h 4829"/>
                <a:gd name="T50" fmla="*/ 1501 w 5877"/>
                <a:gd name="T51" fmla="*/ 242 h 4829"/>
                <a:gd name="T52" fmla="*/ 770 w 5877"/>
                <a:gd name="T53" fmla="*/ 586 h 4829"/>
                <a:gd name="T54" fmla="*/ 228 w 5877"/>
                <a:gd name="T55" fmla="*/ 865 h 4829"/>
                <a:gd name="T56" fmla="*/ 521 w 5877"/>
                <a:gd name="T57" fmla="*/ 1517 h 4829"/>
                <a:gd name="T58" fmla="*/ 557 w 5877"/>
                <a:gd name="T59" fmla="*/ 1956 h 4829"/>
                <a:gd name="T60" fmla="*/ 447 w 5877"/>
                <a:gd name="T61" fmla="*/ 2183 h 4829"/>
                <a:gd name="T62" fmla="*/ 242 w 5877"/>
                <a:gd name="T63" fmla="*/ 2498 h 4829"/>
                <a:gd name="T64" fmla="*/ 154 w 5877"/>
                <a:gd name="T65" fmla="*/ 2959 h 4829"/>
                <a:gd name="T66" fmla="*/ 257 w 5877"/>
                <a:gd name="T67" fmla="*/ 3436 h 4829"/>
                <a:gd name="T68" fmla="*/ 381 w 5877"/>
                <a:gd name="T69" fmla="*/ 3619 h 4829"/>
                <a:gd name="T70" fmla="*/ 770 w 5877"/>
                <a:gd name="T71" fmla="*/ 3802 h 4829"/>
                <a:gd name="T72" fmla="*/ 1443 w 5877"/>
                <a:gd name="T73" fmla="*/ 4381 h 4829"/>
                <a:gd name="T74" fmla="*/ 2007 w 5877"/>
                <a:gd name="T75" fmla="*/ 4733 h 4829"/>
                <a:gd name="T76" fmla="*/ 2154 w 5877"/>
                <a:gd name="T77" fmla="*/ 4242 h 4829"/>
                <a:gd name="T78" fmla="*/ 2828 w 5877"/>
                <a:gd name="T79" fmla="*/ 4608 h 4829"/>
                <a:gd name="T80" fmla="*/ 3055 w 5877"/>
                <a:gd name="T81" fmla="*/ 3890 h 4829"/>
                <a:gd name="T82" fmla="*/ 3649 w 5877"/>
                <a:gd name="T83" fmla="*/ 4169 h 4829"/>
                <a:gd name="T84" fmla="*/ 4315 w 5877"/>
                <a:gd name="T85" fmla="*/ 3993 h 4829"/>
                <a:gd name="T86" fmla="*/ 4469 w 5877"/>
                <a:gd name="T87" fmla="*/ 3443 h 4829"/>
                <a:gd name="T88" fmla="*/ 4857 w 5877"/>
                <a:gd name="T89" fmla="*/ 3414 h 4829"/>
                <a:gd name="T90" fmla="*/ 5085 w 5877"/>
                <a:gd name="T91" fmla="*/ 3055 h 4829"/>
                <a:gd name="T92" fmla="*/ 5070 w 5877"/>
                <a:gd name="T93" fmla="*/ 2762 h 4829"/>
                <a:gd name="T94" fmla="*/ 5312 w 5877"/>
                <a:gd name="T95" fmla="*/ 2615 h 4829"/>
                <a:gd name="T96" fmla="*/ 5825 w 5877"/>
                <a:gd name="T97" fmla="*/ 2403 h 4829"/>
                <a:gd name="T98" fmla="*/ 5598 w 5877"/>
                <a:gd name="T99" fmla="*/ 1985 h 4829"/>
                <a:gd name="T100" fmla="*/ 5048 w 5877"/>
                <a:gd name="T101" fmla="*/ 1736 h 4829"/>
                <a:gd name="T102" fmla="*/ 4938 w 5877"/>
                <a:gd name="T103" fmla="*/ 2219 h 4829"/>
                <a:gd name="T104" fmla="*/ 4542 w 5877"/>
                <a:gd name="T105" fmla="*/ 2154 h 4829"/>
                <a:gd name="T106" fmla="*/ 3963 w 5877"/>
                <a:gd name="T107" fmla="*/ 1934 h 4829"/>
                <a:gd name="T108" fmla="*/ 3363 w 5877"/>
                <a:gd name="T109" fmla="*/ 1721 h 4829"/>
                <a:gd name="T110" fmla="*/ 3223 w 5877"/>
                <a:gd name="T111" fmla="*/ 1363 h 4829"/>
                <a:gd name="T112" fmla="*/ 3070 w 5877"/>
                <a:gd name="T113" fmla="*/ 828 h 4829"/>
                <a:gd name="T114" fmla="*/ 2747 w 5877"/>
                <a:gd name="T115" fmla="*/ 791 h 4829"/>
                <a:gd name="T116" fmla="*/ 2337 w 5877"/>
                <a:gd name="T117" fmla="*/ 755 h 4829"/>
                <a:gd name="T118" fmla="*/ 2139 w 5877"/>
                <a:gd name="T119" fmla="*/ 117 h 4829"/>
                <a:gd name="T120" fmla="*/ 1780 w 5877"/>
                <a:gd name="T121" fmla="*/ 15 h 4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77" h="4829">
                  <a:moveTo>
                    <a:pt x="1853" y="44"/>
                  </a:moveTo>
                  <a:lnTo>
                    <a:pt x="1853" y="44"/>
                  </a:lnTo>
                  <a:cubicBezTo>
                    <a:pt x="1861" y="44"/>
                    <a:pt x="1868" y="44"/>
                    <a:pt x="1875" y="44"/>
                  </a:cubicBezTo>
                  <a:cubicBezTo>
                    <a:pt x="1912" y="51"/>
                    <a:pt x="1963" y="51"/>
                    <a:pt x="1985" y="81"/>
                  </a:cubicBezTo>
                  <a:cubicBezTo>
                    <a:pt x="2014" y="96"/>
                    <a:pt x="2036" y="139"/>
                    <a:pt x="2066" y="139"/>
                  </a:cubicBezTo>
                  <a:lnTo>
                    <a:pt x="2073" y="139"/>
                  </a:lnTo>
                  <a:cubicBezTo>
                    <a:pt x="2080" y="139"/>
                    <a:pt x="2088" y="139"/>
                    <a:pt x="2088" y="139"/>
                  </a:cubicBezTo>
                  <a:cubicBezTo>
                    <a:pt x="2110" y="139"/>
                    <a:pt x="2117" y="147"/>
                    <a:pt x="2139" y="147"/>
                  </a:cubicBezTo>
                  <a:cubicBezTo>
                    <a:pt x="2168" y="147"/>
                    <a:pt x="2205" y="227"/>
                    <a:pt x="2139" y="227"/>
                  </a:cubicBezTo>
                  <a:cubicBezTo>
                    <a:pt x="2080" y="235"/>
                    <a:pt x="2088" y="257"/>
                    <a:pt x="2110" y="293"/>
                  </a:cubicBezTo>
                  <a:cubicBezTo>
                    <a:pt x="2132" y="330"/>
                    <a:pt x="2190" y="367"/>
                    <a:pt x="2190" y="389"/>
                  </a:cubicBezTo>
                  <a:cubicBezTo>
                    <a:pt x="2198" y="410"/>
                    <a:pt x="2168" y="455"/>
                    <a:pt x="2190" y="477"/>
                  </a:cubicBezTo>
                  <a:cubicBezTo>
                    <a:pt x="2212" y="498"/>
                    <a:pt x="2249" y="550"/>
                    <a:pt x="2249" y="579"/>
                  </a:cubicBezTo>
                  <a:cubicBezTo>
                    <a:pt x="2249" y="608"/>
                    <a:pt x="2249" y="652"/>
                    <a:pt x="2249" y="689"/>
                  </a:cubicBezTo>
                  <a:cubicBezTo>
                    <a:pt x="2249" y="733"/>
                    <a:pt x="2263" y="762"/>
                    <a:pt x="2293" y="777"/>
                  </a:cubicBezTo>
                  <a:cubicBezTo>
                    <a:pt x="2308" y="777"/>
                    <a:pt x="2322" y="784"/>
                    <a:pt x="2337" y="784"/>
                  </a:cubicBezTo>
                  <a:cubicBezTo>
                    <a:pt x="2351" y="784"/>
                    <a:pt x="2373" y="777"/>
                    <a:pt x="2395" y="770"/>
                  </a:cubicBezTo>
                  <a:cubicBezTo>
                    <a:pt x="2425" y="755"/>
                    <a:pt x="2439" y="748"/>
                    <a:pt x="2454" y="748"/>
                  </a:cubicBezTo>
                  <a:cubicBezTo>
                    <a:pt x="2461" y="748"/>
                    <a:pt x="2469" y="748"/>
                    <a:pt x="2483" y="755"/>
                  </a:cubicBezTo>
                  <a:cubicBezTo>
                    <a:pt x="2513" y="770"/>
                    <a:pt x="2579" y="806"/>
                    <a:pt x="2608" y="821"/>
                  </a:cubicBezTo>
                  <a:cubicBezTo>
                    <a:pt x="2623" y="828"/>
                    <a:pt x="2637" y="828"/>
                    <a:pt x="2652" y="828"/>
                  </a:cubicBezTo>
                  <a:cubicBezTo>
                    <a:pt x="2659" y="828"/>
                    <a:pt x="2674" y="828"/>
                    <a:pt x="2689" y="821"/>
                  </a:cubicBezTo>
                  <a:cubicBezTo>
                    <a:pt x="2689" y="814"/>
                    <a:pt x="2696" y="814"/>
                    <a:pt x="2696" y="814"/>
                  </a:cubicBezTo>
                  <a:cubicBezTo>
                    <a:pt x="2711" y="814"/>
                    <a:pt x="2718" y="836"/>
                    <a:pt x="2732" y="836"/>
                  </a:cubicBezTo>
                  <a:cubicBezTo>
                    <a:pt x="2740" y="836"/>
                    <a:pt x="2740" y="836"/>
                    <a:pt x="2740" y="828"/>
                  </a:cubicBezTo>
                  <a:cubicBezTo>
                    <a:pt x="2769" y="828"/>
                    <a:pt x="2769" y="799"/>
                    <a:pt x="2799" y="799"/>
                  </a:cubicBezTo>
                  <a:cubicBezTo>
                    <a:pt x="2806" y="799"/>
                    <a:pt x="2806" y="799"/>
                    <a:pt x="2813" y="806"/>
                  </a:cubicBezTo>
                  <a:cubicBezTo>
                    <a:pt x="2842" y="806"/>
                    <a:pt x="2850" y="836"/>
                    <a:pt x="2886" y="836"/>
                  </a:cubicBezTo>
                  <a:cubicBezTo>
                    <a:pt x="2886" y="836"/>
                    <a:pt x="2894" y="836"/>
                    <a:pt x="2901" y="828"/>
                  </a:cubicBezTo>
                  <a:cubicBezTo>
                    <a:pt x="2945" y="821"/>
                    <a:pt x="2945" y="806"/>
                    <a:pt x="2974" y="806"/>
                  </a:cubicBezTo>
                  <a:cubicBezTo>
                    <a:pt x="3004" y="806"/>
                    <a:pt x="2982" y="843"/>
                    <a:pt x="3018" y="850"/>
                  </a:cubicBezTo>
                  <a:cubicBezTo>
                    <a:pt x="3062" y="857"/>
                    <a:pt x="3077" y="857"/>
                    <a:pt x="3121" y="865"/>
                  </a:cubicBezTo>
                  <a:cubicBezTo>
                    <a:pt x="3165" y="872"/>
                    <a:pt x="3172" y="909"/>
                    <a:pt x="3158" y="938"/>
                  </a:cubicBezTo>
                  <a:cubicBezTo>
                    <a:pt x="3135" y="967"/>
                    <a:pt x="3143" y="982"/>
                    <a:pt x="3187" y="1004"/>
                  </a:cubicBezTo>
                  <a:cubicBezTo>
                    <a:pt x="3223" y="1019"/>
                    <a:pt x="3231" y="1026"/>
                    <a:pt x="3245" y="1055"/>
                  </a:cubicBezTo>
                  <a:cubicBezTo>
                    <a:pt x="3260" y="1092"/>
                    <a:pt x="3275" y="1107"/>
                    <a:pt x="3311" y="1129"/>
                  </a:cubicBezTo>
                  <a:cubicBezTo>
                    <a:pt x="3341" y="1150"/>
                    <a:pt x="3355" y="1150"/>
                    <a:pt x="3311" y="1202"/>
                  </a:cubicBezTo>
                  <a:cubicBezTo>
                    <a:pt x="3260" y="1253"/>
                    <a:pt x="3253" y="1334"/>
                    <a:pt x="3223" y="1334"/>
                  </a:cubicBezTo>
                  <a:cubicBezTo>
                    <a:pt x="3209" y="1334"/>
                    <a:pt x="3201" y="1326"/>
                    <a:pt x="3187" y="1326"/>
                  </a:cubicBezTo>
                  <a:cubicBezTo>
                    <a:pt x="3172" y="1326"/>
                    <a:pt x="3165" y="1334"/>
                    <a:pt x="3143" y="1341"/>
                  </a:cubicBezTo>
                  <a:cubicBezTo>
                    <a:pt x="3113" y="1363"/>
                    <a:pt x="3099" y="1378"/>
                    <a:pt x="3135" y="1407"/>
                  </a:cubicBezTo>
                  <a:cubicBezTo>
                    <a:pt x="3165" y="1429"/>
                    <a:pt x="3209" y="1444"/>
                    <a:pt x="3245" y="1451"/>
                  </a:cubicBezTo>
                  <a:cubicBezTo>
                    <a:pt x="3282" y="1458"/>
                    <a:pt x="3326" y="1480"/>
                    <a:pt x="3341" y="1510"/>
                  </a:cubicBezTo>
                  <a:cubicBezTo>
                    <a:pt x="3348" y="1546"/>
                    <a:pt x="3385" y="1590"/>
                    <a:pt x="3355" y="1612"/>
                  </a:cubicBezTo>
                  <a:cubicBezTo>
                    <a:pt x="3326" y="1634"/>
                    <a:pt x="3289" y="1641"/>
                    <a:pt x="3297" y="1677"/>
                  </a:cubicBezTo>
                  <a:cubicBezTo>
                    <a:pt x="3304" y="1707"/>
                    <a:pt x="3319" y="1728"/>
                    <a:pt x="3341" y="1743"/>
                  </a:cubicBezTo>
                  <a:cubicBezTo>
                    <a:pt x="3363" y="1758"/>
                    <a:pt x="3407" y="1787"/>
                    <a:pt x="3436" y="1787"/>
                  </a:cubicBezTo>
                  <a:cubicBezTo>
                    <a:pt x="3443" y="1787"/>
                    <a:pt x="3443" y="1787"/>
                    <a:pt x="3451" y="1780"/>
                  </a:cubicBezTo>
                  <a:cubicBezTo>
                    <a:pt x="3487" y="1773"/>
                    <a:pt x="3553" y="1750"/>
                    <a:pt x="3590" y="1750"/>
                  </a:cubicBezTo>
                  <a:cubicBezTo>
                    <a:pt x="3619" y="1750"/>
                    <a:pt x="3641" y="1787"/>
                    <a:pt x="3670" y="1787"/>
                  </a:cubicBezTo>
                  <a:cubicBezTo>
                    <a:pt x="3707" y="1787"/>
                    <a:pt x="3744" y="1780"/>
                    <a:pt x="3766" y="1780"/>
                  </a:cubicBezTo>
                  <a:lnTo>
                    <a:pt x="3773" y="1780"/>
                  </a:lnTo>
                  <a:cubicBezTo>
                    <a:pt x="3795" y="1780"/>
                    <a:pt x="3802" y="1831"/>
                    <a:pt x="3817" y="1853"/>
                  </a:cubicBezTo>
                  <a:cubicBezTo>
                    <a:pt x="3839" y="1875"/>
                    <a:pt x="3861" y="1904"/>
                    <a:pt x="3898" y="1919"/>
                  </a:cubicBezTo>
                  <a:cubicBezTo>
                    <a:pt x="3927" y="1926"/>
                    <a:pt x="3927" y="1963"/>
                    <a:pt x="3963" y="1963"/>
                  </a:cubicBezTo>
                  <a:lnTo>
                    <a:pt x="3971" y="1963"/>
                  </a:lnTo>
                  <a:cubicBezTo>
                    <a:pt x="4015" y="1956"/>
                    <a:pt x="4103" y="1963"/>
                    <a:pt x="4132" y="1948"/>
                  </a:cubicBezTo>
                  <a:cubicBezTo>
                    <a:pt x="4154" y="1934"/>
                    <a:pt x="4176" y="1919"/>
                    <a:pt x="4198" y="1919"/>
                  </a:cubicBezTo>
                  <a:cubicBezTo>
                    <a:pt x="4205" y="1919"/>
                    <a:pt x="4213" y="1919"/>
                    <a:pt x="4220" y="1926"/>
                  </a:cubicBezTo>
                  <a:cubicBezTo>
                    <a:pt x="4249" y="1948"/>
                    <a:pt x="4279" y="2022"/>
                    <a:pt x="4330" y="2022"/>
                  </a:cubicBezTo>
                  <a:cubicBezTo>
                    <a:pt x="4381" y="2022"/>
                    <a:pt x="4403" y="2036"/>
                    <a:pt x="4418" y="2080"/>
                  </a:cubicBezTo>
                  <a:cubicBezTo>
                    <a:pt x="4440" y="2117"/>
                    <a:pt x="4462" y="2176"/>
                    <a:pt x="4506" y="2183"/>
                  </a:cubicBezTo>
                  <a:cubicBezTo>
                    <a:pt x="4535" y="2183"/>
                    <a:pt x="4550" y="2190"/>
                    <a:pt x="4572" y="2190"/>
                  </a:cubicBezTo>
                  <a:cubicBezTo>
                    <a:pt x="4586" y="2190"/>
                    <a:pt x="4601" y="2190"/>
                    <a:pt x="4616" y="2183"/>
                  </a:cubicBezTo>
                  <a:cubicBezTo>
                    <a:pt x="4630" y="2168"/>
                    <a:pt x="4652" y="2161"/>
                    <a:pt x="4674" y="2161"/>
                  </a:cubicBezTo>
                  <a:cubicBezTo>
                    <a:pt x="4689" y="2161"/>
                    <a:pt x="4704" y="2168"/>
                    <a:pt x="4711" y="2183"/>
                  </a:cubicBezTo>
                  <a:cubicBezTo>
                    <a:pt x="4725" y="2205"/>
                    <a:pt x="4740" y="2227"/>
                    <a:pt x="4755" y="2227"/>
                  </a:cubicBezTo>
                  <a:cubicBezTo>
                    <a:pt x="4762" y="2227"/>
                    <a:pt x="4770" y="2227"/>
                    <a:pt x="4770" y="2227"/>
                  </a:cubicBezTo>
                  <a:cubicBezTo>
                    <a:pt x="4792" y="2205"/>
                    <a:pt x="4813" y="2168"/>
                    <a:pt x="4835" y="2168"/>
                  </a:cubicBezTo>
                  <a:cubicBezTo>
                    <a:pt x="4857" y="2168"/>
                    <a:pt x="4872" y="2190"/>
                    <a:pt x="4880" y="2205"/>
                  </a:cubicBezTo>
                  <a:cubicBezTo>
                    <a:pt x="4887" y="2219"/>
                    <a:pt x="4894" y="2256"/>
                    <a:pt x="4923" y="2256"/>
                  </a:cubicBezTo>
                  <a:cubicBezTo>
                    <a:pt x="4931" y="2256"/>
                    <a:pt x="4931" y="2256"/>
                    <a:pt x="4938" y="2256"/>
                  </a:cubicBezTo>
                  <a:cubicBezTo>
                    <a:pt x="4982" y="2227"/>
                    <a:pt x="4960" y="2219"/>
                    <a:pt x="4975" y="2183"/>
                  </a:cubicBezTo>
                  <a:cubicBezTo>
                    <a:pt x="4989" y="2139"/>
                    <a:pt x="4989" y="2132"/>
                    <a:pt x="5026" y="2102"/>
                  </a:cubicBezTo>
                  <a:cubicBezTo>
                    <a:pt x="5063" y="2080"/>
                    <a:pt x="5085" y="2044"/>
                    <a:pt x="5077" y="2007"/>
                  </a:cubicBezTo>
                  <a:cubicBezTo>
                    <a:pt x="5070" y="1978"/>
                    <a:pt x="5019" y="1978"/>
                    <a:pt x="5011" y="1948"/>
                  </a:cubicBezTo>
                  <a:cubicBezTo>
                    <a:pt x="4997" y="1912"/>
                    <a:pt x="4982" y="1882"/>
                    <a:pt x="5011" y="1846"/>
                  </a:cubicBezTo>
                  <a:cubicBezTo>
                    <a:pt x="5026" y="1824"/>
                    <a:pt x="5048" y="1787"/>
                    <a:pt x="5063" y="1758"/>
                  </a:cubicBezTo>
                  <a:lnTo>
                    <a:pt x="5063" y="1758"/>
                  </a:lnTo>
                  <a:cubicBezTo>
                    <a:pt x="5077" y="1758"/>
                    <a:pt x="5092" y="1758"/>
                    <a:pt x="5099" y="1758"/>
                  </a:cubicBezTo>
                  <a:cubicBezTo>
                    <a:pt x="5136" y="1758"/>
                    <a:pt x="5151" y="1765"/>
                    <a:pt x="5173" y="1795"/>
                  </a:cubicBezTo>
                  <a:cubicBezTo>
                    <a:pt x="5194" y="1816"/>
                    <a:pt x="5224" y="1831"/>
                    <a:pt x="5275" y="1831"/>
                  </a:cubicBezTo>
                  <a:cubicBezTo>
                    <a:pt x="5290" y="1831"/>
                    <a:pt x="5304" y="1831"/>
                    <a:pt x="5319" y="1831"/>
                  </a:cubicBezTo>
                  <a:cubicBezTo>
                    <a:pt x="5385" y="1816"/>
                    <a:pt x="5378" y="1809"/>
                    <a:pt x="5400" y="1809"/>
                  </a:cubicBezTo>
                  <a:cubicBezTo>
                    <a:pt x="5429" y="1809"/>
                    <a:pt x="5422" y="1846"/>
                    <a:pt x="5466" y="1853"/>
                  </a:cubicBezTo>
                  <a:cubicBezTo>
                    <a:pt x="5502" y="1860"/>
                    <a:pt x="5532" y="1882"/>
                    <a:pt x="5554" y="1941"/>
                  </a:cubicBezTo>
                  <a:cubicBezTo>
                    <a:pt x="5583" y="2000"/>
                    <a:pt x="5554" y="2044"/>
                    <a:pt x="5627" y="2058"/>
                  </a:cubicBezTo>
                  <a:cubicBezTo>
                    <a:pt x="5663" y="2066"/>
                    <a:pt x="5671" y="2073"/>
                    <a:pt x="5678" y="2073"/>
                  </a:cubicBezTo>
                  <a:cubicBezTo>
                    <a:pt x="5685" y="2073"/>
                    <a:pt x="5693" y="2073"/>
                    <a:pt x="5707" y="2066"/>
                  </a:cubicBezTo>
                  <a:cubicBezTo>
                    <a:pt x="5715" y="2066"/>
                    <a:pt x="5722" y="2058"/>
                    <a:pt x="5730" y="2058"/>
                  </a:cubicBezTo>
                  <a:cubicBezTo>
                    <a:pt x="5751" y="2058"/>
                    <a:pt x="5751" y="2088"/>
                    <a:pt x="5766" y="2124"/>
                  </a:cubicBezTo>
                  <a:cubicBezTo>
                    <a:pt x="5788" y="2168"/>
                    <a:pt x="5803" y="2205"/>
                    <a:pt x="5817" y="2271"/>
                  </a:cubicBezTo>
                  <a:cubicBezTo>
                    <a:pt x="5839" y="2337"/>
                    <a:pt x="5847" y="2344"/>
                    <a:pt x="5803" y="2381"/>
                  </a:cubicBezTo>
                  <a:cubicBezTo>
                    <a:pt x="5788" y="2388"/>
                    <a:pt x="5759" y="2395"/>
                    <a:pt x="5722" y="2395"/>
                  </a:cubicBezTo>
                  <a:cubicBezTo>
                    <a:pt x="5678" y="2395"/>
                    <a:pt x="5620" y="2388"/>
                    <a:pt x="5575" y="2388"/>
                  </a:cubicBezTo>
                  <a:cubicBezTo>
                    <a:pt x="5546" y="2388"/>
                    <a:pt x="5517" y="2388"/>
                    <a:pt x="5502" y="2395"/>
                  </a:cubicBezTo>
                  <a:cubicBezTo>
                    <a:pt x="5444" y="2425"/>
                    <a:pt x="5436" y="2469"/>
                    <a:pt x="5414" y="2505"/>
                  </a:cubicBezTo>
                  <a:cubicBezTo>
                    <a:pt x="5385" y="2549"/>
                    <a:pt x="5392" y="2608"/>
                    <a:pt x="5378" y="2615"/>
                  </a:cubicBezTo>
                  <a:cubicBezTo>
                    <a:pt x="5378" y="2623"/>
                    <a:pt x="5378" y="2623"/>
                    <a:pt x="5378" y="2623"/>
                  </a:cubicBezTo>
                  <a:cubicBezTo>
                    <a:pt x="5363" y="2623"/>
                    <a:pt x="5348" y="2527"/>
                    <a:pt x="5348" y="2527"/>
                  </a:cubicBezTo>
                  <a:cubicBezTo>
                    <a:pt x="5348" y="2527"/>
                    <a:pt x="5341" y="2571"/>
                    <a:pt x="5304" y="2586"/>
                  </a:cubicBezTo>
                  <a:cubicBezTo>
                    <a:pt x="5261" y="2600"/>
                    <a:pt x="5224" y="2593"/>
                    <a:pt x="5216" y="2630"/>
                  </a:cubicBezTo>
                  <a:cubicBezTo>
                    <a:pt x="5209" y="2652"/>
                    <a:pt x="5209" y="2674"/>
                    <a:pt x="5187" y="2674"/>
                  </a:cubicBezTo>
                  <a:cubicBezTo>
                    <a:pt x="5187" y="2674"/>
                    <a:pt x="5180" y="2674"/>
                    <a:pt x="5173" y="2666"/>
                  </a:cubicBezTo>
                  <a:cubicBezTo>
                    <a:pt x="5158" y="2666"/>
                    <a:pt x="5136" y="2659"/>
                    <a:pt x="5121" y="2659"/>
                  </a:cubicBezTo>
                  <a:cubicBezTo>
                    <a:pt x="5107" y="2659"/>
                    <a:pt x="5092" y="2659"/>
                    <a:pt x="5077" y="2681"/>
                  </a:cubicBezTo>
                  <a:cubicBezTo>
                    <a:pt x="5055" y="2710"/>
                    <a:pt x="5063" y="2710"/>
                    <a:pt x="5011" y="2732"/>
                  </a:cubicBezTo>
                  <a:cubicBezTo>
                    <a:pt x="4960" y="2747"/>
                    <a:pt x="5011" y="2784"/>
                    <a:pt x="5055" y="2791"/>
                  </a:cubicBezTo>
                  <a:cubicBezTo>
                    <a:pt x="5099" y="2798"/>
                    <a:pt x="5121" y="2798"/>
                    <a:pt x="5099" y="2842"/>
                  </a:cubicBezTo>
                  <a:cubicBezTo>
                    <a:pt x="5070" y="2879"/>
                    <a:pt x="5041" y="2872"/>
                    <a:pt x="5011" y="2879"/>
                  </a:cubicBezTo>
                  <a:cubicBezTo>
                    <a:pt x="4989" y="2894"/>
                    <a:pt x="4967" y="2916"/>
                    <a:pt x="4975" y="2959"/>
                  </a:cubicBezTo>
                  <a:cubicBezTo>
                    <a:pt x="4982" y="2974"/>
                    <a:pt x="4989" y="2982"/>
                    <a:pt x="4997" y="2982"/>
                  </a:cubicBezTo>
                  <a:cubicBezTo>
                    <a:pt x="5011" y="2982"/>
                    <a:pt x="5026" y="2959"/>
                    <a:pt x="5048" y="2952"/>
                  </a:cubicBezTo>
                  <a:cubicBezTo>
                    <a:pt x="5048" y="2945"/>
                    <a:pt x="5055" y="2945"/>
                    <a:pt x="5063" y="2945"/>
                  </a:cubicBezTo>
                  <a:cubicBezTo>
                    <a:pt x="5077" y="2945"/>
                    <a:pt x="5085" y="2974"/>
                    <a:pt x="5077" y="3004"/>
                  </a:cubicBezTo>
                  <a:cubicBezTo>
                    <a:pt x="5070" y="3033"/>
                    <a:pt x="5048" y="3033"/>
                    <a:pt x="5055" y="3069"/>
                  </a:cubicBezTo>
                  <a:cubicBezTo>
                    <a:pt x="5063" y="3106"/>
                    <a:pt x="5092" y="3121"/>
                    <a:pt x="5151" y="3128"/>
                  </a:cubicBezTo>
                  <a:cubicBezTo>
                    <a:pt x="5209" y="3135"/>
                    <a:pt x="5180" y="3216"/>
                    <a:pt x="5151" y="3231"/>
                  </a:cubicBezTo>
                  <a:cubicBezTo>
                    <a:pt x="5114" y="3245"/>
                    <a:pt x="5107" y="3245"/>
                    <a:pt x="5092" y="3275"/>
                  </a:cubicBezTo>
                  <a:cubicBezTo>
                    <a:pt x="5070" y="3297"/>
                    <a:pt x="5070" y="3304"/>
                    <a:pt x="5041" y="3319"/>
                  </a:cubicBezTo>
                  <a:cubicBezTo>
                    <a:pt x="5026" y="3319"/>
                    <a:pt x="5011" y="3319"/>
                    <a:pt x="5004" y="3319"/>
                  </a:cubicBezTo>
                  <a:cubicBezTo>
                    <a:pt x="4982" y="3319"/>
                    <a:pt x="4960" y="3319"/>
                    <a:pt x="4960" y="3319"/>
                  </a:cubicBezTo>
                  <a:cubicBezTo>
                    <a:pt x="4960" y="3319"/>
                    <a:pt x="4923" y="3348"/>
                    <a:pt x="4857" y="3355"/>
                  </a:cubicBezTo>
                  <a:cubicBezTo>
                    <a:pt x="4792" y="3370"/>
                    <a:pt x="4857" y="3355"/>
                    <a:pt x="4835" y="3392"/>
                  </a:cubicBezTo>
                  <a:cubicBezTo>
                    <a:pt x="4806" y="3428"/>
                    <a:pt x="4806" y="3428"/>
                    <a:pt x="4828" y="3458"/>
                  </a:cubicBezTo>
                  <a:cubicBezTo>
                    <a:pt x="4843" y="3495"/>
                    <a:pt x="4813" y="3516"/>
                    <a:pt x="4784" y="3538"/>
                  </a:cubicBezTo>
                  <a:cubicBezTo>
                    <a:pt x="4777" y="3538"/>
                    <a:pt x="4777" y="3538"/>
                    <a:pt x="4770" y="3538"/>
                  </a:cubicBezTo>
                  <a:cubicBezTo>
                    <a:pt x="4748" y="3538"/>
                    <a:pt x="4755" y="3495"/>
                    <a:pt x="4733" y="3495"/>
                  </a:cubicBezTo>
                  <a:cubicBezTo>
                    <a:pt x="4704" y="3495"/>
                    <a:pt x="4725" y="3538"/>
                    <a:pt x="4682" y="3582"/>
                  </a:cubicBezTo>
                  <a:cubicBezTo>
                    <a:pt x="4667" y="3590"/>
                    <a:pt x="4660" y="3597"/>
                    <a:pt x="4645" y="3597"/>
                  </a:cubicBezTo>
                  <a:cubicBezTo>
                    <a:pt x="4616" y="3597"/>
                    <a:pt x="4586" y="3553"/>
                    <a:pt x="4579" y="3538"/>
                  </a:cubicBezTo>
                  <a:cubicBezTo>
                    <a:pt x="4572" y="3509"/>
                    <a:pt x="4594" y="3473"/>
                    <a:pt x="4594" y="3473"/>
                  </a:cubicBezTo>
                  <a:cubicBezTo>
                    <a:pt x="4594" y="3473"/>
                    <a:pt x="4535" y="3407"/>
                    <a:pt x="4564" y="3385"/>
                  </a:cubicBezTo>
                  <a:cubicBezTo>
                    <a:pt x="4579" y="3370"/>
                    <a:pt x="4557" y="3348"/>
                    <a:pt x="4535" y="3348"/>
                  </a:cubicBezTo>
                  <a:cubicBezTo>
                    <a:pt x="4528" y="3348"/>
                    <a:pt x="4513" y="3355"/>
                    <a:pt x="4513" y="3370"/>
                  </a:cubicBezTo>
                  <a:cubicBezTo>
                    <a:pt x="4491" y="3399"/>
                    <a:pt x="4491" y="3392"/>
                    <a:pt x="4447" y="3421"/>
                  </a:cubicBezTo>
                  <a:cubicBezTo>
                    <a:pt x="4411" y="3443"/>
                    <a:pt x="4389" y="3450"/>
                    <a:pt x="4374" y="3502"/>
                  </a:cubicBezTo>
                  <a:cubicBezTo>
                    <a:pt x="4359" y="3553"/>
                    <a:pt x="4352" y="3590"/>
                    <a:pt x="4308" y="3597"/>
                  </a:cubicBezTo>
                  <a:cubicBezTo>
                    <a:pt x="4264" y="3604"/>
                    <a:pt x="4264" y="3648"/>
                    <a:pt x="4279" y="3700"/>
                  </a:cubicBezTo>
                  <a:cubicBezTo>
                    <a:pt x="4286" y="3722"/>
                    <a:pt x="4301" y="3729"/>
                    <a:pt x="4308" y="3729"/>
                  </a:cubicBezTo>
                  <a:cubicBezTo>
                    <a:pt x="4323" y="3729"/>
                    <a:pt x="4337" y="3722"/>
                    <a:pt x="4352" y="3707"/>
                  </a:cubicBezTo>
                  <a:cubicBezTo>
                    <a:pt x="4352" y="3700"/>
                    <a:pt x="4359" y="3700"/>
                    <a:pt x="4366" y="3700"/>
                  </a:cubicBezTo>
                  <a:cubicBezTo>
                    <a:pt x="4389" y="3700"/>
                    <a:pt x="4418" y="3736"/>
                    <a:pt x="4432" y="3780"/>
                  </a:cubicBezTo>
                  <a:cubicBezTo>
                    <a:pt x="4447" y="3846"/>
                    <a:pt x="4440" y="3861"/>
                    <a:pt x="4381" y="3897"/>
                  </a:cubicBezTo>
                  <a:cubicBezTo>
                    <a:pt x="4323" y="3927"/>
                    <a:pt x="4315" y="3934"/>
                    <a:pt x="4286" y="3978"/>
                  </a:cubicBezTo>
                  <a:cubicBezTo>
                    <a:pt x="4271" y="4015"/>
                    <a:pt x="4359" y="4044"/>
                    <a:pt x="4381" y="4051"/>
                  </a:cubicBezTo>
                  <a:cubicBezTo>
                    <a:pt x="4359" y="4059"/>
                    <a:pt x="4337" y="4066"/>
                    <a:pt x="4315" y="4081"/>
                  </a:cubicBezTo>
                  <a:cubicBezTo>
                    <a:pt x="4257" y="4110"/>
                    <a:pt x="4242" y="4110"/>
                    <a:pt x="4154" y="4110"/>
                  </a:cubicBezTo>
                  <a:cubicBezTo>
                    <a:pt x="4066" y="4110"/>
                    <a:pt x="4132" y="4081"/>
                    <a:pt x="4066" y="4081"/>
                  </a:cubicBezTo>
                  <a:cubicBezTo>
                    <a:pt x="3993" y="4081"/>
                    <a:pt x="3883" y="4125"/>
                    <a:pt x="3810" y="4161"/>
                  </a:cubicBezTo>
                  <a:cubicBezTo>
                    <a:pt x="3795" y="4169"/>
                    <a:pt x="3788" y="4169"/>
                    <a:pt x="3773" y="4169"/>
                  </a:cubicBezTo>
                  <a:cubicBezTo>
                    <a:pt x="3736" y="4169"/>
                    <a:pt x="3722" y="4132"/>
                    <a:pt x="3685" y="4110"/>
                  </a:cubicBezTo>
                  <a:cubicBezTo>
                    <a:pt x="3685" y="4110"/>
                    <a:pt x="3678" y="4110"/>
                    <a:pt x="3670" y="4110"/>
                  </a:cubicBezTo>
                  <a:cubicBezTo>
                    <a:pt x="3641" y="4110"/>
                    <a:pt x="3626" y="4161"/>
                    <a:pt x="3575" y="4205"/>
                  </a:cubicBezTo>
                  <a:cubicBezTo>
                    <a:pt x="3568" y="4213"/>
                    <a:pt x="3553" y="4213"/>
                    <a:pt x="3546" y="4213"/>
                  </a:cubicBezTo>
                  <a:cubicBezTo>
                    <a:pt x="3502" y="4213"/>
                    <a:pt x="3473" y="4147"/>
                    <a:pt x="3465" y="4110"/>
                  </a:cubicBezTo>
                  <a:cubicBezTo>
                    <a:pt x="3451" y="4066"/>
                    <a:pt x="3436" y="4029"/>
                    <a:pt x="3385" y="4022"/>
                  </a:cubicBezTo>
                  <a:cubicBezTo>
                    <a:pt x="3326" y="4007"/>
                    <a:pt x="3304" y="3919"/>
                    <a:pt x="3311" y="3883"/>
                  </a:cubicBezTo>
                  <a:cubicBezTo>
                    <a:pt x="3326" y="3854"/>
                    <a:pt x="3326" y="3751"/>
                    <a:pt x="3267" y="3751"/>
                  </a:cubicBezTo>
                  <a:cubicBezTo>
                    <a:pt x="3245" y="3751"/>
                    <a:pt x="3223" y="3751"/>
                    <a:pt x="3201" y="3751"/>
                  </a:cubicBezTo>
                  <a:cubicBezTo>
                    <a:pt x="3172" y="3751"/>
                    <a:pt x="3150" y="3751"/>
                    <a:pt x="3143" y="3773"/>
                  </a:cubicBezTo>
                  <a:cubicBezTo>
                    <a:pt x="3135" y="3809"/>
                    <a:pt x="3099" y="3832"/>
                    <a:pt x="3040" y="3861"/>
                  </a:cubicBezTo>
                  <a:cubicBezTo>
                    <a:pt x="2989" y="3897"/>
                    <a:pt x="2938" y="3934"/>
                    <a:pt x="2938" y="3934"/>
                  </a:cubicBezTo>
                  <a:cubicBezTo>
                    <a:pt x="2938" y="3934"/>
                    <a:pt x="2952" y="4066"/>
                    <a:pt x="2996" y="4147"/>
                  </a:cubicBezTo>
                  <a:cubicBezTo>
                    <a:pt x="3040" y="4227"/>
                    <a:pt x="3011" y="4330"/>
                    <a:pt x="3018" y="4462"/>
                  </a:cubicBezTo>
                  <a:cubicBezTo>
                    <a:pt x="3026" y="4564"/>
                    <a:pt x="2996" y="4579"/>
                    <a:pt x="2967" y="4579"/>
                  </a:cubicBezTo>
                  <a:cubicBezTo>
                    <a:pt x="2960" y="4579"/>
                    <a:pt x="2952" y="4579"/>
                    <a:pt x="2938" y="4579"/>
                  </a:cubicBezTo>
                  <a:cubicBezTo>
                    <a:pt x="2916" y="4579"/>
                    <a:pt x="2901" y="4550"/>
                    <a:pt x="2886" y="4550"/>
                  </a:cubicBezTo>
                  <a:cubicBezTo>
                    <a:pt x="2879" y="4550"/>
                    <a:pt x="2872" y="4557"/>
                    <a:pt x="2864" y="4564"/>
                  </a:cubicBezTo>
                  <a:cubicBezTo>
                    <a:pt x="2850" y="4579"/>
                    <a:pt x="2842" y="4579"/>
                    <a:pt x="2828" y="4579"/>
                  </a:cubicBezTo>
                  <a:cubicBezTo>
                    <a:pt x="2799" y="4579"/>
                    <a:pt x="2769" y="4557"/>
                    <a:pt x="2747" y="4535"/>
                  </a:cubicBezTo>
                  <a:cubicBezTo>
                    <a:pt x="2711" y="4498"/>
                    <a:pt x="2740" y="4440"/>
                    <a:pt x="2740" y="4440"/>
                  </a:cubicBezTo>
                  <a:cubicBezTo>
                    <a:pt x="2740" y="4440"/>
                    <a:pt x="2762" y="4352"/>
                    <a:pt x="2725" y="4315"/>
                  </a:cubicBezTo>
                  <a:cubicBezTo>
                    <a:pt x="2703" y="4293"/>
                    <a:pt x="2674" y="4293"/>
                    <a:pt x="2659" y="4293"/>
                  </a:cubicBezTo>
                  <a:cubicBezTo>
                    <a:pt x="2644" y="4293"/>
                    <a:pt x="2637" y="4293"/>
                    <a:pt x="2637" y="4293"/>
                  </a:cubicBezTo>
                  <a:cubicBezTo>
                    <a:pt x="2637" y="4293"/>
                    <a:pt x="2571" y="4330"/>
                    <a:pt x="2527" y="4330"/>
                  </a:cubicBezTo>
                  <a:cubicBezTo>
                    <a:pt x="2520" y="4330"/>
                    <a:pt x="2513" y="4330"/>
                    <a:pt x="2513" y="4330"/>
                  </a:cubicBezTo>
                  <a:cubicBezTo>
                    <a:pt x="2483" y="4315"/>
                    <a:pt x="2454" y="4293"/>
                    <a:pt x="2432" y="4293"/>
                  </a:cubicBezTo>
                  <a:cubicBezTo>
                    <a:pt x="2425" y="4293"/>
                    <a:pt x="2418" y="4293"/>
                    <a:pt x="2418" y="4308"/>
                  </a:cubicBezTo>
                  <a:cubicBezTo>
                    <a:pt x="2418" y="4315"/>
                    <a:pt x="2418" y="4323"/>
                    <a:pt x="2403" y="4323"/>
                  </a:cubicBezTo>
                  <a:cubicBezTo>
                    <a:pt x="2388" y="4323"/>
                    <a:pt x="2366" y="4300"/>
                    <a:pt x="2351" y="4271"/>
                  </a:cubicBezTo>
                  <a:cubicBezTo>
                    <a:pt x="2330" y="4227"/>
                    <a:pt x="2249" y="4213"/>
                    <a:pt x="2205" y="4213"/>
                  </a:cubicBezTo>
                  <a:cubicBezTo>
                    <a:pt x="2176" y="4213"/>
                    <a:pt x="2146" y="4205"/>
                    <a:pt x="2117" y="4205"/>
                  </a:cubicBezTo>
                  <a:cubicBezTo>
                    <a:pt x="2095" y="4205"/>
                    <a:pt x="2080" y="4205"/>
                    <a:pt x="2058" y="4213"/>
                  </a:cubicBezTo>
                  <a:cubicBezTo>
                    <a:pt x="1985" y="4235"/>
                    <a:pt x="1978" y="4249"/>
                    <a:pt x="1897" y="4308"/>
                  </a:cubicBezTo>
                  <a:cubicBezTo>
                    <a:pt x="1817" y="4359"/>
                    <a:pt x="1839" y="4396"/>
                    <a:pt x="1861" y="4462"/>
                  </a:cubicBezTo>
                  <a:cubicBezTo>
                    <a:pt x="1882" y="4535"/>
                    <a:pt x="1985" y="4542"/>
                    <a:pt x="2066" y="4586"/>
                  </a:cubicBezTo>
                  <a:cubicBezTo>
                    <a:pt x="2146" y="4630"/>
                    <a:pt x="2102" y="4711"/>
                    <a:pt x="2058" y="4711"/>
                  </a:cubicBezTo>
                  <a:cubicBezTo>
                    <a:pt x="2029" y="4711"/>
                    <a:pt x="2022" y="4704"/>
                    <a:pt x="2007" y="4704"/>
                  </a:cubicBezTo>
                  <a:cubicBezTo>
                    <a:pt x="2000" y="4704"/>
                    <a:pt x="1992" y="4704"/>
                    <a:pt x="1978" y="4726"/>
                  </a:cubicBezTo>
                  <a:cubicBezTo>
                    <a:pt x="1970" y="4740"/>
                    <a:pt x="1956" y="4740"/>
                    <a:pt x="1934" y="4740"/>
                  </a:cubicBezTo>
                  <a:cubicBezTo>
                    <a:pt x="1897" y="4740"/>
                    <a:pt x="1853" y="4711"/>
                    <a:pt x="1853" y="4711"/>
                  </a:cubicBezTo>
                  <a:cubicBezTo>
                    <a:pt x="1868" y="4784"/>
                    <a:pt x="1831" y="4799"/>
                    <a:pt x="1802" y="4799"/>
                  </a:cubicBezTo>
                  <a:cubicBezTo>
                    <a:pt x="1780" y="4799"/>
                    <a:pt x="1758" y="4791"/>
                    <a:pt x="1758" y="4791"/>
                  </a:cubicBezTo>
                  <a:cubicBezTo>
                    <a:pt x="1758" y="4791"/>
                    <a:pt x="1692" y="4784"/>
                    <a:pt x="1626" y="4755"/>
                  </a:cubicBezTo>
                  <a:cubicBezTo>
                    <a:pt x="1560" y="4733"/>
                    <a:pt x="1568" y="4659"/>
                    <a:pt x="1582" y="4586"/>
                  </a:cubicBezTo>
                  <a:cubicBezTo>
                    <a:pt x="1589" y="4520"/>
                    <a:pt x="1545" y="4498"/>
                    <a:pt x="1545" y="4432"/>
                  </a:cubicBezTo>
                  <a:cubicBezTo>
                    <a:pt x="1545" y="4359"/>
                    <a:pt x="1480" y="4352"/>
                    <a:pt x="1480" y="4352"/>
                  </a:cubicBezTo>
                  <a:cubicBezTo>
                    <a:pt x="1480" y="4352"/>
                    <a:pt x="1465" y="4352"/>
                    <a:pt x="1443" y="4352"/>
                  </a:cubicBezTo>
                  <a:cubicBezTo>
                    <a:pt x="1406" y="4352"/>
                    <a:pt x="1355" y="4345"/>
                    <a:pt x="1333" y="4330"/>
                  </a:cubicBezTo>
                  <a:cubicBezTo>
                    <a:pt x="1289" y="4293"/>
                    <a:pt x="1289" y="4235"/>
                    <a:pt x="1238" y="4235"/>
                  </a:cubicBezTo>
                  <a:lnTo>
                    <a:pt x="1230" y="4235"/>
                  </a:lnTo>
                  <a:cubicBezTo>
                    <a:pt x="1223" y="4242"/>
                    <a:pt x="1216" y="4242"/>
                    <a:pt x="1208" y="4242"/>
                  </a:cubicBezTo>
                  <a:cubicBezTo>
                    <a:pt x="1173" y="4242"/>
                    <a:pt x="1158" y="4205"/>
                    <a:pt x="1129" y="4161"/>
                  </a:cubicBezTo>
                  <a:cubicBezTo>
                    <a:pt x="1092" y="4103"/>
                    <a:pt x="1085" y="4081"/>
                    <a:pt x="1026" y="4007"/>
                  </a:cubicBezTo>
                  <a:cubicBezTo>
                    <a:pt x="968" y="3941"/>
                    <a:pt x="1004" y="3905"/>
                    <a:pt x="924" y="3897"/>
                  </a:cubicBezTo>
                  <a:cubicBezTo>
                    <a:pt x="843" y="3883"/>
                    <a:pt x="814" y="3795"/>
                    <a:pt x="755" y="3729"/>
                  </a:cubicBezTo>
                  <a:cubicBezTo>
                    <a:pt x="733" y="3707"/>
                    <a:pt x="719" y="3700"/>
                    <a:pt x="711" y="3700"/>
                  </a:cubicBezTo>
                  <a:cubicBezTo>
                    <a:pt x="682" y="3700"/>
                    <a:pt x="660" y="3729"/>
                    <a:pt x="616" y="3729"/>
                  </a:cubicBezTo>
                  <a:cubicBezTo>
                    <a:pt x="557" y="3729"/>
                    <a:pt x="564" y="3700"/>
                    <a:pt x="550" y="3700"/>
                  </a:cubicBezTo>
                  <a:cubicBezTo>
                    <a:pt x="550" y="3700"/>
                    <a:pt x="543" y="3700"/>
                    <a:pt x="535" y="3707"/>
                  </a:cubicBezTo>
                  <a:cubicBezTo>
                    <a:pt x="521" y="3714"/>
                    <a:pt x="484" y="3729"/>
                    <a:pt x="455" y="3758"/>
                  </a:cubicBezTo>
                  <a:cubicBezTo>
                    <a:pt x="440" y="3744"/>
                    <a:pt x="440" y="3744"/>
                    <a:pt x="440" y="3744"/>
                  </a:cubicBezTo>
                  <a:cubicBezTo>
                    <a:pt x="440" y="3744"/>
                    <a:pt x="425" y="3670"/>
                    <a:pt x="411" y="3612"/>
                  </a:cubicBezTo>
                  <a:cubicBezTo>
                    <a:pt x="403" y="3553"/>
                    <a:pt x="389" y="3538"/>
                    <a:pt x="411" y="3487"/>
                  </a:cubicBezTo>
                  <a:cubicBezTo>
                    <a:pt x="418" y="3473"/>
                    <a:pt x="425" y="3465"/>
                    <a:pt x="433" y="3465"/>
                  </a:cubicBezTo>
                  <a:cubicBezTo>
                    <a:pt x="440" y="3465"/>
                    <a:pt x="440" y="3480"/>
                    <a:pt x="447" y="3480"/>
                  </a:cubicBezTo>
                  <a:lnTo>
                    <a:pt x="447" y="3480"/>
                  </a:lnTo>
                  <a:cubicBezTo>
                    <a:pt x="455" y="3450"/>
                    <a:pt x="469" y="3399"/>
                    <a:pt x="440" y="3355"/>
                  </a:cubicBezTo>
                  <a:cubicBezTo>
                    <a:pt x="403" y="3319"/>
                    <a:pt x="411" y="3275"/>
                    <a:pt x="374" y="3267"/>
                  </a:cubicBezTo>
                  <a:cubicBezTo>
                    <a:pt x="367" y="3260"/>
                    <a:pt x="359" y="3260"/>
                    <a:pt x="352" y="3260"/>
                  </a:cubicBezTo>
                  <a:cubicBezTo>
                    <a:pt x="323" y="3260"/>
                    <a:pt x="301" y="3275"/>
                    <a:pt x="257" y="3297"/>
                  </a:cubicBezTo>
                  <a:cubicBezTo>
                    <a:pt x="213" y="3326"/>
                    <a:pt x="198" y="3341"/>
                    <a:pt x="228" y="3392"/>
                  </a:cubicBezTo>
                  <a:cubicBezTo>
                    <a:pt x="250" y="3443"/>
                    <a:pt x="176" y="3443"/>
                    <a:pt x="125" y="3443"/>
                  </a:cubicBezTo>
                  <a:cubicBezTo>
                    <a:pt x="74" y="3443"/>
                    <a:pt x="59" y="3407"/>
                    <a:pt x="44" y="3370"/>
                  </a:cubicBezTo>
                  <a:cubicBezTo>
                    <a:pt x="37" y="3326"/>
                    <a:pt x="22" y="3282"/>
                    <a:pt x="66" y="3282"/>
                  </a:cubicBezTo>
                  <a:cubicBezTo>
                    <a:pt x="110" y="3282"/>
                    <a:pt x="125" y="3187"/>
                    <a:pt x="147" y="3157"/>
                  </a:cubicBezTo>
                  <a:cubicBezTo>
                    <a:pt x="176" y="3121"/>
                    <a:pt x="183" y="3077"/>
                    <a:pt x="140" y="3047"/>
                  </a:cubicBezTo>
                  <a:cubicBezTo>
                    <a:pt x="96" y="3011"/>
                    <a:pt x="132" y="3018"/>
                    <a:pt x="176" y="2982"/>
                  </a:cubicBezTo>
                  <a:cubicBezTo>
                    <a:pt x="220" y="2952"/>
                    <a:pt x="169" y="2908"/>
                    <a:pt x="183" y="2857"/>
                  </a:cubicBezTo>
                  <a:cubicBezTo>
                    <a:pt x="198" y="2806"/>
                    <a:pt x="257" y="2784"/>
                    <a:pt x="323" y="2784"/>
                  </a:cubicBezTo>
                  <a:cubicBezTo>
                    <a:pt x="381" y="2784"/>
                    <a:pt x="352" y="2732"/>
                    <a:pt x="338" y="2703"/>
                  </a:cubicBezTo>
                  <a:cubicBezTo>
                    <a:pt x="323" y="2681"/>
                    <a:pt x="301" y="2645"/>
                    <a:pt x="389" y="2637"/>
                  </a:cubicBezTo>
                  <a:cubicBezTo>
                    <a:pt x="469" y="2630"/>
                    <a:pt x="411" y="2586"/>
                    <a:pt x="381" y="2549"/>
                  </a:cubicBezTo>
                  <a:cubicBezTo>
                    <a:pt x="345" y="2520"/>
                    <a:pt x="323" y="2498"/>
                    <a:pt x="286" y="2483"/>
                  </a:cubicBezTo>
                  <a:cubicBezTo>
                    <a:pt x="250" y="2469"/>
                    <a:pt x="228" y="2476"/>
                    <a:pt x="191" y="2447"/>
                  </a:cubicBezTo>
                  <a:cubicBezTo>
                    <a:pt x="162" y="2425"/>
                    <a:pt x="191" y="2403"/>
                    <a:pt x="213" y="2403"/>
                  </a:cubicBezTo>
                  <a:cubicBezTo>
                    <a:pt x="220" y="2403"/>
                    <a:pt x="220" y="2403"/>
                    <a:pt x="228" y="2403"/>
                  </a:cubicBezTo>
                  <a:cubicBezTo>
                    <a:pt x="250" y="2417"/>
                    <a:pt x="279" y="2425"/>
                    <a:pt x="374" y="2425"/>
                  </a:cubicBezTo>
                  <a:cubicBezTo>
                    <a:pt x="462" y="2425"/>
                    <a:pt x="425" y="2388"/>
                    <a:pt x="389" y="2366"/>
                  </a:cubicBezTo>
                  <a:cubicBezTo>
                    <a:pt x="352" y="2337"/>
                    <a:pt x="338" y="2271"/>
                    <a:pt x="330" y="2212"/>
                  </a:cubicBezTo>
                  <a:cubicBezTo>
                    <a:pt x="323" y="2183"/>
                    <a:pt x="338" y="2168"/>
                    <a:pt x="359" y="2168"/>
                  </a:cubicBezTo>
                  <a:cubicBezTo>
                    <a:pt x="381" y="2168"/>
                    <a:pt x="403" y="2176"/>
                    <a:pt x="411" y="2190"/>
                  </a:cubicBezTo>
                  <a:cubicBezTo>
                    <a:pt x="425" y="2205"/>
                    <a:pt x="433" y="2212"/>
                    <a:pt x="447" y="2212"/>
                  </a:cubicBezTo>
                  <a:cubicBezTo>
                    <a:pt x="469" y="2212"/>
                    <a:pt x="491" y="2190"/>
                    <a:pt x="513" y="2176"/>
                  </a:cubicBezTo>
                  <a:cubicBezTo>
                    <a:pt x="521" y="2176"/>
                    <a:pt x="528" y="2168"/>
                    <a:pt x="528" y="2168"/>
                  </a:cubicBezTo>
                  <a:cubicBezTo>
                    <a:pt x="550" y="2168"/>
                    <a:pt x="564" y="2219"/>
                    <a:pt x="616" y="2234"/>
                  </a:cubicBezTo>
                  <a:cubicBezTo>
                    <a:pt x="623" y="2241"/>
                    <a:pt x="631" y="2241"/>
                    <a:pt x="638" y="2241"/>
                  </a:cubicBezTo>
                  <a:cubicBezTo>
                    <a:pt x="674" y="2241"/>
                    <a:pt x="674" y="2205"/>
                    <a:pt x="704" y="2154"/>
                  </a:cubicBezTo>
                  <a:cubicBezTo>
                    <a:pt x="733" y="2095"/>
                    <a:pt x="704" y="2073"/>
                    <a:pt x="689" y="2051"/>
                  </a:cubicBezTo>
                  <a:cubicBezTo>
                    <a:pt x="667" y="2022"/>
                    <a:pt x="645" y="2022"/>
                    <a:pt x="609" y="1992"/>
                  </a:cubicBezTo>
                  <a:cubicBezTo>
                    <a:pt x="572" y="1956"/>
                    <a:pt x="594" y="1948"/>
                    <a:pt x="623" y="1912"/>
                  </a:cubicBezTo>
                  <a:cubicBezTo>
                    <a:pt x="660" y="1882"/>
                    <a:pt x="667" y="1860"/>
                    <a:pt x="667" y="1860"/>
                  </a:cubicBezTo>
                  <a:cubicBezTo>
                    <a:pt x="667" y="1860"/>
                    <a:pt x="616" y="1846"/>
                    <a:pt x="564" y="1816"/>
                  </a:cubicBezTo>
                  <a:cubicBezTo>
                    <a:pt x="513" y="1795"/>
                    <a:pt x="506" y="1765"/>
                    <a:pt x="550" y="1736"/>
                  </a:cubicBezTo>
                  <a:cubicBezTo>
                    <a:pt x="564" y="1721"/>
                    <a:pt x="579" y="1714"/>
                    <a:pt x="594" y="1714"/>
                  </a:cubicBezTo>
                  <a:cubicBezTo>
                    <a:pt x="609" y="1714"/>
                    <a:pt x="631" y="1728"/>
                    <a:pt x="645" y="1765"/>
                  </a:cubicBezTo>
                  <a:cubicBezTo>
                    <a:pt x="660" y="1802"/>
                    <a:pt x="667" y="1816"/>
                    <a:pt x="674" y="1816"/>
                  </a:cubicBezTo>
                  <a:cubicBezTo>
                    <a:pt x="682" y="1816"/>
                    <a:pt x="689" y="1809"/>
                    <a:pt x="697" y="1787"/>
                  </a:cubicBezTo>
                  <a:cubicBezTo>
                    <a:pt x="704" y="1736"/>
                    <a:pt x="667" y="1692"/>
                    <a:pt x="711" y="1670"/>
                  </a:cubicBezTo>
                  <a:cubicBezTo>
                    <a:pt x="755" y="1641"/>
                    <a:pt x="755" y="1598"/>
                    <a:pt x="726" y="1583"/>
                  </a:cubicBezTo>
                  <a:cubicBezTo>
                    <a:pt x="704" y="1568"/>
                    <a:pt x="587" y="1495"/>
                    <a:pt x="521" y="1488"/>
                  </a:cubicBezTo>
                  <a:cubicBezTo>
                    <a:pt x="462" y="1480"/>
                    <a:pt x="381" y="1422"/>
                    <a:pt x="359" y="1370"/>
                  </a:cubicBezTo>
                  <a:cubicBezTo>
                    <a:pt x="345" y="1319"/>
                    <a:pt x="345" y="1283"/>
                    <a:pt x="286" y="1283"/>
                  </a:cubicBezTo>
                  <a:cubicBezTo>
                    <a:pt x="228" y="1283"/>
                    <a:pt x="198" y="1260"/>
                    <a:pt x="176" y="1217"/>
                  </a:cubicBezTo>
                  <a:cubicBezTo>
                    <a:pt x="147" y="1173"/>
                    <a:pt x="169" y="1143"/>
                    <a:pt x="132" y="1114"/>
                  </a:cubicBezTo>
                  <a:cubicBezTo>
                    <a:pt x="96" y="1092"/>
                    <a:pt x="118" y="997"/>
                    <a:pt x="118" y="960"/>
                  </a:cubicBezTo>
                  <a:lnTo>
                    <a:pt x="118" y="953"/>
                  </a:lnTo>
                  <a:cubicBezTo>
                    <a:pt x="162" y="938"/>
                    <a:pt x="242" y="909"/>
                    <a:pt x="257" y="879"/>
                  </a:cubicBezTo>
                  <a:cubicBezTo>
                    <a:pt x="279" y="850"/>
                    <a:pt x="338" y="791"/>
                    <a:pt x="374" y="784"/>
                  </a:cubicBezTo>
                  <a:cubicBezTo>
                    <a:pt x="389" y="784"/>
                    <a:pt x="411" y="784"/>
                    <a:pt x="425" y="784"/>
                  </a:cubicBezTo>
                  <a:cubicBezTo>
                    <a:pt x="447" y="784"/>
                    <a:pt x="469" y="784"/>
                    <a:pt x="484" y="784"/>
                  </a:cubicBezTo>
                  <a:cubicBezTo>
                    <a:pt x="491" y="784"/>
                    <a:pt x="499" y="784"/>
                    <a:pt x="499" y="784"/>
                  </a:cubicBezTo>
                  <a:cubicBezTo>
                    <a:pt x="543" y="784"/>
                    <a:pt x="601" y="762"/>
                    <a:pt x="616" y="733"/>
                  </a:cubicBezTo>
                  <a:cubicBezTo>
                    <a:pt x="638" y="689"/>
                    <a:pt x="631" y="630"/>
                    <a:pt x="660" y="616"/>
                  </a:cubicBezTo>
                  <a:cubicBezTo>
                    <a:pt x="660" y="616"/>
                    <a:pt x="660" y="616"/>
                    <a:pt x="667" y="616"/>
                  </a:cubicBezTo>
                  <a:cubicBezTo>
                    <a:pt x="682" y="616"/>
                    <a:pt x="704" y="645"/>
                    <a:pt x="726" y="645"/>
                  </a:cubicBezTo>
                  <a:cubicBezTo>
                    <a:pt x="733" y="645"/>
                    <a:pt x="740" y="638"/>
                    <a:pt x="755" y="630"/>
                  </a:cubicBezTo>
                  <a:cubicBezTo>
                    <a:pt x="799" y="601"/>
                    <a:pt x="843" y="572"/>
                    <a:pt x="872" y="535"/>
                  </a:cubicBezTo>
                  <a:cubicBezTo>
                    <a:pt x="902" y="506"/>
                    <a:pt x="909" y="491"/>
                    <a:pt x="953" y="469"/>
                  </a:cubicBezTo>
                  <a:cubicBezTo>
                    <a:pt x="990" y="447"/>
                    <a:pt x="1004" y="440"/>
                    <a:pt x="1012" y="396"/>
                  </a:cubicBezTo>
                  <a:cubicBezTo>
                    <a:pt x="1012" y="352"/>
                    <a:pt x="1012" y="293"/>
                    <a:pt x="1048" y="279"/>
                  </a:cubicBezTo>
                  <a:cubicBezTo>
                    <a:pt x="1085" y="257"/>
                    <a:pt x="1136" y="257"/>
                    <a:pt x="1158" y="257"/>
                  </a:cubicBezTo>
                  <a:cubicBezTo>
                    <a:pt x="1187" y="257"/>
                    <a:pt x="1260" y="279"/>
                    <a:pt x="1282" y="308"/>
                  </a:cubicBezTo>
                  <a:cubicBezTo>
                    <a:pt x="1296" y="330"/>
                    <a:pt x="1340" y="374"/>
                    <a:pt x="1377" y="374"/>
                  </a:cubicBezTo>
                  <a:cubicBezTo>
                    <a:pt x="1384" y="374"/>
                    <a:pt x="1392" y="374"/>
                    <a:pt x="1399" y="367"/>
                  </a:cubicBezTo>
                  <a:cubicBezTo>
                    <a:pt x="1436" y="345"/>
                    <a:pt x="1436" y="308"/>
                    <a:pt x="1465" y="286"/>
                  </a:cubicBezTo>
                  <a:cubicBezTo>
                    <a:pt x="1480" y="279"/>
                    <a:pt x="1494" y="279"/>
                    <a:pt x="1501" y="279"/>
                  </a:cubicBezTo>
                  <a:cubicBezTo>
                    <a:pt x="1516" y="279"/>
                    <a:pt x="1531" y="286"/>
                    <a:pt x="1545" y="301"/>
                  </a:cubicBezTo>
                  <a:cubicBezTo>
                    <a:pt x="1553" y="308"/>
                    <a:pt x="1568" y="308"/>
                    <a:pt x="1582" y="308"/>
                  </a:cubicBezTo>
                  <a:cubicBezTo>
                    <a:pt x="1611" y="308"/>
                    <a:pt x="1641" y="293"/>
                    <a:pt x="1619" y="264"/>
                  </a:cubicBezTo>
                  <a:cubicBezTo>
                    <a:pt x="1589" y="227"/>
                    <a:pt x="1560" y="227"/>
                    <a:pt x="1560" y="183"/>
                  </a:cubicBezTo>
                  <a:cubicBezTo>
                    <a:pt x="1568" y="147"/>
                    <a:pt x="1589" y="132"/>
                    <a:pt x="1626" y="110"/>
                  </a:cubicBezTo>
                  <a:cubicBezTo>
                    <a:pt x="1648" y="103"/>
                    <a:pt x="1655" y="81"/>
                    <a:pt x="1663" y="66"/>
                  </a:cubicBezTo>
                  <a:cubicBezTo>
                    <a:pt x="1677" y="132"/>
                    <a:pt x="1677" y="132"/>
                    <a:pt x="1677" y="132"/>
                  </a:cubicBezTo>
                  <a:cubicBezTo>
                    <a:pt x="1663" y="66"/>
                    <a:pt x="1663" y="66"/>
                    <a:pt x="1663" y="66"/>
                  </a:cubicBezTo>
                  <a:cubicBezTo>
                    <a:pt x="1670" y="59"/>
                    <a:pt x="1677" y="51"/>
                    <a:pt x="1692" y="51"/>
                  </a:cubicBezTo>
                  <a:lnTo>
                    <a:pt x="1699" y="51"/>
                  </a:lnTo>
                  <a:cubicBezTo>
                    <a:pt x="1707" y="59"/>
                    <a:pt x="1707" y="59"/>
                    <a:pt x="1714" y="59"/>
                  </a:cubicBezTo>
                  <a:cubicBezTo>
                    <a:pt x="1758" y="59"/>
                    <a:pt x="1809" y="44"/>
                    <a:pt x="1853" y="44"/>
                  </a:cubicBezTo>
                  <a:lnTo>
                    <a:pt x="1670" y="0"/>
                  </a:lnTo>
                  <a:lnTo>
                    <a:pt x="1670" y="0"/>
                  </a:lnTo>
                  <a:cubicBezTo>
                    <a:pt x="1633" y="51"/>
                    <a:pt x="1633" y="51"/>
                    <a:pt x="1633" y="51"/>
                  </a:cubicBezTo>
                  <a:cubicBezTo>
                    <a:pt x="1626" y="66"/>
                    <a:pt x="1626" y="66"/>
                    <a:pt x="1626" y="66"/>
                  </a:cubicBezTo>
                  <a:lnTo>
                    <a:pt x="1626" y="66"/>
                  </a:lnTo>
                  <a:cubicBezTo>
                    <a:pt x="1626" y="74"/>
                    <a:pt x="1619" y="81"/>
                    <a:pt x="1611" y="88"/>
                  </a:cubicBezTo>
                  <a:cubicBezTo>
                    <a:pt x="1568" y="110"/>
                    <a:pt x="1538" y="125"/>
                    <a:pt x="1531" y="183"/>
                  </a:cubicBezTo>
                  <a:cubicBezTo>
                    <a:pt x="1523" y="227"/>
                    <a:pt x="1553" y="242"/>
                    <a:pt x="1568" y="257"/>
                  </a:cubicBezTo>
                  <a:cubicBezTo>
                    <a:pt x="1575" y="264"/>
                    <a:pt x="1582" y="271"/>
                    <a:pt x="1589" y="279"/>
                  </a:cubicBezTo>
                  <a:cubicBezTo>
                    <a:pt x="1589" y="279"/>
                    <a:pt x="1589" y="279"/>
                    <a:pt x="1582" y="279"/>
                  </a:cubicBezTo>
                  <a:cubicBezTo>
                    <a:pt x="1575" y="279"/>
                    <a:pt x="1568" y="279"/>
                    <a:pt x="1568" y="279"/>
                  </a:cubicBezTo>
                  <a:cubicBezTo>
                    <a:pt x="1553" y="264"/>
                    <a:pt x="1531" y="242"/>
                    <a:pt x="1501" y="242"/>
                  </a:cubicBezTo>
                  <a:cubicBezTo>
                    <a:pt x="1487" y="242"/>
                    <a:pt x="1465" y="249"/>
                    <a:pt x="1450" y="257"/>
                  </a:cubicBezTo>
                  <a:cubicBezTo>
                    <a:pt x="1428" y="271"/>
                    <a:pt x="1413" y="293"/>
                    <a:pt x="1406" y="308"/>
                  </a:cubicBezTo>
                  <a:cubicBezTo>
                    <a:pt x="1399" y="323"/>
                    <a:pt x="1399" y="330"/>
                    <a:pt x="1384" y="337"/>
                  </a:cubicBezTo>
                  <a:cubicBezTo>
                    <a:pt x="1384" y="337"/>
                    <a:pt x="1384" y="345"/>
                    <a:pt x="1377" y="345"/>
                  </a:cubicBezTo>
                  <a:cubicBezTo>
                    <a:pt x="1362" y="345"/>
                    <a:pt x="1326" y="315"/>
                    <a:pt x="1304" y="286"/>
                  </a:cubicBezTo>
                  <a:cubicBezTo>
                    <a:pt x="1274" y="242"/>
                    <a:pt x="1187" y="227"/>
                    <a:pt x="1158" y="227"/>
                  </a:cubicBezTo>
                  <a:cubicBezTo>
                    <a:pt x="1129" y="227"/>
                    <a:pt x="1078" y="227"/>
                    <a:pt x="1033" y="249"/>
                  </a:cubicBezTo>
                  <a:cubicBezTo>
                    <a:pt x="990" y="271"/>
                    <a:pt x="982" y="323"/>
                    <a:pt x="982" y="374"/>
                  </a:cubicBezTo>
                  <a:cubicBezTo>
                    <a:pt x="982" y="374"/>
                    <a:pt x="982" y="381"/>
                    <a:pt x="975" y="389"/>
                  </a:cubicBezTo>
                  <a:cubicBezTo>
                    <a:pt x="975" y="418"/>
                    <a:pt x="975" y="418"/>
                    <a:pt x="938" y="440"/>
                  </a:cubicBezTo>
                  <a:cubicBezTo>
                    <a:pt x="894" y="469"/>
                    <a:pt x="880" y="477"/>
                    <a:pt x="850" y="520"/>
                  </a:cubicBezTo>
                  <a:cubicBezTo>
                    <a:pt x="828" y="542"/>
                    <a:pt x="799" y="565"/>
                    <a:pt x="770" y="586"/>
                  </a:cubicBezTo>
                  <a:cubicBezTo>
                    <a:pt x="755" y="594"/>
                    <a:pt x="748" y="601"/>
                    <a:pt x="733" y="608"/>
                  </a:cubicBezTo>
                  <a:lnTo>
                    <a:pt x="726" y="616"/>
                  </a:lnTo>
                  <a:cubicBezTo>
                    <a:pt x="726" y="616"/>
                    <a:pt x="719" y="608"/>
                    <a:pt x="711" y="601"/>
                  </a:cubicBezTo>
                  <a:cubicBezTo>
                    <a:pt x="697" y="594"/>
                    <a:pt x="682" y="586"/>
                    <a:pt x="667" y="586"/>
                  </a:cubicBezTo>
                  <a:cubicBezTo>
                    <a:pt x="660" y="586"/>
                    <a:pt x="652" y="586"/>
                    <a:pt x="645" y="586"/>
                  </a:cubicBezTo>
                  <a:cubicBezTo>
                    <a:pt x="616" y="601"/>
                    <a:pt x="609" y="638"/>
                    <a:pt x="601" y="674"/>
                  </a:cubicBezTo>
                  <a:cubicBezTo>
                    <a:pt x="601" y="689"/>
                    <a:pt x="594" y="704"/>
                    <a:pt x="587" y="718"/>
                  </a:cubicBezTo>
                  <a:cubicBezTo>
                    <a:pt x="579" y="740"/>
                    <a:pt x="535" y="755"/>
                    <a:pt x="499" y="755"/>
                  </a:cubicBezTo>
                  <a:lnTo>
                    <a:pt x="491" y="755"/>
                  </a:lnTo>
                  <a:cubicBezTo>
                    <a:pt x="469" y="755"/>
                    <a:pt x="447" y="755"/>
                    <a:pt x="425" y="755"/>
                  </a:cubicBezTo>
                  <a:cubicBezTo>
                    <a:pt x="411" y="755"/>
                    <a:pt x="389" y="755"/>
                    <a:pt x="367" y="755"/>
                  </a:cubicBezTo>
                  <a:cubicBezTo>
                    <a:pt x="323" y="762"/>
                    <a:pt x="250" y="836"/>
                    <a:pt x="228" y="865"/>
                  </a:cubicBezTo>
                  <a:cubicBezTo>
                    <a:pt x="220" y="872"/>
                    <a:pt x="183" y="894"/>
                    <a:pt x="103" y="924"/>
                  </a:cubicBezTo>
                  <a:cubicBezTo>
                    <a:pt x="81" y="931"/>
                    <a:pt x="81" y="931"/>
                    <a:pt x="81" y="931"/>
                  </a:cubicBezTo>
                  <a:cubicBezTo>
                    <a:pt x="81" y="953"/>
                    <a:pt x="81" y="953"/>
                    <a:pt x="81" y="953"/>
                  </a:cubicBezTo>
                  <a:cubicBezTo>
                    <a:pt x="88" y="960"/>
                    <a:pt x="88" y="960"/>
                    <a:pt x="88" y="960"/>
                  </a:cubicBezTo>
                  <a:cubicBezTo>
                    <a:pt x="88" y="967"/>
                    <a:pt x="88" y="975"/>
                    <a:pt x="81" y="989"/>
                  </a:cubicBezTo>
                  <a:cubicBezTo>
                    <a:pt x="81" y="1041"/>
                    <a:pt x="74" y="1107"/>
                    <a:pt x="118" y="1136"/>
                  </a:cubicBezTo>
                  <a:cubicBezTo>
                    <a:pt x="125" y="1143"/>
                    <a:pt x="125" y="1150"/>
                    <a:pt x="132" y="1173"/>
                  </a:cubicBezTo>
                  <a:cubicBezTo>
                    <a:pt x="132" y="1187"/>
                    <a:pt x="132" y="1209"/>
                    <a:pt x="147" y="1231"/>
                  </a:cubicBezTo>
                  <a:cubicBezTo>
                    <a:pt x="176" y="1283"/>
                    <a:pt x="213" y="1312"/>
                    <a:pt x="286" y="1312"/>
                  </a:cubicBezTo>
                  <a:cubicBezTo>
                    <a:pt x="315" y="1312"/>
                    <a:pt x="315" y="1319"/>
                    <a:pt x="330" y="1356"/>
                  </a:cubicBezTo>
                  <a:cubicBezTo>
                    <a:pt x="330" y="1363"/>
                    <a:pt x="330" y="1370"/>
                    <a:pt x="330" y="1378"/>
                  </a:cubicBezTo>
                  <a:cubicBezTo>
                    <a:pt x="352" y="1444"/>
                    <a:pt x="455" y="1510"/>
                    <a:pt x="521" y="1517"/>
                  </a:cubicBezTo>
                  <a:cubicBezTo>
                    <a:pt x="572" y="1524"/>
                    <a:pt x="682" y="1590"/>
                    <a:pt x="711" y="1605"/>
                  </a:cubicBezTo>
                  <a:cubicBezTo>
                    <a:pt x="711" y="1612"/>
                    <a:pt x="719" y="1612"/>
                    <a:pt x="719" y="1619"/>
                  </a:cubicBezTo>
                  <a:cubicBezTo>
                    <a:pt x="719" y="1627"/>
                    <a:pt x="711" y="1634"/>
                    <a:pt x="697" y="1641"/>
                  </a:cubicBezTo>
                  <a:cubicBezTo>
                    <a:pt x="652" y="1670"/>
                    <a:pt x="660" y="1707"/>
                    <a:pt x="660" y="1736"/>
                  </a:cubicBezTo>
                  <a:cubicBezTo>
                    <a:pt x="652" y="1714"/>
                    <a:pt x="631" y="1685"/>
                    <a:pt x="594" y="1685"/>
                  </a:cubicBezTo>
                  <a:cubicBezTo>
                    <a:pt x="572" y="1685"/>
                    <a:pt x="550" y="1692"/>
                    <a:pt x="528" y="1714"/>
                  </a:cubicBezTo>
                  <a:cubicBezTo>
                    <a:pt x="521" y="1721"/>
                    <a:pt x="491" y="1743"/>
                    <a:pt x="491" y="1780"/>
                  </a:cubicBezTo>
                  <a:cubicBezTo>
                    <a:pt x="499" y="1816"/>
                    <a:pt x="528" y="1831"/>
                    <a:pt x="550" y="1846"/>
                  </a:cubicBezTo>
                  <a:cubicBezTo>
                    <a:pt x="579" y="1860"/>
                    <a:pt x="601" y="1868"/>
                    <a:pt x="616" y="1875"/>
                  </a:cubicBezTo>
                  <a:cubicBezTo>
                    <a:pt x="616" y="1882"/>
                    <a:pt x="609" y="1882"/>
                    <a:pt x="601" y="1890"/>
                  </a:cubicBezTo>
                  <a:cubicBezTo>
                    <a:pt x="594" y="1904"/>
                    <a:pt x="594" y="1904"/>
                    <a:pt x="594" y="1904"/>
                  </a:cubicBezTo>
                  <a:cubicBezTo>
                    <a:pt x="579" y="1919"/>
                    <a:pt x="557" y="1934"/>
                    <a:pt x="557" y="1956"/>
                  </a:cubicBezTo>
                  <a:cubicBezTo>
                    <a:pt x="557" y="1978"/>
                    <a:pt x="572" y="2000"/>
                    <a:pt x="587" y="2014"/>
                  </a:cubicBezTo>
                  <a:cubicBezTo>
                    <a:pt x="609" y="2029"/>
                    <a:pt x="623" y="2044"/>
                    <a:pt x="638" y="2051"/>
                  </a:cubicBezTo>
                  <a:cubicBezTo>
                    <a:pt x="652" y="2058"/>
                    <a:pt x="652" y="2058"/>
                    <a:pt x="660" y="2066"/>
                  </a:cubicBezTo>
                  <a:cubicBezTo>
                    <a:pt x="667" y="2073"/>
                    <a:pt x="667" y="2080"/>
                    <a:pt x="674" y="2080"/>
                  </a:cubicBezTo>
                  <a:cubicBezTo>
                    <a:pt x="689" y="2102"/>
                    <a:pt x="697" y="2109"/>
                    <a:pt x="674" y="2139"/>
                  </a:cubicBezTo>
                  <a:cubicBezTo>
                    <a:pt x="667" y="2154"/>
                    <a:pt x="660" y="2168"/>
                    <a:pt x="652" y="2183"/>
                  </a:cubicBezTo>
                  <a:cubicBezTo>
                    <a:pt x="652" y="2197"/>
                    <a:pt x="645" y="2205"/>
                    <a:pt x="638" y="2212"/>
                  </a:cubicBezTo>
                  <a:cubicBezTo>
                    <a:pt x="638" y="2212"/>
                    <a:pt x="631" y="2212"/>
                    <a:pt x="623" y="2205"/>
                  </a:cubicBezTo>
                  <a:cubicBezTo>
                    <a:pt x="609" y="2205"/>
                    <a:pt x="594" y="2190"/>
                    <a:pt x="579" y="2176"/>
                  </a:cubicBezTo>
                  <a:cubicBezTo>
                    <a:pt x="572" y="2161"/>
                    <a:pt x="557" y="2139"/>
                    <a:pt x="528" y="2139"/>
                  </a:cubicBezTo>
                  <a:cubicBezTo>
                    <a:pt x="521" y="2139"/>
                    <a:pt x="506" y="2146"/>
                    <a:pt x="499" y="2154"/>
                  </a:cubicBezTo>
                  <a:cubicBezTo>
                    <a:pt x="477" y="2168"/>
                    <a:pt x="455" y="2183"/>
                    <a:pt x="447" y="2183"/>
                  </a:cubicBezTo>
                  <a:cubicBezTo>
                    <a:pt x="440" y="2183"/>
                    <a:pt x="440" y="2183"/>
                    <a:pt x="440" y="2176"/>
                  </a:cubicBezTo>
                  <a:cubicBezTo>
                    <a:pt x="418" y="2154"/>
                    <a:pt x="389" y="2139"/>
                    <a:pt x="359" y="2139"/>
                  </a:cubicBezTo>
                  <a:cubicBezTo>
                    <a:pt x="345" y="2139"/>
                    <a:pt x="323" y="2146"/>
                    <a:pt x="315" y="2161"/>
                  </a:cubicBezTo>
                  <a:cubicBezTo>
                    <a:pt x="301" y="2168"/>
                    <a:pt x="293" y="2183"/>
                    <a:pt x="301" y="2212"/>
                  </a:cubicBezTo>
                  <a:cubicBezTo>
                    <a:pt x="308" y="2307"/>
                    <a:pt x="338" y="2359"/>
                    <a:pt x="367" y="2388"/>
                  </a:cubicBezTo>
                  <a:cubicBezTo>
                    <a:pt x="374" y="2388"/>
                    <a:pt x="374" y="2388"/>
                    <a:pt x="374" y="2395"/>
                  </a:cubicBezTo>
                  <a:lnTo>
                    <a:pt x="374" y="2395"/>
                  </a:lnTo>
                  <a:cubicBezTo>
                    <a:pt x="286" y="2395"/>
                    <a:pt x="257" y="2388"/>
                    <a:pt x="235" y="2381"/>
                  </a:cubicBezTo>
                  <a:cubicBezTo>
                    <a:pt x="228" y="2373"/>
                    <a:pt x="220" y="2373"/>
                    <a:pt x="213" y="2373"/>
                  </a:cubicBezTo>
                  <a:cubicBezTo>
                    <a:pt x="191" y="2373"/>
                    <a:pt x="162" y="2388"/>
                    <a:pt x="154" y="2417"/>
                  </a:cubicBezTo>
                  <a:cubicBezTo>
                    <a:pt x="147" y="2425"/>
                    <a:pt x="140" y="2447"/>
                    <a:pt x="176" y="2476"/>
                  </a:cubicBezTo>
                  <a:cubicBezTo>
                    <a:pt x="198" y="2491"/>
                    <a:pt x="220" y="2498"/>
                    <a:pt x="242" y="2498"/>
                  </a:cubicBezTo>
                  <a:cubicBezTo>
                    <a:pt x="250" y="2505"/>
                    <a:pt x="264" y="2505"/>
                    <a:pt x="271" y="2513"/>
                  </a:cubicBezTo>
                  <a:cubicBezTo>
                    <a:pt x="301" y="2527"/>
                    <a:pt x="323" y="2542"/>
                    <a:pt x="359" y="2571"/>
                  </a:cubicBezTo>
                  <a:cubicBezTo>
                    <a:pt x="359" y="2578"/>
                    <a:pt x="367" y="2578"/>
                    <a:pt x="374" y="2586"/>
                  </a:cubicBezTo>
                  <a:cubicBezTo>
                    <a:pt x="381" y="2593"/>
                    <a:pt x="389" y="2600"/>
                    <a:pt x="389" y="2608"/>
                  </a:cubicBezTo>
                  <a:lnTo>
                    <a:pt x="389" y="2608"/>
                  </a:lnTo>
                  <a:cubicBezTo>
                    <a:pt x="352" y="2608"/>
                    <a:pt x="315" y="2615"/>
                    <a:pt x="301" y="2645"/>
                  </a:cubicBezTo>
                  <a:cubicBezTo>
                    <a:pt x="286" y="2681"/>
                    <a:pt x="301" y="2710"/>
                    <a:pt x="308" y="2718"/>
                  </a:cubicBezTo>
                  <a:cubicBezTo>
                    <a:pt x="323" y="2732"/>
                    <a:pt x="323" y="2747"/>
                    <a:pt x="323" y="2747"/>
                  </a:cubicBezTo>
                  <a:lnTo>
                    <a:pt x="323" y="2747"/>
                  </a:lnTo>
                  <a:cubicBezTo>
                    <a:pt x="242" y="2747"/>
                    <a:pt x="176" y="2791"/>
                    <a:pt x="154" y="2850"/>
                  </a:cubicBezTo>
                  <a:cubicBezTo>
                    <a:pt x="147" y="2879"/>
                    <a:pt x="154" y="2908"/>
                    <a:pt x="154" y="2923"/>
                  </a:cubicBezTo>
                  <a:cubicBezTo>
                    <a:pt x="162" y="2952"/>
                    <a:pt x="162" y="2952"/>
                    <a:pt x="154" y="2959"/>
                  </a:cubicBezTo>
                  <a:cubicBezTo>
                    <a:pt x="147" y="2967"/>
                    <a:pt x="132" y="2974"/>
                    <a:pt x="125" y="2982"/>
                  </a:cubicBezTo>
                  <a:cubicBezTo>
                    <a:pt x="110" y="2989"/>
                    <a:pt x="96" y="2996"/>
                    <a:pt x="88" y="3018"/>
                  </a:cubicBezTo>
                  <a:cubicBezTo>
                    <a:pt x="88" y="3040"/>
                    <a:pt x="110" y="3055"/>
                    <a:pt x="125" y="3069"/>
                  </a:cubicBezTo>
                  <a:cubicBezTo>
                    <a:pt x="132" y="3077"/>
                    <a:pt x="154" y="3091"/>
                    <a:pt x="125" y="3135"/>
                  </a:cubicBezTo>
                  <a:cubicBezTo>
                    <a:pt x="118" y="3150"/>
                    <a:pt x="103" y="3172"/>
                    <a:pt x="96" y="3194"/>
                  </a:cubicBezTo>
                  <a:cubicBezTo>
                    <a:pt x="88" y="3209"/>
                    <a:pt x="74" y="3245"/>
                    <a:pt x="66" y="3253"/>
                  </a:cubicBezTo>
                  <a:lnTo>
                    <a:pt x="66" y="3253"/>
                  </a:lnTo>
                  <a:cubicBezTo>
                    <a:pt x="37" y="3253"/>
                    <a:pt x="22" y="3260"/>
                    <a:pt x="15" y="3267"/>
                  </a:cubicBezTo>
                  <a:cubicBezTo>
                    <a:pt x="0" y="3297"/>
                    <a:pt x="8" y="3326"/>
                    <a:pt x="15" y="3355"/>
                  </a:cubicBezTo>
                  <a:cubicBezTo>
                    <a:pt x="15" y="3363"/>
                    <a:pt x="15" y="3370"/>
                    <a:pt x="15" y="3370"/>
                  </a:cubicBezTo>
                  <a:cubicBezTo>
                    <a:pt x="22" y="3399"/>
                    <a:pt x="37" y="3473"/>
                    <a:pt x="125" y="3473"/>
                  </a:cubicBezTo>
                  <a:cubicBezTo>
                    <a:pt x="176" y="3473"/>
                    <a:pt x="235" y="3473"/>
                    <a:pt x="257" y="3436"/>
                  </a:cubicBezTo>
                  <a:cubicBezTo>
                    <a:pt x="264" y="3428"/>
                    <a:pt x="264" y="3407"/>
                    <a:pt x="257" y="3377"/>
                  </a:cubicBezTo>
                  <a:cubicBezTo>
                    <a:pt x="242" y="3355"/>
                    <a:pt x="242" y="3348"/>
                    <a:pt x="242" y="3348"/>
                  </a:cubicBezTo>
                  <a:cubicBezTo>
                    <a:pt x="242" y="3348"/>
                    <a:pt x="250" y="3341"/>
                    <a:pt x="271" y="3326"/>
                  </a:cubicBezTo>
                  <a:cubicBezTo>
                    <a:pt x="286" y="3319"/>
                    <a:pt x="293" y="3319"/>
                    <a:pt x="301" y="3311"/>
                  </a:cubicBezTo>
                  <a:cubicBezTo>
                    <a:pt x="323" y="3297"/>
                    <a:pt x="338" y="3297"/>
                    <a:pt x="352" y="3297"/>
                  </a:cubicBezTo>
                  <a:cubicBezTo>
                    <a:pt x="352" y="3297"/>
                    <a:pt x="359" y="3297"/>
                    <a:pt x="367" y="3297"/>
                  </a:cubicBezTo>
                  <a:cubicBezTo>
                    <a:pt x="374" y="3297"/>
                    <a:pt x="374" y="3297"/>
                    <a:pt x="381" y="3319"/>
                  </a:cubicBezTo>
                  <a:cubicBezTo>
                    <a:pt x="389" y="3341"/>
                    <a:pt x="396" y="3355"/>
                    <a:pt x="418" y="3377"/>
                  </a:cubicBezTo>
                  <a:cubicBezTo>
                    <a:pt x="433" y="3392"/>
                    <a:pt x="433" y="3414"/>
                    <a:pt x="425" y="3436"/>
                  </a:cubicBezTo>
                  <a:cubicBezTo>
                    <a:pt x="403" y="3436"/>
                    <a:pt x="389" y="3465"/>
                    <a:pt x="389" y="3473"/>
                  </a:cubicBezTo>
                  <a:cubicBezTo>
                    <a:pt x="359" y="3516"/>
                    <a:pt x="367" y="3546"/>
                    <a:pt x="374" y="3582"/>
                  </a:cubicBezTo>
                  <a:cubicBezTo>
                    <a:pt x="381" y="3590"/>
                    <a:pt x="381" y="3604"/>
                    <a:pt x="381" y="3619"/>
                  </a:cubicBezTo>
                  <a:cubicBezTo>
                    <a:pt x="389" y="3678"/>
                    <a:pt x="411" y="3744"/>
                    <a:pt x="411" y="3751"/>
                  </a:cubicBezTo>
                  <a:cubicBezTo>
                    <a:pt x="411" y="3758"/>
                    <a:pt x="411" y="3758"/>
                    <a:pt x="411" y="3758"/>
                  </a:cubicBezTo>
                  <a:cubicBezTo>
                    <a:pt x="418" y="3758"/>
                    <a:pt x="418" y="3758"/>
                    <a:pt x="418" y="3758"/>
                  </a:cubicBezTo>
                  <a:cubicBezTo>
                    <a:pt x="425" y="3773"/>
                    <a:pt x="425" y="3773"/>
                    <a:pt x="425" y="3773"/>
                  </a:cubicBezTo>
                  <a:cubicBezTo>
                    <a:pt x="447" y="3802"/>
                    <a:pt x="447" y="3802"/>
                    <a:pt x="447" y="3802"/>
                  </a:cubicBezTo>
                  <a:cubicBezTo>
                    <a:pt x="469" y="3780"/>
                    <a:pt x="469" y="3780"/>
                    <a:pt x="469" y="3780"/>
                  </a:cubicBezTo>
                  <a:cubicBezTo>
                    <a:pt x="499" y="3758"/>
                    <a:pt x="528" y="3736"/>
                    <a:pt x="543" y="3736"/>
                  </a:cubicBezTo>
                  <a:cubicBezTo>
                    <a:pt x="557" y="3744"/>
                    <a:pt x="579" y="3758"/>
                    <a:pt x="616" y="3758"/>
                  </a:cubicBezTo>
                  <a:cubicBezTo>
                    <a:pt x="652" y="3758"/>
                    <a:pt x="674" y="3744"/>
                    <a:pt x="689" y="3736"/>
                  </a:cubicBezTo>
                  <a:cubicBezTo>
                    <a:pt x="697" y="3729"/>
                    <a:pt x="704" y="3729"/>
                    <a:pt x="711" y="3729"/>
                  </a:cubicBezTo>
                  <a:cubicBezTo>
                    <a:pt x="711" y="3729"/>
                    <a:pt x="711" y="3729"/>
                    <a:pt x="733" y="3744"/>
                  </a:cubicBezTo>
                  <a:cubicBezTo>
                    <a:pt x="748" y="3766"/>
                    <a:pt x="755" y="3788"/>
                    <a:pt x="770" y="3802"/>
                  </a:cubicBezTo>
                  <a:cubicBezTo>
                    <a:pt x="806" y="3861"/>
                    <a:pt x="850" y="3919"/>
                    <a:pt x="916" y="3927"/>
                  </a:cubicBezTo>
                  <a:cubicBezTo>
                    <a:pt x="953" y="3934"/>
                    <a:pt x="953" y="3934"/>
                    <a:pt x="960" y="3956"/>
                  </a:cubicBezTo>
                  <a:cubicBezTo>
                    <a:pt x="968" y="3978"/>
                    <a:pt x="975" y="4000"/>
                    <a:pt x="1004" y="4029"/>
                  </a:cubicBezTo>
                  <a:cubicBezTo>
                    <a:pt x="1048" y="4088"/>
                    <a:pt x="1063" y="4110"/>
                    <a:pt x="1092" y="4154"/>
                  </a:cubicBezTo>
                  <a:cubicBezTo>
                    <a:pt x="1099" y="4176"/>
                    <a:pt x="1099" y="4176"/>
                    <a:pt x="1099" y="4176"/>
                  </a:cubicBezTo>
                  <a:cubicBezTo>
                    <a:pt x="1107" y="4183"/>
                    <a:pt x="1107" y="4183"/>
                    <a:pt x="1114" y="4191"/>
                  </a:cubicBezTo>
                  <a:cubicBezTo>
                    <a:pt x="1136" y="4235"/>
                    <a:pt x="1158" y="4271"/>
                    <a:pt x="1208" y="4271"/>
                  </a:cubicBezTo>
                  <a:cubicBezTo>
                    <a:pt x="1216" y="4271"/>
                    <a:pt x="1223" y="4271"/>
                    <a:pt x="1238" y="4264"/>
                  </a:cubicBezTo>
                  <a:lnTo>
                    <a:pt x="1238" y="4264"/>
                  </a:lnTo>
                  <a:cubicBezTo>
                    <a:pt x="1245" y="4264"/>
                    <a:pt x="1252" y="4271"/>
                    <a:pt x="1267" y="4293"/>
                  </a:cubicBezTo>
                  <a:cubicBezTo>
                    <a:pt x="1274" y="4315"/>
                    <a:pt x="1289" y="4337"/>
                    <a:pt x="1311" y="4352"/>
                  </a:cubicBezTo>
                  <a:cubicBezTo>
                    <a:pt x="1340" y="4374"/>
                    <a:pt x="1384" y="4381"/>
                    <a:pt x="1443" y="4381"/>
                  </a:cubicBezTo>
                  <a:cubicBezTo>
                    <a:pt x="1458" y="4381"/>
                    <a:pt x="1472" y="4381"/>
                    <a:pt x="1480" y="4381"/>
                  </a:cubicBezTo>
                  <a:cubicBezTo>
                    <a:pt x="1487" y="4381"/>
                    <a:pt x="1516" y="4396"/>
                    <a:pt x="1516" y="4432"/>
                  </a:cubicBezTo>
                  <a:cubicBezTo>
                    <a:pt x="1516" y="4469"/>
                    <a:pt x="1523" y="4491"/>
                    <a:pt x="1538" y="4513"/>
                  </a:cubicBezTo>
                  <a:cubicBezTo>
                    <a:pt x="1545" y="4542"/>
                    <a:pt x="1553" y="4557"/>
                    <a:pt x="1553" y="4586"/>
                  </a:cubicBezTo>
                  <a:cubicBezTo>
                    <a:pt x="1538" y="4645"/>
                    <a:pt x="1523" y="4755"/>
                    <a:pt x="1619" y="4784"/>
                  </a:cubicBezTo>
                  <a:cubicBezTo>
                    <a:pt x="1677" y="4806"/>
                    <a:pt x="1736" y="4821"/>
                    <a:pt x="1751" y="4821"/>
                  </a:cubicBezTo>
                  <a:cubicBezTo>
                    <a:pt x="1758" y="4828"/>
                    <a:pt x="1780" y="4828"/>
                    <a:pt x="1802" y="4828"/>
                  </a:cubicBezTo>
                  <a:cubicBezTo>
                    <a:pt x="1839" y="4828"/>
                    <a:pt x="1853" y="4814"/>
                    <a:pt x="1868" y="4806"/>
                  </a:cubicBezTo>
                  <a:cubicBezTo>
                    <a:pt x="1875" y="4791"/>
                    <a:pt x="1882" y="4777"/>
                    <a:pt x="1882" y="4762"/>
                  </a:cubicBezTo>
                  <a:cubicBezTo>
                    <a:pt x="1897" y="4769"/>
                    <a:pt x="1919" y="4769"/>
                    <a:pt x="1934" y="4769"/>
                  </a:cubicBezTo>
                  <a:cubicBezTo>
                    <a:pt x="1970" y="4769"/>
                    <a:pt x="1992" y="4755"/>
                    <a:pt x="2000" y="4740"/>
                  </a:cubicBezTo>
                  <a:cubicBezTo>
                    <a:pt x="2007" y="4740"/>
                    <a:pt x="2007" y="4733"/>
                    <a:pt x="2007" y="4733"/>
                  </a:cubicBezTo>
                  <a:lnTo>
                    <a:pt x="2007" y="4733"/>
                  </a:lnTo>
                  <a:cubicBezTo>
                    <a:pt x="2022" y="4740"/>
                    <a:pt x="2036" y="4740"/>
                    <a:pt x="2058" y="4740"/>
                  </a:cubicBezTo>
                  <a:cubicBezTo>
                    <a:pt x="2095" y="4740"/>
                    <a:pt x="2124" y="4711"/>
                    <a:pt x="2139" y="4674"/>
                  </a:cubicBezTo>
                  <a:cubicBezTo>
                    <a:pt x="2146" y="4630"/>
                    <a:pt x="2132" y="4586"/>
                    <a:pt x="2080" y="4564"/>
                  </a:cubicBezTo>
                  <a:cubicBezTo>
                    <a:pt x="2051" y="4542"/>
                    <a:pt x="2022" y="4535"/>
                    <a:pt x="2000" y="4520"/>
                  </a:cubicBezTo>
                  <a:cubicBezTo>
                    <a:pt x="1949" y="4506"/>
                    <a:pt x="1904" y="4484"/>
                    <a:pt x="1890" y="4454"/>
                  </a:cubicBezTo>
                  <a:cubicBezTo>
                    <a:pt x="1890" y="4447"/>
                    <a:pt x="1890" y="4440"/>
                    <a:pt x="1882" y="4432"/>
                  </a:cubicBezTo>
                  <a:cubicBezTo>
                    <a:pt x="1868" y="4381"/>
                    <a:pt x="1861" y="4366"/>
                    <a:pt x="1912" y="4330"/>
                  </a:cubicBezTo>
                  <a:cubicBezTo>
                    <a:pt x="1941" y="4315"/>
                    <a:pt x="1941" y="4315"/>
                    <a:pt x="1941" y="4315"/>
                  </a:cubicBezTo>
                  <a:cubicBezTo>
                    <a:pt x="2000" y="4271"/>
                    <a:pt x="2007" y="4264"/>
                    <a:pt x="2066" y="4242"/>
                  </a:cubicBezTo>
                  <a:cubicBezTo>
                    <a:pt x="2080" y="4235"/>
                    <a:pt x="2102" y="4235"/>
                    <a:pt x="2117" y="4235"/>
                  </a:cubicBezTo>
                  <a:cubicBezTo>
                    <a:pt x="2132" y="4235"/>
                    <a:pt x="2139" y="4235"/>
                    <a:pt x="2154" y="4242"/>
                  </a:cubicBezTo>
                  <a:cubicBezTo>
                    <a:pt x="2168" y="4242"/>
                    <a:pt x="2183" y="4242"/>
                    <a:pt x="2205" y="4242"/>
                  </a:cubicBezTo>
                  <a:cubicBezTo>
                    <a:pt x="2256" y="4242"/>
                    <a:pt x="2308" y="4257"/>
                    <a:pt x="2322" y="4286"/>
                  </a:cubicBezTo>
                  <a:cubicBezTo>
                    <a:pt x="2337" y="4315"/>
                    <a:pt x="2373" y="4352"/>
                    <a:pt x="2403" y="4352"/>
                  </a:cubicBezTo>
                  <a:cubicBezTo>
                    <a:pt x="2425" y="4352"/>
                    <a:pt x="2439" y="4345"/>
                    <a:pt x="2447" y="4323"/>
                  </a:cubicBezTo>
                  <a:cubicBezTo>
                    <a:pt x="2454" y="4330"/>
                    <a:pt x="2469" y="4337"/>
                    <a:pt x="2491" y="4352"/>
                  </a:cubicBezTo>
                  <a:cubicBezTo>
                    <a:pt x="2505" y="4359"/>
                    <a:pt x="2513" y="4366"/>
                    <a:pt x="2527" y="4366"/>
                  </a:cubicBezTo>
                  <a:cubicBezTo>
                    <a:pt x="2571" y="4366"/>
                    <a:pt x="2630" y="4337"/>
                    <a:pt x="2644" y="4323"/>
                  </a:cubicBezTo>
                  <a:cubicBezTo>
                    <a:pt x="2644" y="4323"/>
                    <a:pt x="2652" y="4323"/>
                    <a:pt x="2659" y="4323"/>
                  </a:cubicBezTo>
                  <a:cubicBezTo>
                    <a:pt x="2674" y="4323"/>
                    <a:pt x="2689" y="4323"/>
                    <a:pt x="2703" y="4337"/>
                  </a:cubicBezTo>
                  <a:cubicBezTo>
                    <a:pt x="2718" y="4352"/>
                    <a:pt x="2718" y="4403"/>
                    <a:pt x="2711" y="4432"/>
                  </a:cubicBezTo>
                  <a:cubicBezTo>
                    <a:pt x="2696" y="4462"/>
                    <a:pt x="2689" y="4513"/>
                    <a:pt x="2725" y="4550"/>
                  </a:cubicBezTo>
                  <a:cubicBezTo>
                    <a:pt x="2762" y="4594"/>
                    <a:pt x="2799" y="4608"/>
                    <a:pt x="2828" y="4608"/>
                  </a:cubicBezTo>
                  <a:cubicBezTo>
                    <a:pt x="2850" y="4608"/>
                    <a:pt x="2864" y="4601"/>
                    <a:pt x="2879" y="4586"/>
                  </a:cubicBezTo>
                  <a:cubicBezTo>
                    <a:pt x="2886" y="4586"/>
                    <a:pt x="2886" y="4586"/>
                    <a:pt x="2886" y="4586"/>
                  </a:cubicBezTo>
                  <a:cubicBezTo>
                    <a:pt x="2886" y="4586"/>
                    <a:pt x="2886" y="4586"/>
                    <a:pt x="2894" y="4586"/>
                  </a:cubicBezTo>
                  <a:cubicBezTo>
                    <a:pt x="2901" y="4594"/>
                    <a:pt x="2916" y="4608"/>
                    <a:pt x="2938" y="4608"/>
                  </a:cubicBezTo>
                  <a:cubicBezTo>
                    <a:pt x="2945" y="4608"/>
                    <a:pt x="2945" y="4608"/>
                    <a:pt x="2952" y="4608"/>
                  </a:cubicBezTo>
                  <a:cubicBezTo>
                    <a:pt x="2960" y="4608"/>
                    <a:pt x="2960" y="4608"/>
                    <a:pt x="2967" y="4608"/>
                  </a:cubicBezTo>
                  <a:cubicBezTo>
                    <a:pt x="2974" y="4608"/>
                    <a:pt x="3004" y="4608"/>
                    <a:pt x="3026" y="4586"/>
                  </a:cubicBezTo>
                  <a:cubicBezTo>
                    <a:pt x="3048" y="4564"/>
                    <a:pt x="3055" y="4520"/>
                    <a:pt x="3048" y="4462"/>
                  </a:cubicBezTo>
                  <a:cubicBezTo>
                    <a:pt x="3048" y="4410"/>
                    <a:pt x="3048" y="4366"/>
                    <a:pt x="3048" y="4323"/>
                  </a:cubicBezTo>
                  <a:cubicBezTo>
                    <a:pt x="3055" y="4249"/>
                    <a:pt x="3055" y="4191"/>
                    <a:pt x="3026" y="4132"/>
                  </a:cubicBezTo>
                  <a:cubicBezTo>
                    <a:pt x="2989" y="4073"/>
                    <a:pt x="2974" y="3985"/>
                    <a:pt x="2974" y="3941"/>
                  </a:cubicBezTo>
                  <a:cubicBezTo>
                    <a:pt x="2989" y="3934"/>
                    <a:pt x="3018" y="3912"/>
                    <a:pt x="3055" y="3890"/>
                  </a:cubicBezTo>
                  <a:cubicBezTo>
                    <a:pt x="3121" y="3854"/>
                    <a:pt x="3158" y="3824"/>
                    <a:pt x="3172" y="3780"/>
                  </a:cubicBezTo>
                  <a:cubicBezTo>
                    <a:pt x="3172" y="3780"/>
                    <a:pt x="3180" y="3780"/>
                    <a:pt x="3201" y="3780"/>
                  </a:cubicBezTo>
                  <a:cubicBezTo>
                    <a:pt x="3216" y="3780"/>
                    <a:pt x="3223" y="3780"/>
                    <a:pt x="3231" y="3780"/>
                  </a:cubicBezTo>
                  <a:cubicBezTo>
                    <a:pt x="3245" y="3780"/>
                    <a:pt x="3260" y="3780"/>
                    <a:pt x="3267" y="3780"/>
                  </a:cubicBezTo>
                  <a:cubicBezTo>
                    <a:pt x="3275" y="3780"/>
                    <a:pt x="3275" y="3780"/>
                    <a:pt x="3275" y="3788"/>
                  </a:cubicBezTo>
                  <a:cubicBezTo>
                    <a:pt x="3297" y="3802"/>
                    <a:pt x="3289" y="3854"/>
                    <a:pt x="3282" y="3876"/>
                  </a:cubicBezTo>
                  <a:cubicBezTo>
                    <a:pt x="3275" y="3905"/>
                    <a:pt x="3282" y="3956"/>
                    <a:pt x="3304" y="3993"/>
                  </a:cubicBezTo>
                  <a:cubicBezTo>
                    <a:pt x="3326" y="4029"/>
                    <a:pt x="3348" y="4044"/>
                    <a:pt x="3377" y="4051"/>
                  </a:cubicBezTo>
                  <a:cubicBezTo>
                    <a:pt x="3414" y="4059"/>
                    <a:pt x="3421" y="4073"/>
                    <a:pt x="3436" y="4117"/>
                  </a:cubicBezTo>
                  <a:cubicBezTo>
                    <a:pt x="3443" y="4161"/>
                    <a:pt x="3480" y="4249"/>
                    <a:pt x="3546" y="4249"/>
                  </a:cubicBezTo>
                  <a:cubicBezTo>
                    <a:pt x="3561" y="4249"/>
                    <a:pt x="3575" y="4242"/>
                    <a:pt x="3597" y="4227"/>
                  </a:cubicBezTo>
                  <a:cubicBezTo>
                    <a:pt x="3619" y="4205"/>
                    <a:pt x="3634" y="4183"/>
                    <a:pt x="3649" y="4169"/>
                  </a:cubicBezTo>
                  <a:cubicBezTo>
                    <a:pt x="3656" y="4154"/>
                    <a:pt x="3670" y="4139"/>
                    <a:pt x="3670" y="4139"/>
                  </a:cubicBezTo>
                  <a:cubicBezTo>
                    <a:pt x="3670" y="4139"/>
                    <a:pt x="3670" y="4139"/>
                    <a:pt x="3678" y="4139"/>
                  </a:cubicBezTo>
                  <a:cubicBezTo>
                    <a:pt x="3685" y="4147"/>
                    <a:pt x="3692" y="4154"/>
                    <a:pt x="3700" y="4161"/>
                  </a:cubicBezTo>
                  <a:cubicBezTo>
                    <a:pt x="3722" y="4176"/>
                    <a:pt x="3744" y="4198"/>
                    <a:pt x="3773" y="4198"/>
                  </a:cubicBezTo>
                  <a:cubicBezTo>
                    <a:pt x="3795" y="4198"/>
                    <a:pt x="3810" y="4191"/>
                    <a:pt x="3824" y="4183"/>
                  </a:cubicBezTo>
                  <a:cubicBezTo>
                    <a:pt x="3898" y="4147"/>
                    <a:pt x="4008" y="4110"/>
                    <a:pt x="4066" y="4110"/>
                  </a:cubicBezTo>
                  <a:lnTo>
                    <a:pt x="4073" y="4110"/>
                  </a:lnTo>
                  <a:cubicBezTo>
                    <a:pt x="4088" y="4139"/>
                    <a:pt x="4110" y="4139"/>
                    <a:pt x="4154" y="4139"/>
                  </a:cubicBezTo>
                  <a:cubicBezTo>
                    <a:pt x="4242" y="4139"/>
                    <a:pt x="4264" y="4139"/>
                    <a:pt x="4330" y="4103"/>
                  </a:cubicBezTo>
                  <a:cubicBezTo>
                    <a:pt x="4344" y="4095"/>
                    <a:pt x="4366" y="4088"/>
                    <a:pt x="4389" y="4081"/>
                  </a:cubicBezTo>
                  <a:cubicBezTo>
                    <a:pt x="4396" y="4022"/>
                    <a:pt x="4396" y="4022"/>
                    <a:pt x="4396" y="4022"/>
                  </a:cubicBezTo>
                  <a:cubicBezTo>
                    <a:pt x="4352" y="4015"/>
                    <a:pt x="4330" y="4000"/>
                    <a:pt x="4315" y="3993"/>
                  </a:cubicBezTo>
                  <a:cubicBezTo>
                    <a:pt x="4337" y="3956"/>
                    <a:pt x="4344" y="3949"/>
                    <a:pt x="4396" y="3919"/>
                  </a:cubicBezTo>
                  <a:cubicBezTo>
                    <a:pt x="4469" y="3883"/>
                    <a:pt x="4484" y="3846"/>
                    <a:pt x="4462" y="3773"/>
                  </a:cubicBezTo>
                  <a:cubicBezTo>
                    <a:pt x="4447" y="3722"/>
                    <a:pt x="4411" y="3670"/>
                    <a:pt x="4366" y="3670"/>
                  </a:cubicBezTo>
                  <a:cubicBezTo>
                    <a:pt x="4352" y="3670"/>
                    <a:pt x="4337" y="3678"/>
                    <a:pt x="4330" y="3685"/>
                  </a:cubicBezTo>
                  <a:cubicBezTo>
                    <a:pt x="4323" y="3692"/>
                    <a:pt x="4315" y="3692"/>
                    <a:pt x="4315" y="3700"/>
                  </a:cubicBezTo>
                  <a:cubicBezTo>
                    <a:pt x="4315" y="3692"/>
                    <a:pt x="4308" y="3692"/>
                    <a:pt x="4308" y="3692"/>
                  </a:cubicBezTo>
                  <a:cubicBezTo>
                    <a:pt x="4293" y="3648"/>
                    <a:pt x="4301" y="3634"/>
                    <a:pt x="4301" y="3634"/>
                  </a:cubicBezTo>
                  <a:cubicBezTo>
                    <a:pt x="4301" y="3634"/>
                    <a:pt x="4308" y="3626"/>
                    <a:pt x="4315" y="3626"/>
                  </a:cubicBezTo>
                  <a:cubicBezTo>
                    <a:pt x="4366" y="3612"/>
                    <a:pt x="4381" y="3568"/>
                    <a:pt x="4403" y="3524"/>
                  </a:cubicBezTo>
                  <a:cubicBezTo>
                    <a:pt x="4403" y="3509"/>
                    <a:pt x="4403" y="3509"/>
                    <a:pt x="4403" y="3509"/>
                  </a:cubicBezTo>
                  <a:cubicBezTo>
                    <a:pt x="4418" y="3473"/>
                    <a:pt x="4425" y="3473"/>
                    <a:pt x="4462" y="3450"/>
                  </a:cubicBezTo>
                  <a:cubicBezTo>
                    <a:pt x="4469" y="3443"/>
                    <a:pt x="4469" y="3443"/>
                    <a:pt x="4469" y="3443"/>
                  </a:cubicBezTo>
                  <a:cubicBezTo>
                    <a:pt x="4476" y="3436"/>
                    <a:pt x="4484" y="3436"/>
                    <a:pt x="4491" y="3428"/>
                  </a:cubicBezTo>
                  <a:cubicBezTo>
                    <a:pt x="4506" y="3421"/>
                    <a:pt x="4513" y="3414"/>
                    <a:pt x="4528" y="3407"/>
                  </a:cubicBezTo>
                  <a:cubicBezTo>
                    <a:pt x="4528" y="3428"/>
                    <a:pt x="4542" y="3458"/>
                    <a:pt x="4557" y="3473"/>
                  </a:cubicBezTo>
                  <a:cubicBezTo>
                    <a:pt x="4550" y="3495"/>
                    <a:pt x="4542" y="3524"/>
                    <a:pt x="4550" y="3546"/>
                  </a:cubicBezTo>
                  <a:cubicBezTo>
                    <a:pt x="4557" y="3575"/>
                    <a:pt x="4594" y="3626"/>
                    <a:pt x="4645" y="3626"/>
                  </a:cubicBezTo>
                  <a:cubicBezTo>
                    <a:pt x="4667" y="3626"/>
                    <a:pt x="4689" y="3619"/>
                    <a:pt x="4704" y="3604"/>
                  </a:cubicBezTo>
                  <a:cubicBezTo>
                    <a:pt x="4718" y="3582"/>
                    <a:pt x="4725" y="3568"/>
                    <a:pt x="4733" y="3553"/>
                  </a:cubicBezTo>
                  <a:cubicBezTo>
                    <a:pt x="4740" y="3560"/>
                    <a:pt x="4755" y="3568"/>
                    <a:pt x="4770" y="3568"/>
                  </a:cubicBezTo>
                  <a:cubicBezTo>
                    <a:pt x="4777" y="3568"/>
                    <a:pt x="4784" y="3568"/>
                    <a:pt x="4799" y="3568"/>
                  </a:cubicBezTo>
                  <a:cubicBezTo>
                    <a:pt x="4880" y="3524"/>
                    <a:pt x="4857" y="3465"/>
                    <a:pt x="4850" y="3443"/>
                  </a:cubicBezTo>
                  <a:cubicBezTo>
                    <a:pt x="4850" y="3443"/>
                    <a:pt x="4843" y="3436"/>
                    <a:pt x="4843" y="3428"/>
                  </a:cubicBezTo>
                  <a:cubicBezTo>
                    <a:pt x="4850" y="3428"/>
                    <a:pt x="4850" y="3421"/>
                    <a:pt x="4857" y="3414"/>
                  </a:cubicBezTo>
                  <a:cubicBezTo>
                    <a:pt x="4865" y="3407"/>
                    <a:pt x="4865" y="3392"/>
                    <a:pt x="4872" y="3385"/>
                  </a:cubicBezTo>
                  <a:cubicBezTo>
                    <a:pt x="4916" y="3377"/>
                    <a:pt x="4953" y="3363"/>
                    <a:pt x="4967" y="3348"/>
                  </a:cubicBezTo>
                  <a:cubicBezTo>
                    <a:pt x="4982" y="3348"/>
                    <a:pt x="4989" y="3348"/>
                    <a:pt x="5004" y="3348"/>
                  </a:cubicBezTo>
                  <a:cubicBezTo>
                    <a:pt x="5019" y="3348"/>
                    <a:pt x="5033" y="3348"/>
                    <a:pt x="5048" y="3348"/>
                  </a:cubicBezTo>
                  <a:cubicBezTo>
                    <a:pt x="5085" y="3333"/>
                    <a:pt x="5092" y="3319"/>
                    <a:pt x="5107" y="3304"/>
                  </a:cubicBezTo>
                  <a:cubicBezTo>
                    <a:pt x="5107" y="3297"/>
                    <a:pt x="5114" y="3297"/>
                    <a:pt x="5114" y="3289"/>
                  </a:cubicBezTo>
                  <a:cubicBezTo>
                    <a:pt x="5121" y="3275"/>
                    <a:pt x="5129" y="3275"/>
                    <a:pt x="5143" y="3267"/>
                  </a:cubicBezTo>
                  <a:cubicBezTo>
                    <a:pt x="5151" y="3267"/>
                    <a:pt x="5158" y="3260"/>
                    <a:pt x="5158" y="3260"/>
                  </a:cubicBezTo>
                  <a:cubicBezTo>
                    <a:pt x="5194" y="3238"/>
                    <a:pt x="5216" y="3194"/>
                    <a:pt x="5216" y="3157"/>
                  </a:cubicBezTo>
                  <a:cubicBezTo>
                    <a:pt x="5209" y="3128"/>
                    <a:pt x="5187" y="3106"/>
                    <a:pt x="5151" y="3099"/>
                  </a:cubicBezTo>
                  <a:cubicBezTo>
                    <a:pt x="5092" y="3091"/>
                    <a:pt x="5085" y="3077"/>
                    <a:pt x="5085" y="3062"/>
                  </a:cubicBezTo>
                  <a:cubicBezTo>
                    <a:pt x="5085" y="3055"/>
                    <a:pt x="5085" y="3055"/>
                    <a:pt x="5085" y="3055"/>
                  </a:cubicBezTo>
                  <a:cubicBezTo>
                    <a:pt x="5085" y="3055"/>
                    <a:pt x="5085" y="3055"/>
                    <a:pt x="5085" y="3047"/>
                  </a:cubicBezTo>
                  <a:cubicBezTo>
                    <a:pt x="5092" y="3040"/>
                    <a:pt x="5107" y="3033"/>
                    <a:pt x="5107" y="3011"/>
                  </a:cubicBezTo>
                  <a:cubicBezTo>
                    <a:pt x="5114" y="2982"/>
                    <a:pt x="5114" y="2952"/>
                    <a:pt x="5099" y="2938"/>
                  </a:cubicBezTo>
                  <a:cubicBezTo>
                    <a:pt x="5085" y="2923"/>
                    <a:pt x="5077" y="2916"/>
                    <a:pt x="5063" y="2916"/>
                  </a:cubicBezTo>
                  <a:cubicBezTo>
                    <a:pt x="5048" y="2916"/>
                    <a:pt x="5041" y="2916"/>
                    <a:pt x="5026" y="2923"/>
                  </a:cubicBezTo>
                  <a:cubicBezTo>
                    <a:pt x="5026" y="2930"/>
                    <a:pt x="5019" y="2930"/>
                    <a:pt x="5019" y="2938"/>
                  </a:cubicBezTo>
                  <a:cubicBezTo>
                    <a:pt x="5011" y="2938"/>
                    <a:pt x="5011" y="2938"/>
                    <a:pt x="5004" y="2945"/>
                  </a:cubicBezTo>
                  <a:cubicBezTo>
                    <a:pt x="5004" y="2930"/>
                    <a:pt x="5011" y="2916"/>
                    <a:pt x="5019" y="2908"/>
                  </a:cubicBezTo>
                  <a:cubicBezTo>
                    <a:pt x="5026" y="2908"/>
                    <a:pt x="5033" y="2908"/>
                    <a:pt x="5041" y="2908"/>
                  </a:cubicBezTo>
                  <a:cubicBezTo>
                    <a:pt x="5063" y="2901"/>
                    <a:pt x="5099" y="2901"/>
                    <a:pt x="5121" y="2857"/>
                  </a:cubicBezTo>
                  <a:cubicBezTo>
                    <a:pt x="5136" y="2842"/>
                    <a:pt x="5143" y="2813"/>
                    <a:pt x="5136" y="2798"/>
                  </a:cubicBezTo>
                  <a:cubicBezTo>
                    <a:pt x="5121" y="2769"/>
                    <a:pt x="5099" y="2769"/>
                    <a:pt x="5070" y="2762"/>
                  </a:cubicBezTo>
                  <a:cubicBezTo>
                    <a:pt x="5063" y="2762"/>
                    <a:pt x="5063" y="2762"/>
                    <a:pt x="5063" y="2762"/>
                  </a:cubicBezTo>
                  <a:cubicBezTo>
                    <a:pt x="5055" y="2754"/>
                    <a:pt x="5048" y="2754"/>
                    <a:pt x="5041" y="2754"/>
                  </a:cubicBezTo>
                  <a:cubicBezTo>
                    <a:pt x="5070" y="2740"/>
                    <a:pt x="5077" y="2732"/>
                    <a:pt x="5092" y="2710"/>
                  </a:cubicBezTo>
                  <a:cubicBezTo>
                    <a:pt x="5099" y="2710"/>
                    <a:pt x="5099" y="2703"/>
                    <a:pt x="5107" y="2696"/>
                  </a:cubicBezTo>
                  <a:cubicBezTo>
                    <a:pt x="5107" y="2688"/>
                    <a:pt x="5114" y="2688"/>
                    <a:pt x="5121" y="2688"/>
                  </a:cubicBezTo>
                  <a:cubicBezTo>
                    <a:pt x="5129" y="2688"/>
                    <a:pt x="5136" y="2688"/>
                    <a:pt x="5151" y="2696"/>
                  </a:cubicBezTo>
                  <a:cubicBezTo>
                    <a:pt x="5158" y="2696"/>
                    <a:pt x="5158" y="2696"/>
                    <a:pt x="5165" y="2696"/>
                  </a:cubicBezTo>
                  <a:cubicBezTo>
                    <a:pt x="5173" y="2703"/>
                    <a:pt x="5180" y="2703"/>
                    <a:pt x="5187" y="2703"/>
                  </a:cubicBezTo>
                  <a:cubicBezTo>
                    <a:pt x="5231" y="2703"/>
                    <a:pt x="5239" y="2666"/>
                    <a:pt x="5246" y="2645"/>
                  </a:cubicBezTo>
                  <a:cubicBezTo>
                    <a:pt x="5246" y="2637"/>
                    <a:pt x="5246" y="2637"/>
                    <a:pt x="5246" y="2637"/>
                  </a:cubicBezTo>
                  <a:cubicBezTo>
                    <a:pt x="5246" y="2630"/>
                    <a:pt x="5261" y="2630"/>
                    <a:pt x="5268" y="2623"/>
                  </a:cubicBezTo>
                  <a:cubicBezTo>
                    <a:pt x="5282" y="2623"/>
                    <a:pt x="5297" y="2623"/>
                    <a:pt x="5312" y="2615"/>
                  </a:cubicBezTo>
                  <a:cubicBezTo>
                    <a:pt x="5319" y="2608"/>
                    <a:pt x="5326" y="2608"/>
                    <a:pt x="5334" y="2600"/>
                  </a:cubicBezTo>
                  <a:cubicBezTo>
                    <a:pt x="5341" y="2637"/>
                    <a:pt x="5356" y="2652"/>
                    <a:pt x="5378" y="2652"/>
                  </a:cubicBezTo>
                  <a:cubicBezTo>
                    <a:pt x="5385" y="2652"/>
                    <a:pt x="5385" y="2652"/>
                    <a:pt x="5385" y="2652"/>
                  </a:cubicBezTo>
                  <a:cubicBezTo>
                    <a:pt x="5392" y="2645"/>
                    <a:pt x="5392" y="2645"/>
                    <a:pt x="5392" y="2645"/>
                  </a:cubicBezTo>
                  <a:cubicBezTo>
                    <a:pt x="5414" y="2637"/>
                    <a:pt x="5414" y="2608"/>
                    <a:pt x="5422" y="2586"/>
                  </a:cubicBezTo>
                  <a:cubicBezTo>
                    <a:pt x="5422" y="2564"/>
                    <a:pt x="5429" y="2542"/>
                    <a:pt x="5436" y="2527"/>
                  </a:cubicBezTo>
                  <a:cubicBezTo>
                    <a:pt x="5444" y="2513"/>
                    <a:pt x="5451" y="2505"/>
                    <a:pt x="5451" y="2491"/>
                  </a:cubicBezTo>
                  <a:cubicBezTo>
                    <a:pt x="5473" y="2461"/>
                    <a:pt x="5480" y="2439"/>
                    <a:pt x="5517" y="2425"/>
                  </a:cubicBezTo>
                  <a:cubicBezTo>
                    <a:pt x="5524" y="2425"/>
                    <a:pt x="5539" y="2417"/>
                    <a:pt x="5575" y="2417"/>
                  </a:cubicBezTo>
                  <a:cubicBezTo>
                    <a:pt x="5598" y="2417"/>
                    <a:pt x="5620" y="2417"/>
                    <a:pt x="5649" y="2425"/>
                  </a:cubicBezTo>
                  <a:cubicBezTo>
                    <a:pt x="5678" y="2425"/>
                    <a:pt x="5700" y="2425"/>
                    <a:pt x="5722" y="2425"/>
                  </a:cubicBezTo>
                  <a:cubicBezTo>
                    <a:pt x="5773" y="2425"/>
                    <a:pt x="5803" y="2417"/>
                    <a:pt x="5825" y="2403"/>
                  </a:cubicBezTo>
                  <a:cubicBezTo>
                    <a:pt x="5876" y="2366"/>
                    <a:pt x="5869" y="2337"/>
                    <a:pt x="5854" y="2285"/>
                  </a:cubicBezTo>
                  <a:cubicBezTo>
                    <a:pt x="5847" y="2264"/>
                    <a:pt x="5847" y="2264"/>
                    <a:pt x="5847" y="2264"/>
                  </a:cubicBezTo>
                  <a:cubicBezTo>
                    <a:pt x="5832" y="2205"/>
                    <a:pt x="5817" y="2176"/>
                    <a:pt x="5810" y="2139"/>
                  </a:cubicBezTo>
                  <a:cubicBezTo>
                    <a:pt x="5803" y="2132"/>
                    <a:pt x="5803" y="2124"/>
                    <a:pt x="5795" y="2117"/>
                  </a:cubicBezTo>
                  <a:cubicBezTo>
                    <a:pt x="5795" y="2109"/>
                    <a:pt x="5788" y="2102"/>
                    <a:pt x="5788" y="2095"/>
                  </a:cubicBezTo>
                  <a:cubicBezTo>
                    <a:pt x="5781" y="2066"/>
                    <a:pt x="5766" y="2029"/>
                    <a:pt x="5730" y="2029"/>
                  </a:cubicBezTo>
                  <a:cubicBezTo>
                    <a:pt x="5722" y="2029"/>
                    <a:pt x="5707" y="2036"/>
                    <a:pt x="5700" y="2036"/>
                  </a:cubicBezTo>
                  <a:cubicBezTo>
                    <a:pt x="5693" y="2036"/>
                    <a:pt x="5693" y="2036"/>
                    <a:pt x="5693" y="2036"/>
                  </a:cubicBezTo>
                  <a:cubicBezTo>
                    <a:pt x="5685" y="2044"/>
                    <a:pt x="5685" y="2044"/>
                    <a:pt x="5678" y="2044"/>
                  </a:cubicBezTo>
                  <a:lnTo>
                    <a:pt x="5678" y="2044"/>
                  </a:lnTo>
                  <a:cubicBezTo>
                    <a:pt x="5671" y="2044"/>
                    <a:pt x="5656" y="2036"/>
                    <a:pt x="5634" y="2029"/>
                  </a:cubicBezTo>
                  <a:cubicBezTo>
                    <a:pt x="5605" y="2022"/>
                    <a:pt x="5605" y="2014"/>
                    <a:pt x="5598" y="1985"/>
                  </a:cubicBezTo>
                  <a:cubicBezTo>
                    <a:pt x="5598" y="1970"/>
                    <a:pt x="5590" y="1948"/>
                    <a:pt x="5583" y="1926"/>
                  </a:cubicBezTo>
                  <a:cubicBezTo>
                    <a:pt x="5554" y="1860"/>
                    <a:pt x="5524" y="1838"/>
                    <a:pt x="5466" y="1824"/>
                  </a:cubicBezTo>
                  <a:cubicBezTo>
                    <a:pt x="5458" y="1824"/>
                    <a:pt x="5458" y="1816"/>
                    <a:pt x="5451" y="1809"/>
                  </a:cubicBezTo>
                  <a:cubicBezTo>
                    <a:pt x="5444" y="1802"/>
                    <a:pt x="5429" y="1780"/>
                    <a:pt x="5400" y="1780"/>
                  </a:cubicBezTo>
                  <a:cubicBezTo>
                    <a:pt x="5385" y="1780"/>
                    <a:pt x="5378" y="1787"/>
                    <a:pt x="5370" y="1787"/>
                  </a:cubicBezTo>
                  <a:cubicBezTo>
                    <a:pt x="5363" y="1787"/>
                    <a:pt x="5348" y="1795"/>
                    <a:pt x="5312" y="1795"/>
                  </a:cubicBezTo>
                  <a:cubicBezTo>
                    <a:pt x="5297" y="1802"/>
                    <a:pt x="5282" y="1802"/>
                    <a:pt x="5275" y="1802"/>
                  </a:cubicBezTo>
                  <a:cubicBezTo>
                    <a:pt x="5239" y="1802"/>
                    <a:pt x="5209" y="1795"/>
                    <a:pt x="5194" y="1773"/>
                  </a:cubicBezTo>
                  <a:cubicBezTo>
                    <a:pt x="5173" y="1743"/>
                    <a:pt x="5143" y="1728"/>
                    <a:pt x="5099" y="1728"/>
                  </a:cubicBezTo>
                  <a:cubicBezTo>
                    <a:pt x="5085" y="1728"/>
                    <a:pt x="5077" y="1728"/>
                    <a:pt x="5055" y="1728"/>
                  </a:cubicBezTo>
                  <a:lnTo>
                    <a:pt x="5055" y="1728"/>
                  </a:lnTo>
                  <a:cubicBezTo>
                    <a:pt x="5048" y="1736"/>
                    <a:pt x="5048" y="1736"/>
                    <a:pt x="5048" y="1736"/>
                  </a:cubicBezTo>
                  <a:cubicBezTo>
                    <a:pt x="5041" y="1736"/>
                    <a:pt x="5041" y="1736"/>
                    <a:pt x="5041" y="1736"/>
                  </a:cubicBezTo>
                  <a:cubicBezTo>
                    <a:pt x="5033" y="1743"/>
                    <a:pt x="5033" y="1743"/>
                    <a:pt x="5033" y="1743"/>
                  </a:cubicBezTo>
                  <a:cubicBezTo>
                    <a:pt x="5019" y="1780"/>
                    <a:pt x="4997" y="1809"/>
                    <a:pt x="4982" y="1824"/>
                  </a:cubicBezTo>
                  <a:cubicBezTo>
                    <a:pt x="4953" y="1868"/>
                    <a:pt x="4967" y="1912"/>
                    <a:pt x="4975" y="1948"/>
                  </a:cubicBezTo>
                  <a:cubicBezTo>
                    <a:pt x="4982" y="1956"/>
                    <a:pt x="4982" y="1956"/>
                    <a:pt x="4982" y="1956"/>
                  </a:cubicBezTo>
                  <a:cubicBezTo>
                    <a:pt x="4989" y="1985"/>
                    <a:pt x="5011" y="2000"/>
                    <a:pt x="5033" y="2007"/>
                  </a:cubicBezTo>
                  <a:lnTo>
                    <a:pt x="5048" y="2014"/>
                  </a:lnTo>
                  <a:cubicBezTo>
                    <a:pt x="5048" y="2036"/>
                    <a:pt x="5033" y="2058"/>
                    <a:pt x="5004" y="2080"/>
                  </a:cubicBezTo>
                  <a:cubicBezTo>
                    <a:pt x="4975" y="2109"/>
                    <a:pt x="4967" y="2124"/>
                    <a:pt x="4953" y="2154"/>
                  </a:cubicBezTo>
                  <a:cubicBezTo>
                    <a:pt x="4945" y="2168"/>
                    <a:pt x="4945" y="2168"/>
                    <a:pt x="4945" y="2168"/>
                  </a:cubicBezTo>
                  <a:cubicBezTo>
                    <a:pt x="4938" y="2190"/>
                    <a:pt x="4938" y="2205"/>
                    <a:pt x="4938" y="2212"/>
                  </a:cubicBezTo>
                  <a:lnTo>
                    <a:pt x="4938" y="2219"/>
                  </a:lnTo>
                  <a:lnTo>
                    <a:pt x="4938" y="2219"/>
                  </a:lnTo>
                  <a:cubicBezTo>
                    <a:pt x="4938" y="2219"/>
                    <a:pt x="4931" y="2219"/>
                    <a:pt x="4923" y="2227"/>
                  </a:cubicBezTo>
                  <a:lnTo>
                    <a:pt x="4923" y="2227"/>
                  </a:lnTo>
                  <a:cubicBezTo>
                    <a:pt x="4923" y="2227"/>
                    <a:pt x="4916" y="2219"/>
                    <a:pt x="4909" y="2197"/>
                  </a:cubicBezTo>
                  <a:cubicBezTo>
                    <a:pt x="4901" y="2168"/>
                    <a:pt x="4872" y="2139"/>
                    <a:pt x="4835" y="2139"/>
                  </a:cubicBezTo>
                  <a:cubicBezTo>
                    <a:pt x="4806" y="2139"/>
                    <a:pt x="4784" y="2161"/>
                    <a:pt x="4770" y="2183"/>
                  </a:cubicBezTo>
                  <a:cubicBezTo>
                    <a:pt x="4770" y="2183"/>
                    <a:pt x="4762" y="2190"/>
                    <a:pt x="4755" y="2197"/>
                  </a:cubicBezTo>
                  <a:cubicBezTo>
                    <a:pt x="4755" y="2190"/>
                    <a:pt x="4748" y="2183"/>
                    <a:pt x="4733" y="2161"/>
                  </a:cubicBezTo>
                  <a:cubicBezTo>
                    <a:pt x="4718" y="2139"/>
                    <a:pt x="4696" y="2132"/>
                    <a:pt x="4674" y="2132"/>
                  </a:cubicBezTo>
                  <a:cubicBezTo>
                    <a:pt x="4652" y="2132"/>
                    <a:pt x="4623" y="2139"/>
                    <a:pt x="4594" y="2154"/>
                  </a:cubicBezTo>
                  <a:cubicBezTo>
                    <a:pt x="4586" y="2161"/>
                    <a:pt x="4579" y="2161"/>
                    <a:pt x="4572" y="2161"/>
                  </a:cubicBezTo>
                  <a:cubicBezTo>
                    <a:pt x="4564" y="2161"/>
                    <a:pt x="4557" y="2161"/>
                    <a:pt x="4542" y="2154"/>
                  </a:cubicBezTo>
                  <a:cubicBezTo>
                    <a:pt x="4535" y="2154"/>
                    <a:pt x="4520" y="2154"/>
                    <a:pt x="4506" y="2146"/>
                  </a:cubicBezTo>
                  <a:cubicBezTo>
                    <a:pt x="4484" y="2146"/>
                    <a:pt x="4462" y="2102"/>
                    <a:pt x="4447" y="2073"/>
                  </a:cubicBezTo>
                  <a:cubicBezTo>
                    <a:pt x="4447" y="2066"/>
                    <a:pt x="4447" y="2066"/>
                    <a:pt x="4447" y="2066"/>
                  </a:cubicBezTo>
                  <a:cubicBezTo>
                    <a:pt x="4425" y="2014"/>
                    <a:pt x="4389" y="1992"/>
                    <a:pt x="4330" y="1992"/>
                  </a:cubicBezTo>
                  <a:cubicBezTo>
                    <a:pt x="4308" y="1992"/>
                    <a:pt x="4293" y="1963"/>
                    <a:pt x="4271" y="1941"/>
                  </a:cubicBezTo>
                  <a:cubicBezTo>
                    <a:pt x="4264" y="1926"/>
                    <a:pt x="4249" y="1912"/>
                    <a:pt x="4242" y="1897"/>
                  </a:cubicBezTo>
                  <a:cubicBezTo>
                    <a:pt x="4227" y="1890"/>
                    <a:pt x="4213" y="1882"/>
                    <a:pt x="4198" y="1882"/>
                  </a:cubicBezTo>
                  <a:cubicBezTo>
                    <a:pt x="4169" y="1882"/>
                    <a:pt x="4147" y="1904"/>
                    <a:pt x="4125" y="1912"/>
                  </a:cubicBezTo>
                  <a:cubicBezTo>
                    <a:pt x="4125" y="1919"/>
                    <a:pt x="4117" y="1919"/>
                    <a:pt x="4117" y="1919"/>
                  </a:cubicBezTo>
                  <a:cubicBezTo>
                    <a:pt x="4103" y="1926"/>
                    <a:pt x="4059" y="1926"/>
                    <a:pt x="4030" y="1934"/>
                  </a:cubicBezTo>
                  <a:cubicBezTo>
                    <a:pt x="4008" y="1934"/>
                    <a:pt x="3985" y="1934"/>
                    <a:pt x="3971" y="1934"/>
                  </a:cubicBezTo>
                  <a:cubicBezTo>
                    <a:pt x="3963" y="1934"/>
                    <a:pt x="3963" y="1934"/>
                    <a:pt x="3963" y="1934"/>
                  </a:cubicBezTo>
                  <a:cubicBezTo>
                    <a:pt x="3956" y="1934"/>
                    <a:pt x="3956" y="1934"/>
                    <a:pt x="3949" y="1926"/>
                  </a:cubicBezTo>
                  <a:cubicBezTo>
                    <a:pt x="3942" y="1912"/>
                    <a:pt x="3934" y="1897"/>
                    <a:pt x="3905" y="1890"/>
                  </a:cubicBezTo>
                  <a:cubicBezTo>
                    <a:pt x="3890" y="1882"/>
                    <a:pt x="3868" y="1860"/>
                    <a:pt x="3846" y="1831"/>
                  </a:cubicBezTo>
                  <a:cubicBezTo>
                    <a:pt x="3839" y="1824"/>
                    <a:pt x="3832" y="1816"/>
                    <a:pt x="3832" y="1809"/>
                  </a:cubicBezTo>
                  <a:cubicBezTo>
                    <a:pt x="3817" y="1780"/>
                    <a:pt x="3802" y="1743"/>
                    <a:pt x="3773" y="1743"/>
                  </a:cubicBezTo>
                  <a:cubicBezTo>
                    <a:pt x="3766" y="1743"/>
                    <a:pt x="3766" y="1743"/>
                    <a:pt x="3758" y="1750"/>
                  </a:cubicBezTo>
                  <a:cubicBezTo>
                    <a:pt x="3736" y="1750"/>
                    <a:pt x="3700" y="1758"/>
                    <a:pt x="3670" y="1758"/>
                  </a:cubicBezTo>
                  <a:cubicBezTo>
                    <a:pt x="3663" y="1758"/>
                    <a:pt x="3656" y="1750"/>
                    <a:pt x="3649" y="1743"/>
                  </a:cubicBezTo>
                  <a:cubicBezTo>
                    <a:pt x="3634" y="1736"/>
                    <a:pt x="3612" y="1721"/>
                    <a:pt x="3590" y="1721"/>
                  </a:cubicBezTo>
                  <a:cubicBezTo>
                    <a:pt x="3553" y="1721"/>
                    <a:pt x="3494" y="1736"/>
                    <a:pt x="3443" y="1750"/>
                  </a:cubicBezTo>
                  <a:cubicBezTo>
                    <a:pt x="3436" y="1758"/>
                    <a:pt x="3436" y="1758"/>
                    <a:pt x="3436" y="1758"/>
                  </a:cubicBezTo>
                  <a:cubicBezTo>
                    <a:pt x="3421" y="1758"/>
                    <a:pt x="3392" y="1743"/>
                    <a:pt x="3363" y="1721"/>
                  </a:cubicBezTo>
                  <a:cubicBezTo>
                    <a:pt x="3341" y="1707"/>
                    <a:pt x="3333" y="1692"/>
                    <a:pt x="3326" y="1670"/>
                  </a:cubicBezTo>
                  <a:cubicBezTo>
                    <a:pt x="3326" y="1663"/>
                    <a:pt x="3341" y="1655"/>
                    <a:pt x="3348" y="1655"/>
                  </a:cubicBezTo>
                  <a:cubicBezTo>
                    <a:pt x="3355" y="1648"/>
                    <a:pt x="3363" y="1641"/>
                    <a:pt x="3370" y="1634"/>
                  </a:cubicBezTo>
                  <a:cubicBezTo>
                    <a:pt x="3414" y="1605"/>
                    <a:pt x="3392" y="1554"/>
                    <a:pt x="3377" y="1524"/>
                  </a:cubicBezTo>
                  <a:cubicBezTo>
                    <a:pt x="3370" y="1517"/>
                    <a:pt x="3370" y="1510"/>
                    <a:pt x="3363" y="1502"/>
                  </a:cubicBezTo>
                  <a:cubicBezTo>
                    <a:pt x="3348" y="1458"/>
                    <a:pt x="3297" y="1429"/>
                    <a:pt x="3253" y="1422"/>
                  </a:cubicBezTo>
                  <a:cubicBezTo>
                    <a:pt x="3223" y="1415"/>
                    <a:pt x="3180" y="1407"/>
                    <a:pt x="3150" y="1378"/>
                  </a:cubicBezTo>
                  <a:lnTo>
                    <a:pt x="3150" y="1378"/>
                  </a:lnTo>
                  <a:cubicBezTo>
                    <a:pt x="3150" y="1370"/>
                    <a:pt x="3158" y="1370"/>
                    <a:pt x="3165" y="1363"/>
                  </a:cubicBezTo>
                  <a:cubicBezTo>
                    <a:pt x="3172" y="1356"/>
                    <a:pt x="3180" y="1356"/>
                    <a:pt x="3187" y="1356"/>
                  </a:cubicBezTo>
                  <a:cubicBezTo>
                    <a:pt x="3187" y="1356"/>
                    <a:pt x="3194" y="1356"/>
                    <a:pt x="3201" y="1356"/>
                  </a:cubicBezTo>
                  <a:cubicBezTo>
                    <a:pt x="3209" y="1363"/>
                    <a:pt x="3216" y="1363"/>
                    <a:pt x="3223" y="1363"/>
                  </a:cubicBezTo>
                  <a:cubicBezTo>
                    <a:pt x="3260" y="1363"/>
                    <a:pt x="3275" y="1326"/>
                    <a:pt x="3289" y="1290"/>
                  </a:cubicBezTo>
                  <a:cubicBezTo>
                    <a:pt x="3304" y="1268"/>
                    <a:pt x="3311" y="1239"/>
                    <a:pt x="3333" y="1217"/>
                  </a:cubicBezTo>
                  <a:cubicBezTo>
                    <a:pt x="3355" y="1195"/>
                    <a:pt x="3370" y="1173"/>
                    <a:pt x="3370" y="1150"/>
                  </a:cubicBezTo>
                  <a:cubicBezTo>
                    <a:pt x="3363" y="1129"/>
                    <a:pt x="3348" y="1114"/>
                    <a:pt x="3333" y="1107"/>
                  </a:cubicBezTo>
                  <a:cubicBezTo>
                    <a:pt x="3326" y="1099"/>
                    <a:pt x="3326" y="1099"/>
                    <a:pt x="3326" y="1099"/>
                  </a:cubicBezTo>
                  <a:cubicBezTo>
                    <a:pt x="3297" y="1077"/>
                    <a:pt x="3289" y="1070"/>
                    <a:pt x="3275" y="1048"/>
                  </a:cubicBezTo>
                  <a:cubicBezTo>
                    <a:pt x="3253" y="1004"/>
                    <a:pt x="3245" y="997"/>
                    <a:pt x="3194" y="975"/>
                  </a:cubicBezTo>
                  <a:cubicBezTo>
                    <a:pt x="3187" y="967"/>
                    <a:pt x="3180" y="967"/>
                    <a:pt x="3180" y="960"/>
                  </a:cubicBezTo>
                  <a:cubicBezTo>
                    <a:pt x="3180" y="960"/>
                    <a:pt x="3180" y="960"/>
                    <a:pt x="3180" y="953"/>
                  </a:cubicBezTo>
                  <a:cubicBezTo>
                    <a:pt x="3194" y="931"/>
                    <a:pt x="3201" y="901"/>
                    <a:pt x="3187" y="879"/>
                  </a:cubicBezTo>
                  <a:cubicBezTo>
                    <a:pt x="3180" y="850"/>
                    <a:pt x="3158" y="836"/>
                    <a:pt x="3128" y="836"/>
                  </a:cubicBezTo>
                  <a:cubicBezTo>
                    <a:pt x="3099" y="836"/>
                    <a:pt x="3084" y="828"/>
                    <a:pt x="3070" y="828"/>
                  </a:cubicBezTo>
                  <a:cubicBezTo>
                    <a:pt x="3055" y="821"/>
                    <a:pt x="3040" y="821"/>
                    <a:pt x="3026" y="821"/>
                  </a:cubicBezTo>
                  <a:lnTo>
                    <a:pt x="3026" y="821"/>
                  </a:lnTo>
                  <a:lnTo>
                    <a:pt x="3026" y="821"/>
                  </a:lnTo>
                  <a:cubicBezTo>
                    <a:pt x="3026" y="814"/>
                    <a:pt x="3026" y="814"/>
                    <a:pt x="3018" y="814"/>
                  </a:cubicBezTo>
                  <a:cubicBezTo>
                    <a:pt x="3018" y="806"/>
                    <a:pt x="3011" y="770"/>
                    <a:pt x="2974" y="770"/>
                  </a:cubicBezTo>
                  <a:cubicBezTo>
                    <a:pt x="2952" y="770"/>
                    <a:pt x="2938" y="784"/>
                    <a:pt x="2930" y="784"/>
                  </a:cubicBezTo>
                  <a:cubicBezTo>
                    <a:pt x="2923" y="791"/>
                    <a:pt x="2908" y="799"/>
                    <a:pt x="2894" y="799"/>
                  </a:cubicBezTo>
                  <a:cubicBezTo>
                    <a:pt x="2886" y="806"/>
                    <a:pt x="2886" y="806"/>
                    <a:pt x="2886" y="806"/>
                  </a:cubicBezTo>
                  <a:cubicBezTo>
                    <a:pt x="2879" y="806"/>
                    <a:pt x="2872" y="799"/>
                    <a:pt x="2864" y="791"/>
                  </a:cubicBezTo>
                  <a:cubicBezTo>
                    <a:pt x="2850" y="784"/>
                    <a:pt x="2835" y="777"/>
                    <a:pt x="2813" y="770"/>
                  </a:cubicBezTo>
                  <a:cubicBezTo>
                    <a:pt x="2806" y="770"/>
                    <a:pt x="2806" y="770"/>
                    <a:pt x="2799" y="770"/>
                  </a:cubicBezTo>
                  <a:cubicBezTo>
                    <a:pt x="2769" y="770"/>
                    <a:pt x="2754" y="784"/>
                    <a:pt x="2747" y="791"/>
                  </a:cubicBezTo>
                  <a:cubicBezTo>
                    <a:pt x="2740" y="799"/>
                    <a:pt x="2740" y="799"/>
                    <a:pt x="2732" y="799"/>
                  </a:cubicBezTo>
                  <a:cubicBezTo>
                    <a:pt x="2740" y="799"/>
                    <a:pt x="2732" y="799"/>
                    <a:pt x="2732" y="799"/>
                  </a:cubicBezTo>
                  <a:cubicBezTo>
                    <a:pt x="2725" y="791"/>
                    <a:pt x="2718" y="784"/>
                    <a:pt x="2696" y="784"/>
                  </a:cubicBezTo>
                  <a:cubicBezTo>
                    <a:pt x="2689" y="784"/>
                    <a:pt x="2681" y="784"/>
                    <a:pt x="2667" y="791"/>
                  </a:cubicBezTo>
                  <a:cubicBezTo>
                    <a:pt x="2659" y="799"/>
                    <a:pt x="2652" y="799"/>
                    <a:pt x="2652" y="799"/>
                  </a:cubicBezTo>
                  <a:cubicBezTo>
                    <a:pt x="2637" y="799"/>
                    <a:pt x="2630" y="799"/>
                    <a:pt x="2615" y="791"/>
                  </a:cubicBezTo>
                  <a:cubicBezTo>
                    <a:pt x="2601" y="784"/>
                    <a:pt x="2571" y="770"/>
                    <a:pt x="2549" y="755"/>
                  </a:cubicBezTo>
                  <a:cubicBezTo>
                    <a:pt x="2527" y="740"/>
                    <a:pt x="2513" y="733"/>
                    <a:pt x="2498" y="726"/>
                  </a:cubicBezTo>
                  <a:cubicBezTo>
                    <a:pt x="2483" y="718"/>
                    <a:pt x="2469" y="718"/>
                    <a:pt x="2454" y="718"/>
                  </a:cubicBezTo>
                  <a:cubicBezTo>
                    <a:pt x="2439" y="718"/>
                    <a:pt x="2425" y="718"/>
                    <a:pt x="2418" y="726"/>
                  </a:cubicBezTo>
                  <a:cubicBezTo>
                    <a:pt x="2410" y="733"/>
                    <a:pt x="2395" y="733"/>
                    <a:pt x="2388" y="740"/>
                  </a:cubicBezTo>
                  <a:cubicBezTo>
                    <a:pt x="2366" y="748"/>
                    <a:pt x="2351" y="755"/>
                    <a:pt x="2337" y="755"/>
                  </a:cubicBezTo>
                  <a:cubicBezTo>
                    <a:pt x="2322" y="755"/>
                    <a:pt x="2315" y="748"/>
                    <a:pt x="2308" y="748"/>
                  </a:cubicBezTo>
                  <a:cubicBezTo>
                    <a:pt x="2293" y="740"/>
                    <a:pt x="2278" y="718"/>
                    <a:pt x="2278" y="689"/>
                  </a:cubicBezTo>
                  <a:cubicBezTo>
                    <a:pt x="2278" y="579"/>
                    <a:pt x="2278" y="579"/>
                    <a:pt x="2278" y="579"/>
                  </a:cubicBezTo>
                  <a:cubicBezTo>
                    <a:pt x="2278" y="535"/>
                    <a:pt x="2234" y="477"/>
                    <a:pt x="2212" y="455"/>
                  </a:cubicBezTo>
                  <a:cubicBezTo>
                    <a:pt x="2212" y="447"/>
                    <a:pt x="2220" y="432"/>
                    <a:pt x="2220" y="432"/>
                  </a:cubicBezTo>
                  <a:cubicBezTo>
                    <a:pt x="2220" y="418"/>
                    <a:pt x="2227" y="396"/>
                    <a:pt x="2220" y="381"/>
                  </a:cubicBezTo>
                  <a:cubicBezTo>
                    <a:pt x="2220" y="359"/>
                    <a:pt x="2198" y="345"/>
                    <a:pt x="2176" y="323"/>
                  </a:cubicBezTo>
                  <a:cubicBezTo>
                    <a:pt x="2161" y="308"/>
                    <a:pt x="2139" y="286"/>
                    <a:pt x="2132" y="279"/>
                  </a:cubicBezTo>
                  <a:cubicBezTo>
                    <a:pt x="2132" y="271"/>
                    <a:pt x="2124" y="264"/>
                    <a:pt x="2124" y="264"/>
                  </a:cubicBezTo>
                  <a:cubicBezTo>
                    <a:pt x="2132" y="264"/>
                    <a:pt x="2132" y="264"/>
                    <a:pt x="2146" y="264"/>
                  </a:cubicBezTo>
                  <a:cubicBezTo>
                    <a:pt x="2183" y="257"/>
                    <a:pt x="2205" y="227"/>
                    <a:pt x="2205" y="191"/>
                  </a:cubicBezTo>
                  <a:cubicBezTo>
                    <a:pt x="2205" y="154"/>
                    <a:pt x="2176" y="117"/>
                    <a:pt x="2139" y="117"/>
                  </a:cubicBezTo>
                  <a:cubicBezTo>
                    <a:pt x="2132" y="117"/>
                    <a:pt x="2132" y="117"/>
                    <a:pt x="2124" y="110"/>
                  </a:cubicBezTo>
                  <a:cubicBezTo>
                    <a:pt x="2117" y="110"/>
                    <a:pt x="2102" y="110"/>
                    <a:pt x="2088" y="110"/>
                  </a:cubicBezTo>
                  <a:cubicBezTo>
                    <a:pt x="2088" y="110"/>
                    <a:pt x="2080" y="110"/>
                    <a:pt x="2066" y="110"/>
                  </a:cubicBezTo>
                  <a:lnTo>
                    <a:pt x="2066" y="110"/>
                  </a:lnTo>
                  <a:cubicBezTo>
                    <a:pt x="2058" y="110"/>
                    <a:pt x="2044" y="96"/>
                    <a:pt x="2036" y="81"/>
                  </a:cubicBezTo>
                  <a:cubicBezTo>
                    <a:pt x="2029" y="74"/>
                    <a:pt x="2014" y="66"/>
                    <a:pt x="2007" y="51"/>
                  </a:cubicBezTo>
                  <a:cubicBezTo>
                    <a:pt x="1985" y="37"/>
                    <a:pt x="1949" y="29"/>
                    <a:pt x="1919" y="22"/>
                  </a:cubicBezTo>
                  <a:cubicBezTo>
                    <a:pt x="1904" y="22"/>
                    <a:pt x="1897" y="15"/>
                    <a:pt x="1882" y="15"/>
                  </a:cubicBezTo>
                  <a:cubicBezTo>
                    <a:pt x="1875" y="15"/>
                    <a:pt x="1861" y="8"/>
                    <a:pt x="1853" y="8"/>
                  </a:cubicBezTo>
                  <a:lnTo>
                    <a:pt x="1853" y="8"/>
                  </a:lnTo>
                  <a:lnTo>
                    <a:pt x="1853" y="8"/>
                  </a:lnTo>
                  <a:cubicBezTo>
                    <a:pt x="1831" y="8"/>
                    <a:pt x="1802" y="15"/>
                    <a:pt x="1780" y="15"/>
                  </a:cubicBezTo>
                  <a:cubicBezTo>
                    <a:pt x="1758" y="22"/>
                    <a:pt x="1736" y="22"/>
                    <a:pt x="1714" y="22"/>
                  </a:cubicBezTo>
                  <a:cubicBezTo>
                    <a:pt x="1707" y="22"/>
                    <a:pt x="1707" y="22"/>
                    <a:pt x="1699" y="22"/>
                  </a:cubicBezTo>
                  <a:lnTo>
                    <a:pt x="1692" y="22"/>
                  </a:lnTo>
                  <a:cubicBezTo>
                    <a:pt x="1685" y="22"/>
                    <a:pt x="1685" y="22"/>
                    <a:pt x="1677" y="22"/>
                  </a:cubicBezTo>
                  <a:cubicBezTo>
                    <a:pt x="1670" y="0"/>
                    <a:pt x="1670" y="0"/>
                    <a:pt x="1670" y="0"/>
                  </a:cubicBezTo>
                  <a:lnTo>
                    <a:pt x="1853" y="44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C777C6D-ECC1-734A-99C4-09BCAA45A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7476" y="5115086"/>
              <a:ext cx="2106610" cy="2630072"/>
            </a:xfrm>
            <a:custGeom>
              <a:avLst/>
              <a:gdLst>
                <a:gd name="T0" fmla="*/ 1824 w 5482"/>
                <a:gd name="T1" fmla="*/ 271 h 6924"/>
                <a:gd name="T2" fmla="*/ 1443 w 5482"/>
                <a:gd name="T3" fmla="*/ 571 h 6924"/>
                <a:gd name="T4" fmla="*/ 1040 w 5482"/>
                <a:gd name="T5" fmla="*/ 468 h 6924"/>
                <a:gd name="T6" fmla="*/ 461 w 5482"/>
                <a:gd name="T7" fmla="*/ 703 h 6924"/>
                <a:gd name="T8" fmla="*/ 644 w 5482"/>
                <a:gd name="T9" fmla="*/ 1341 h 6924"/>
                <a:gd name="T10" fmla="*/ 813 w 5482"/>
                <a:gd name="T11" fmla="*/ 1758 h 6924"/>
                <a:gd name="T12" fmla="*/ 886 w 5482"/>
                <a:gd name="T13" fmla="*/ 2124 h 6924"/>
                <a:gd name="T14" fmla="*/ 945 w 5482"/>
                <a:gd name="T15" fmla="*/ 2572 h 6924"/>
                <a:gd name="T16" fmla="*/ 1003 w 5482"/>
                <a:gd name="T17" fmla="*/ 2931 h 6924"/>
                <a:gd name="T18" fmla="*/ 813 w 5482"/>
                <a:gd name="T19" fmla="*/ 3326 h 6924"/>
                <a:gd name="T20" fmla="*/ 95 w 5482"/>
                <a:gd name="T21" fmla="*/ 3495 h 6924"/>
                <a:gd name="T22" fmla="*/ 212 w 5482"/>
                <a:gd name="T23" fmla="*/ 3810 h 6924"/>
                <a:gd name="T24" fmla="*/ 241 w 5482"/>
                <a:gd name="T25" fmla="*/ 4440 h 6924"/>
                <a:gd name="T26" fmla="*/ 527 w 5482"/>
                <a:gd name="T27" fmla="*/ 4689 h 6924"/>
                <a:gd name="T28" fmla="*/ 791 w 5482"/>
                <a:gd name="T29" fmla="*/ 4872 h 6924"/>
                <a:gd name="T30" fmla="*/ 901 w 5482"/>
                <a:gd name="T31" fmla="*/ 5224 h 6924"/>
                <a:gd name="T32" fmla="*/ 1135 w 5482"/>
                <a:gd name="T33" fmla="*/ 5400 h 6924"/>
                <a:gd name="T34" fmla="*/ 1465 w 5482"/>
                <a:gd name="T35" fmla="*/ 5451 h 6924"/>
                <a:gd name="T36" fmla="*/ 1773 w 5482"/>
                <a:gd name="T37" fmla="*/ 5510 h 6924"/>
                <a:gd name="T38" fmla="*/ 1963 w 5482"/>
                <a:gd name="T39" fmla="*/ 5774 h 6924"/>
                <a:gd name="T40" fmla="*/ 1787 w 5482"/>
                <a:gd name="T41" fmla="*/ 6052 h 6924"/>
                <a:gd name="T42" fmla="*/ 1949 w 5482"/>
                <a:gd name="T43" fmla="*/ 6322 h 6924"/>
                <a:gd name="T44" fmla="*/ 2322 w 5482"/>
                <a:gd name="T45" fmla="*/ 6432 h 6924"/>
                <a:gd name="T46" fmla="*/ 2623 w 5482"/>
                <a:gd name="T47" fmla="*/ 6608 h 6924"/>
                <a:gd name="T48" fmla="*/ 3070 w 5482"/>
                <a:gd name="T49" fmla="*/ 6725 h 6924"/>
                <a:gd name="T50" fmla="*/ 3422 w 5482"/>
                <a:gd name="T51" fmla="*/ 6872 h 6924"/>
                <a:gd name="T52" fmla="*/ 3627 w 5482"/>
                <a:gd name="T53" fmla="*/ 6828 h 6924"/>
                <a:gd name="T54" fmla="*/ 3663 w 5482"/>
                <a:gd name="T55" fmla="*/ 6491 h 6924"/>
                <a:gd name="T56" fmla="*/ 3517 w 5482"/>
                <a:gd name="T57" fmla="*/ 6133 h 6924"/>
                <a:gd name="T58" fmla="*/ 3407 w 5482"/>
                <a:gd name="T59" fmla="*/ 5686 h 6924"/>
                <a:gd name="T60" fmla="*/ 3392 w 5482"/>
                <a:gd name="T61" fmla="*/ 5224 h 6924"/>
                <a:gd name="T62" fmla="*/ 3561 w 5482"/>
                <a:gd name="T63" fmla="*/ 4843 h 6924"/>
                <a:gd name="T64" fmla="*/ 3927 w 5482"/>
                <a:gd name="T65" fmla="*/ 4741 h 6924"/>
                <a:gd name="T66" fmla="*/ 4227 w 5482"/>
                <a:gd name="T67" fmla="*/ 4660 h 6924"/>
                <a:gd name="T68" fmla="*/ 4594 w 5482"/>
                <a:gd name="T69" fmla="*/ 4521 h 6924"/>
                <a:gd name="T70" fmla="*/ 4997 w 5482"/>
                <a:gd name="T71" fmla="*/ 4491 h 6924"/>
                <a:gd name="T72" fmla="*/ 5283 w 5482"/>
                <a:gd name="T73" fmla="*/ 4447 h 6924"/>
                <a:gd name="T74" fmla="*/ 5400 w 5482"/>
                <a:gd name="T75" fmla="*/ 3949 h 6924"/>
                <a:gd name="T76" fmla="*/ 5034 w 5482"/>
                <a:gd name="T77" fmla="*/ 3641 h 6924"/>
                <a:gd name="T78" fmla="*/ 4653 w 5482"/>
                <a:gd name="T79" fmla="*/ 3473 h 6924"/>
                <a:gd name="T80" fmla="*/ 4242 w 5482"/>
                <a:gd name="T81" fmla="*/ 3422 h 6924"/>
                <a:gd name="T82" fmla="*/ 3876 w 5482"/>
                <a:gd name="T83" fmla="*/ 3348 h 6924"/>
                <a:gd name="T84" fmla="*/ 3429 w 5482"/>
                <a:gd name="T85" fmla="*/ 2901 h 6924"/>
                <a:gd name="T86" fmla="*/ 3465 w 5482"/>
                <a:gd name="T87" fmla="*/ 2462 h 6924"/>
                <a:gd name="T88" fmla="*/ 3590 w 5482"/>
                <a:gd name="T89" fmla="*/ 1817 h 6924"/>
                <a:gd name="T90" fmla="*/ 3268 w 5482"/>
                <a:gd name="T91" fmla="*/ 1736 h 6924"/>
                <a:gd name="T92" fmla="*/ 3268 w 5482"/>
                <a:gd name="T93" fmla="*/ 1384 h 6924"/>
                <a:gd name="T94" fmla="*/ 3290 w 5482"/>
                <a:gd name="T95" fmla="*/ 879 h 6924"/>
                <a:gd name="T96" fmla="*/ 3165 w 5482"/>
                <a:gd name="T97" fmla="*/ 586 h 6924"/>
                <a:gd name="T98" fmla="*/ 2689 w 5482"/>
                <a:gd name="T99" fmla="*/ 483 h 6924"/>
                <a:gd name="T100" fmla="*/ 2396 w 5482"/>
                <a:gd name="T101" fmla="*/ 205 h 6924"/>
                <a:gd name="T102" fmla="*/ 2125 w 5482"/>
                <a:gd name="T103" fmla="*/ 43 h 6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82" h="6924">
                  <a:moveTo>
                    <a:pt x="1956" y="146"/>
                  </a:moveTo>
                  <a:lnTo>
                    <a:pt x="1956" y="146"/>
                  </a:lnTo>
                  <a:cubicBezTo>
                    <a:pt x="1927" y="168"/>
                    <a:pt x="1890" y="124"/>
                    <a:pt x="1890" y="124"/>
                  </a:cubicBezTo>
                  <a:cubicBezTo>
                    <a:pt x="1890" y="124"/>
                    <a:pt x="1861" y="219"/>
                    <a:pt x="1824" y="271"/>
                  </a:cubicBezTo>
                  <a:cubicBezTo>
                    <a:pt x="1795" y="322"/>
                    <a:pt x="1861" y="351"/>
                    <a:pt x="1817" y="359"/>
                  </a:cubicBezTo>
                  <a:cubicBezTo>
                    <a:pt x="1780" y="373"/>
                    <a:pt x="1751" y="395"/>
                    <a:pt x="1707" y="432"/>
                  </a:cubicBezTo>
                  <a:cubicBezTo>
                    <a:pt x="1663" y="461"/>
                    <a:pt x="1612" y="491"/>
                    <a:pt x="1582" y="520"/>
                  </a:cubicBezTo>
                  <a:cubicBezTo>
                    <a:pt x="1546" y="556"/>
                    <a:pt x="1502" y="556"/>
                    <a:pt x="1443" y="571"/>
                  </a:cubicBezTo>
                  <a:cubicBezTo>
                    <a:pt x="1384" y="593"/>
                    <a:pt x="1392" y="586"/>
                    <a:pt x="1363" y="593"/>
                  </a:cubicBezTo>
                  <a:cubicBezTo>
                    <a:pt x="1326" y="600"/>
                    <a:pt x="1260" y="534"/>
                    <a:pt x="1209" y="505"/>
                  </a:cubicBezTo>
                  <a:cubicBezTo>
                    <a:pt x="1157" y="483"/>
                    <a:pt x="1150" y="505"/>
                    <a:pt x="1121" y="520"/>
                  </a:cubicBezTo>
                  <a:cubicBezTo>
                    <a:pt x="1099" y="542"/>
                    <a:pt x="1040" y="468"/>
                    <a:pt x="1040" y="468"/>
                  </a:cubicBezTo>
                  <a:cubicBezTo>
                    <a:pt x="1040" y="468"/>
                    <a:pt x="915" y="491"/>
                    <a:pt x="857" y="498"/>
                  </a:cubicBezTo>
                  <a:cubicBezTo>
                    <a:pt x="798" y="505"/>
                    <a:pt x="806" y="571"/>
                    <a:pt x="784" y="615"/>
                  </a:cubicBezTo>
                  <a:cubicBezTo>
                    <a:pt x="754" y="659"/>
                    <a:pt x="740" y="666"/>
                    <a:pt x="681" y="696"/>
                  </a:cubicBezTo>
                  <a:cubicBezTo>
                    <a:pt x="622" y="718"/>
                    <a:pt x="542" y="696"/>
                    <a:pt x="461" y="703"/>
                  </a:cubicBezTo>
                  <a:cubicBezTo>
                    <a:pt x="373" y="710"/>
                    <a:pt x="373" y="776"/>
                    <a:pt x="366" y="850"/>
                  </a:cubicBezTo>
                  <a:cubicBezTo>
                    <a:pt x="359" y="915"/>
                    <a:pt x="417" y="1040"/>
                    <a:pt x="425" y="1084"/>
                  </a:cubicBezTo>
                  <a:cubicBezTo>
                    <a:pt x="432" y="1128"/>
                    <a:pt x="527" y="1179"/>
                    <a:pt x="534" y="1209"/>
                  </a:cubicBezTo>
                  <a:cubicBezTo>
                    <a:pt x="534" y="1209"/>
                    <a:pt x="622" y="1289"/>
                    <a:pt x="644" y="1341"/>
                  </a:cubicBezTo>
                  <a:cubicBezTo>
                    <a:pt x="674" y="1392"/>
                    <a:pt x="688" y="1487"/>
                    <a:pt x="747" y="1450"/>
                  </a:cubicBezTo>
                  <a:cubicBezTo>
                    <a:pt x="806" y="1414"/>
                    <a:pt x="857" y="1443"/>
                    <a:pt x="842" y="1465"/>
                  </a:cubicBezTo>
                  <a:cubicBezTo>
                    <a:pt x="828" y="1494"/>
                    <a:pt x="791" y="1560"/>
                    <a:pt x="784" y="1604"/>
                  </a:cubicBezTo>
                  <a:cubicBezTo>
                    <a:pt x="776" y="1648"/>
                    <a:pt x="791" y="1700"/>
                    <a:pt x="813" y="1758"/>
                  </a:cubicBezTo>
                  <a:cubicBezTo>
                    <a:pt x="842" y="1817"/>
                    <a:pt x="915" y="1861"/>
                    <a:pt x="915" y="1861"/>
                  </a:cubicBezTo>
                  <a:cubicBezTo>
                    <a:pt x="915" y="1861"/>
                    <a:pt x="886" y="1861"/>
                    <a:pt x="828" y="1868"/>
                  </a:cubicBezTo>
                  <a:cubicBezTo>
                    <a:pt x="762" y="1875"/>
                    <a:pt x="776" y="1883"/>
                    <a:pt x="762" y="1949"/>
                  </a:cubicBezTo>
                  <a:cubicBezTo>
                    <a:pt x="754" y="2022"/>
                    <a:pt x="828" y="2088"/>
                    <a:pt x="886" y="2124"/>
                  </a:cubicBezTo>
                  <a:cubicBezTo>
                    <a:pt x="945" y="2154"/>
                    <a:pt x="974" y="2198"/>
                    <a:pt x="1040" y="2234"/>
                  </a:cubicBezTo>
                  <a:cubicBezTo>
                    <a:pt x="1099" y="2264"/>
                    <a:pt x="1040" y="2352"/>
                    <a:pt x="960" y="2366"/>
                  </a:cubicBezTo>
                  <a:cubicBezTo>
                    <a:pt x="886" y="2388"/>
                    <a:pt x="879" y="2403"/>
                    <a:pt x="923" y="2425"/>
                  </a:cubicBezTo>
                  <a:cubicBezTo>
                    <a:pt x="974" y="2454"/>
                    <a:pt x="952" y="2527"/>
                    <a:pt x="945" y="2572"/>
                  </a:cubicBezTo>
                  <a:cubicBezTo>
                    <a:pt x="938" y="2615"/>
                    <a:pt x="967" y="2645"/>
                    <a:pt x="1018" y="2689"/>
                  </a:cubicBezTo>
                  <a:cubicBezTo>
                    <a:pt x="1070" y="2733"/>
                    <a:pt x="1091" y="2747"/>
                    <a:pt x="1077" y="2777"/>
                  </a:cubicBezTo>
                  <a:cubicBezTo>
                    <a:pt x="1070" y="2799"/>
                    <a:pt x="996" y="2799"/>
                    <a:pt x="967" y="2828"/>
                  </a:cubicBezTo>
                  <a:cubicBezTo>
                    <a:pt x="945" y="2850"/>
                    <a:pt x="923" y="2909"/>
                    <a:pt x="1003" y="2931"/>
                  </a:cubicBezTo>
                  <a:cubicBezTo>
                    <a:pt x="1077" y="2945"/>
                    <a:pt x="1040" y="3011"/>
                    <a:pt x="1003" y="3062"/>
                  </a:cubicBezTo>
                  <a:cubicBezTo>
                    <a:pt x="967" y="3114"/>
                    <a:pt x="952" y="3136"/>
                    <a:pt x="886" y="3143"/>
                  </a:cubicBezTo>
                  <a:cubicBezTo>
                    <a:pt x="813" y="3150"/>
                    <a:pt x="798" y="3187"/>
                    <a:pt x="842" y="3224"/>
                  </a:cubicBezTo>
                  <a:cubicBezTo>
                    <a:pt x="886" y="3268"/>
                    <a:pt x="886" y="3297"/>
                    <a:pt x="813" y="3326"/>
                  </a:cubicBezTo>
                  <a:cubicBezTo>
                    <a:pt x="747" y="3363"/>
                    <a:pt x="703" y="3334"/>
                    <a:pt x="637" y="3355"/>
                  </a:cubicBezTo>
                  <a:cubicBezTo>
                    <a:pt x="571" y="3370"/>
                    <a:pt x="425" y="3363"/>
                    <a:pt x="351" y="3370"/>
                  </a:cubicBezTo>
                  <a:cubicBezTo>
                    <a:pt x="271" y="3377"/>
                    <a:pt x="249" y="3400"/>
                    <a:pt x="205" y="3458"/>
                  </a:cubicBezTo>
                  <a:cubicBezTo>
                    <a:pt x="161" y="3517"/>
                    <a:pt x="161" y="3495"/>
                    <a:pt x="95" y="3495"/>
                  </a:cubicBezTo>
                  <a:cubicBezTo>
                    <a:pt x="22" y="3495"/>
                    <a:pt x="36" y="3465"/>
                    <a:pt x="14" y="3524"/>
                  </a:cubicBezTo>
                  <a:cubicBezTo>
                    <a:pt x="0" y="3583"/>
                    <a:pt x="88" y="3612"/>
                    <a:pt x="146" y="3634"/>
                  </a:cubicBezTo>
                  <a:cubicBezTo>
                    <a:pt x="205" y="3663"/>
                    <a:pt x="197" y="3678"/>
                    <a:pt x="161" y="3722"/>
                  </a:cubicBezTo>
                  <a:cubicBezTo>
                    <a:pt x="124" y="3759"/>
                    <a:pt x="161" y="3773"/>
                    <a:pt x="212" y="3810"/>
                  </a:cubicBezTo>
                  <a:cubicBezTo>
                    <a:pt x="263" y="3854"/>
                    <a:pt x="220" y="3912"/>
                    <a:pt x="168" y="3964"/>
                  </a:cubicBezTo>
                  <a:cubicBezTo>
                    <a:pt x="117" y="4015"/>
                    <a:pt x="110" y="4015"/>
                    <a:pt x="88" y="4088"/>
                  </a:cubicBezTo>
                  <a:cubicBezTo>
                    <a:pt x="58" y="4154"/>
                    <a:pt x="102" y="4250"/>
                    <a:pt x="117" y="4301"/>
                  </a:cubicBezTo>
                  <a:cubicBezTo>
                    <a:pt x="139" y="4345"/>
                    <a:pt x="190" y="4396"/>
                    <a:pt x="241" y="4440"/>
                  </a:cubicBezTo>
                  <a:cubicBezTo>
                    <a:pt x="285" y="4484"/>
                    <a:pt x="278" y="4565"/>
                    <a:pt x="285" y="4638"/>
                  </a:cubicBezTo>
                  <a:cubicBezTo>
                    <a:pt x="315" y="4711"/>
                    <a:pt x="315" y="4711"/>
                    <a:pt x="315" y="4711"/>
                  </a:cubicBezTo>
                  <a:cubicBezTo>
                    <a:pt x="322" y="4704"/>
                    <a:pt x="329" y="4696"/>
                    <a:pt x="351" y="4696"/>
                  </a:cubicBezTo>
                  <a:cubicBezTo>
                    <a:pt x="403" y="4704"/>
                    <a:pt x="491" y="4674"/>
                    <a:pt x="527" y="4689"/>
                  </a:cubicBezTo>
                  <a:cubicBezTo>
                    <a:pt x="564" y="4696"/>
                    <a:pt x="615" y="4696"/>
                    <a:pt x="637" y="4726"/>
                  </a:cubicBezTo>
                  <a:cubicBezTo>
                    <a:pt x="666" y="4748"/>
                    <a:pt x="688" y="4792"/>
                    <a:pt x="725" y="4784"/>
                  </a:cubicBezTo>
                  <a:cubicBezTo>
                    <a:pt x="762" y="4777"/>
                    <a:pt x="762" y="4792"/>
                    <a:pt x="791" y="4792"/>
                  </a:cubicBezTo>
                  <a:cubicBezTo>
                    <a:pt x="820" y="4792"/>
                    <a:pt x="857" y="4872"/>
                    <a:pt x="791" y="4872"/>
                  </a:cubicBezTo>
                  <a:cubicBezTo>
                    <a:pt x="732" y="4880"/>
                    <a:pt x="740" y="4902"/>
                    <a:pt x="762" y="4938"/>
                  </a:cubicBezTo>
                  <a:cubicBezTo>
                    <a:pt x="784" y="4975"/>
                    <a:pt x="842" y="5012"/>
                    <a:pt x="842" y="5034"/>
                  </a:cubicBezTo>
                  <a:cubicBezTo>
                    <a:pt x="850" y="5055"/>
                    <a:pt x="820" y="5100"/>
                    <a:pt x="842" y="5122"/>
                  </a:cubicBezTo>
                  <a:cubicBezTo>
                    <a:pt x="864" y="5143"/>
                    <a:pt x="901" y="5195"/>
                    <a:pt x="901" y="5224"/>
                  </a:cubicBezTo>
                  <a:cubicBezTo>
                    <a:pt x="901" y="5253"/>
                    <a:pt x="901" y="5297"/>
                    <a:pt x="901" y="5334"/>
                  </a:cubicBezTo>
                  <a:cubicBezTo>
                    <a:pt x="901" y="5378"/>
                    <a:pt x="915" y="5407"/>
                    <a:pt x="945" y="5422"/>
                  </a:cubicBezTo>
                  <a:cubicBezTo>
                    <a:pt x="974" y="5429"/>
                    <a:pt x="1003" y="5429"/>
                    <a:pt x="1047" y="5415"/>
                  </a:cubicBezTo>
                  <a:cubicBezTo>
                    <a:pt x="1091" y="5400"/>
                    <a:pt x="1099" y="5378"/>
                    <a:pt x="1135" y="5400"/>
                  </a:cubicBezTo>
                  <a:cubicBezTo>
                    <a:pt x="1165" y="5415"/>
                    <a:pt x="1231" y="5451"/>
                    <a:pt x="1260" y="5466"/>
                  </a:cubicBezTo>
                  <a:cubicBezTo>
                    <a:pt x="1289" y="5473"/>
                    <a:pt x="1311" y="5481"/>
                    <a:pt x="1341" y="5466"/>
                  </a:cubicBezTo>
                  <a:cubicBezTo>
                    <a:pt x="1363" y="5451"/>
                    <a:pt x="1363" y="5481"/>
                    <a:pt x="1392" y="5473"/>
                  </a:cubicBezTo>
                  <a:cubicBezTo>
                    <a:pt x="1421" y="5473"/>
                    <a:pt x="1421" y="5444"/>
                    <a:pt x="1465" y="5451"/>
                  </a:cubicBezTo>
                  <a:cubicBezTo>
                    <a:pt x="1502" y="5451"/>
                    <a:pt x="1509" y="5488"/>
                    <a:pt x="1553" y="5473"/>
                  </a:cubicBezTo>
                  <a:cubicBezTo>
                    <a:pt x="1597" y="5466"/>
                    <a:pt x="1597" y="5451"/>
                    <a:pt x="1626" y="5451"/>
                  </a:cubicBezTo>
                  <a:cubicBezTo>
                    <a:pt x="1656" y="5451"/>
                    <a:pt x="1634" y="5488"/>
                    <a:pt x="1670" y="5495"/>
                  </a:cubicBezTo>
                  <a:cubicBezTo>
                    <a:pt x="1714" y="5502"/>
                    <a:pt x="1729" y="5502"/>
                    <a:pt x="1773" y="5510"/>
                  </a:cubicBezTo>
                  <a:cubicBezTo>
                    <a:pt x="1817" y="5517"/>
                    <a:pt x="1824" y="5554"/>
                    <a:pt x="1810" y="5583"/>
                  </a:cubicBezTo>
                  <a:cubicBezTo>
                    <a:pt x="1787" y="5612"/>
                    <a:pt x="1795" y="5627"/>
                    <a:pt x="1839" y="5649"/>
                  </a:cubicBezTo>
                  <a:cubicBezTo>
                    <a:pt x="1875" y="5664"/>
                    <a:pt x="1883" y="5671"/>
                    <a:pt x="1897" y="5700"/>
                  </a:cubicBezTo>
                  <a:cubicBezTo>
                    <a:pt x="1912" y="5737"/>
                    <a:pt x="1927" y="5752"/>
                    <a:pt x="1963" y="5774"/>
                  </a:cubicBezTo>
                  <a:cubicBezTo>
                    <a:pt x="1993" y="5795"/>
                    <a:pt x="2007" y="5795"/>
                    <a:pt x="1963" y="5847"/>
                  </a:cubicBezTo>
                  <a:cubicBezTo>
                    <a:pt x="1912" y="5898"/>
                    <a:pt x="1905" y="5979"/>
                    <a:pt x="1875" y="5979"/>
                  </a:cubicBezTo>
                  <a:cubicBezTo>
                    <a:pt x="1846" y="5979"/>
                    <a:pt x="1832" y="5964"/>
                    <a:pt x="1795" y="5986"/>
                  </a:cubicBezTo>
                  <a:cubicBezTo>
                    <a:pt x="1765" y="6008"/>
                    <a:pt x="1751" y="6023"/>
                    <a:pt x="1787" y="6052"/>
                  </a:cubicBezTo>
                  <a:cubicBezTo>
                    <a:pt x="1817" y="6074"/>
                    <a:pt x="1861" y="6089"/>
                    <a:pt x="1897" y="6096"/>
                  </a:cubicBezTo>
                  <a:cubicBezTo>
                    <a:pt x="1934" y="6103"/>
                    <a:pt x="1978" y="6125"/>
                    <a:pt x="1993" y="6155"/>
                  </a:cubicBezTo>
                  <a:cubicBezTo>
                    <a:pt x="2000" y="6191"/>
                    <a:pt x="2037" y="6235"/>
                    <a:pt x="2007" y="6257"/>
                  </a:cubicBezTo>
                  <a:cubicBezTo>
                    <a:pt x="1978" y="6279"/>
                    <a:pt x="1941" y="6286"/>
                    <a:pt x="1949" y="6322"/>
                  </a:cubicBezTo>
                  <a:cubicBezTo>
                    <a:pt x="1956" y="6352"/>
                    <a:pt x="1971" y="6373"/>
                    <a:pt x="1993" y="6388"/>
                  </a:cubicBezTo>
                  <a:cubicBezTo>
                    <a:pt x="2015" y="6403"/>
                    <a:pt x="2066" y="6440"/>
                    <a:pt x="2103" y="6425"/>
                  </a:cubicBezTo>
                  <a:cubicBezTo>
                    <a:pt x="2139" y="6418"/>
                    <a:pt x="2205" y="6395"/>
                    <a:pt x="2242" y="6395"/>
                  </a:cubicBezTo>
                  <a:cubicBezTo>
                    <a:pt x="2271" y="6395"/>
                    <a:pt x="2293" y="6432"/>
                    <a:pt x="2322" y="6432"/>
                  </a:cubicBezTo>
                  <a:cubicBezTo>
                    <a:pt x="2359" y="6432"/>
                    <a:pt x="2396" y="6425"/>
                    <a:pt x="2418" y="6425"/>
                  </a:cubicBezTo>
                  <a:cubicBezTo>
                    <a:pt x="2440" y="6418"/>
                    <a:pt x="2454" y="6476"/>
                    <a:pt x="2469" y="6498"/>
                  </a:cubicBezTo>
                  <a:cubicBezTo>
                    <a:pt x="2491" y="6520"/>
                    <a:pt x="2513" y="6549"/>
                    <a:pt x="2550" y="6564"/>
                  </a:cubicBezTo>
                  <a:cubicBezTo>
                    <a:pt x="2586" y="6571"/>
                    <a:pt x="2579" y="6615"/>
                    <a:pt x="2623" y="6608"/>
                  </a:cubicBezTo>
                  <a:cubicBezTo>
                    <a:pt x="2667" y="6601"/>
                    <a:pt x="2755" y="6608"/>
                    <a:pt x="2784" y="6593"/>
                  </a:cubicBezTo>
                  <a:cubicBezTo>
                    <a:pt x="2813" y="6571"/>
                    <a:pt x="2843" y="6549"/>
                    <a:pt x="2872" y="6571"/>
                  </a:cubicBezTo>
                  <a:cubicBezTo>
                    <a:pt x="2901" y="6593"/>
                    <a:pt x="2931" y="6667"/>
                    <a:pt x="2982" y="6667"/>
                  </a:cubicBezTo>
                  <a:cubicBezTo>
                    <a:pt x="3033" y="6667"/>
                    <a:pt x="3055" y="6681"/>
                    <a:pt x="3070" y="6725"/>
                  </a:cubicBezTo>
                  <a:cubicBezTo>
                    <a:pt x="3092" y="6762"/>
                    <a:pt x="3114" y="6821"/>
                    <a:pt x="3158" y="6828"/>
                  </a:cubicBezTo>
                  <a:cubicBezTo>
                    <a:pt x="3202" y="6828"/>
                    <a:pt x="3224" y="6850"/>
                    <a:pt x="3268" y="6828"/>
                  </a:cubicBezTo>
                  <a:cubicBezTo>
                    <a:pt x="3304" y="6799"/>
                    <a:pt x="3341" y="6799"/>
                    <a:pt x="3363" y="6828"/>
                  </a:cubicBezTo>
                  <a:cubicBezTo>
                    <a:pt x="3377" y="6850"/>
                    <a:pt x="3400" y="6886"/>
                    <a:pt x="3422" y="6872"/>
                  </a:cubicBezTo>
                  <a:cubicBezTo>
                    <a:pt x="3444" y="6850"/>
                    <a:pt x="3465" y="6813"/>
                    <a:pt x="3487" y="6813"/>
                  </a:cubicBezTo>
                  <a:cubicBezTo>
                    <a:pt x="3509" y="6813"/>
                    <a:pt x="3524" y="6835"/>
                    <a:pt x="3532" y="6850"/>
                  </a:cubicBezTo>
                  <a:cubicBezTo>
                    <a:pt x="3539" y="6872"/>
                    <a:pt x="3553" y="6923"/>
                    <a:pt x="3590" y="6901"/>
                  </a:cubicBezTo>
                  <a:cubicBezTo>
                    <a:pt x="3634" y="6872"/>
                    <a:pt x="3612" y="6864"/>
                    <a:pt x="3627" y="6828"/>
                  </a:cubicBezTo>
                  <a:cubicBezTo>
                    <a:pt x="3641" y="6784"/>
                    <a:pt x="3641" y="6777"/>
                    <a:pt x="3678" y="6747"/>
                  </a:cubicBezTo>
                  <a:cubicBezTo>
                    <a:pt x="3715" y="6725"/>
                    <a:pt x="3737" y="6689"/>
                    <a:pt x="3729" y="6652"/>
                  </a:cubicBezTo>
                  <a:cubicBezTo>
                    <a:pt x="3722" y="6623"/>
                    <a:pt x="3671" y="6623"/>
                    <a:pt x="3663" y="6593"/>
                  </a:cubicBezTo>
                  <a:cubicBezTo>
                    <a:pt x="3649" y="6557"/>
                    <a:pt x="3634" y="6527"/>
                    <a:pt x="3663" y="6491"/>
                  </a:cubicBezTo>
                  <a:cubicBezTo>
                    <a:pt x="3678" y="6469"/>
                    <a:pt x="3700" y="6432"/>
                    <a:pt x="3715" y="6403"/>
                  </a:cubicBezTo>
                  <a:cubicBezTo>
                    <a:pt x="3656" y="6410"/>
                    <a:pt x="3546" y="6388"/>
                    <a:pt x="3568" y="6352"/>
                  </a:cubicBezTo>
                  <a:cubicBezTo>
                    <a:pt x="3597" y="6322"/>
                    <a:pt x="3568" y="6279"/>
                    <a:pt x="3539" y="6279"/>
                  </a:cubicBezTo>
                  <a:cubicBezTo>
                    <a:pt x="3502" y="6279"/>
                    <a:pt x="3561" y="6184"/>
                    <a:pt x="3517" y="6133"/>
                  </a:cubicBezTo>
                  <a:cubicBezTo>
                    <a:pt x="3480" y="6081"/>
                    <a:pt x="3487" y="6052"/>
                    <a:pt x="3509" y="6023"/>
                  </a:cubicBezTo>
                  <a:cubicBezTo>
                    <a:pt x="3539" y="6001"/>
                    <a:pt x="3517" y="5964"/>
                    <a:pt x="3502" y="5928"/>
                  </a:cubicBezTo>
                  <a:cubicBezTo>
                    <a:pt x="3487" y="5898"/>
                    <a:pt x="3444" y="5928"/>
                    <a:pt x="3429" y="5847"/>
                  </a:cubicBezTo>
                  <a:cubicBezTo>
                    <a:pt x="3407" y="5759"/>
                    <a:pt x="3356" y="5708"/>
                    <a:pt x="3407" y="5686"/>
                  </a:cubicBezTo>
                  <a:cubicBezTo>
                    <a:pt x="3458" y="5656"/>
                    <a:pt x="3502" y="5649"/>
                    <a:pt x="3480" y="5576"/>
                  </a:cubicBezTo>
                  <a:cubicBezTo>
                    <a:pt x="3451" y="5495"/>
                    <a:pt x="3400" y="5429"/>
                    <a:pt x="3436" y="5393"/>
                  </a:cubicBezTo>
                  <a:cubicBezTo>
                    <a:pt x="3465" y="5363"/>
                    <a:pt x="3451" y="5312"/>
                    <a:pt x="3407" y="5312"/>
                  </a:cubicBezTo>
                  <a:cubicBezTo>
                    <a:pt x="3363" y="5312"/>
                    <a:pt x="3363" y="5283"/>
                    <a:pt x="3392" y="5224"/>
                  </a:cubicBezTo>
                  <a:cubicBezTo>
                    <a:pt x="3414" y="5165"/>
                    <a:pt x="3436" y="5165"/>
                    <a:pt x="3451" y="5136"/>
                  </a:cubicBezTo>
                  <a:cubicBezTo>
                    <a:pt x="3465" y="5114"/>
                    <a:pt x="3480" y="5048"/>
                    <a:pt x="3465" y="5012"/>
                  </a:cubicBezTo>
                  <a:cubicBezTo>
                    <a:pt x="3458" y="4975"/>
                    <a:pt x="3517" y="4953"/>
                    <a:pt x="3532" y="4924"/>
                  </a:cubicBezTo>
                  <a:cubicBezTo>
                    <a:pt x="3539" y="4902"/>
                    <a:pt x="3539" y="4858"/>
                    <a:pt x="3561" y="4843"/>
                  </a:cubicBezTo>
                  <a:cubicBezTo>
                    <a:pt x="3590" y="4828"/>
                    <a:pt x="3568" y="4887"/>
                    <a:pt x="3612" y="4872"/>
                  </a:cubicBezTo>
                  <a:cubicBezTo>
                    <a:pt x="3656" y="4865"/>
                    <a:pt x="3656" y="4850"/>
                    <a:pt x="3678" y="4828"/>
                  </a:cubicBezTo>
                  <a:cubicBezTo>
                    <a:pt x="3707" y="4799"/>
                    <a:pt x="3722" y="4755"/>
                    <a:pt x="3781" y="4755"/>
                  </a:cubicBezTo>
                  <a:cubicBezTo>
                    <a:pt x="3839" y="4755"/>
                    <a:pt x="3927" y="4741"/>
                    <a:pt x="3927" y="4741"/>
                  </a:cubicBezTo>
                  <a:cubicBezTo>
                    <a:pt x="3927" y="4741"/>
                    <a:pt x="3942" y="4704"/>
                    <a:pt x="3993" y="4704"/>
                  </a:cubicBezTo>
                  <a:cubicBezTo>
                    <a:pt x="4044" y="4704"/>
                    <a:pt x="4044" y="4741"/>
                    <a:pt x="4074" y="4741"/>
                  </a:cubicBezTo>
                  <a:cubicBezTo>
                    <a:pt x="4096" y="4741"/>
                    <a:pt x="4118" y="4726"/>
                    <a:pt x="4147" y="4696"/>
                  </a:cubicBezTo>
                  <a:cubicBezTo>
                    <a:pt x="4184" y="4674"/>
                    <a:pt x="4191" y="4674"/>
                    <a:pt x="4227" y="4660"/>
                  </a:cubicBezTo>
                  <a:cubicBezTo>
                    <a:pt x="4257" y="4653"/>
                    <a:pt x="4286" y="4653"/>
                    <a:pt x="4315" y="4653"/>
                  </a:cubicBezTo>
                  <a:cubicBezTo>
                    <a:pt x="4352" y="4653"/>
                    <a:pt x="4367" y="4653"/>
                    <a:pt x="4403" y="4601"/>
                  </a:cubicBezTo>
                  <a:cubicBezTo>
                    <a:pt x="4440" y="4550"/>
                    <a:pt x="4455" y="4499"/>
                    <a:pt x="4499" y="4491"/>
                  </a:cubicBezTo>
                  <a:cubicBezTo>
                    <a:pt x="4543" y="4484"/>
                    <a:pt x="4543" y="4528"/>
                    <a:pt x="4594" y="4521"/>
                  </a:cubicBezTo>
                  <a:cubicBezTo>
                    <a:pt x="4645" y="4513"/>
                    <a:pt x="4660" y="4499"/>
                    <a:pt x="4689" y="4462"/>
                  </a:cubicBezTo>
                  <a:cubicBezTo>
                    <a:pt x="4726" y="4418"/>
                    <a:pt x="4770" y="4396"/>
                    <a:pt x="4814" y="4418"/>
                  </a:cubicBezTo>
                  <a:cubicBezTo>
                    <a:pt x="4858" y="4433"/>
                    <a:pt x="4828" y="4499"/>
                    <a:pt x="4872" y="4499"/>
                  </a:cubicBezTo>
                  <a:cubicBezTo>
                    <a:pt x="4916" y="4499"/>
                    <a:pt x="4953" y="4535"/>
                    <a:pt x="4997" y="4491"/>
                  </a:cubicBezTo>
                  <a:cubicBezTo>
                    <a:pt x="5041" y="4447"/>
                    <a:pt x="5070" y="4411"/>
                    <a:pt x="5092" y="4418"/>
                  </a:cubicBezTo>
                  <a:cubicBezTo>
                    <a:pt x="5122" y="4425"/>
                    <a:pt x="5107" y="4499"/>
                    <a:pt x="5143" y="4499"/>
                  </a:cubicBezTo>
                  <a:cubicBezTo>
                    <a:pt x="5173" y="4499"/>
                    <a:pt x="5180" y="4491"/>
                    <a:pt x="5202" y="4513"/>
                  </a:cubicBezTo>
                  <a:cubicBezTo>
                    <a:pt x="5224" y="4491"/>
                    <a:pt x="5246" y="4469"/>
                    <a:pt x="5283" y="4447"/>
                  </a:cubicBezTo>
                  <a:cubicBezTo>
                    <a:pt x="5349" y="4411"/>
                    <a:pt x="5393" y="4396"/>
                    <a:pt x="5422" y="4345"/>
                  </a:cubicBezTo>
                  <a:cubicBezTo>
                    <a:pt x="5458" y="4301"/>
                    <a:pt x="5481" y="4227"/>
                    <a:pt x="5444" y="4205"/>
                  </a:cubicBezTo>
                  <a:cubicBezTo>
                    <a:pt x="5400" y="4176"/>
                    <a:pt x="5371" y="4125"/>
                    <a:pt x="5400" y="4074"/>
                  </a:cubicBezTo>
                  <a:cubicBezTo>
                    <a:pt x="5422" y="4022"/>
                    <a:pt x="5429" y="3971"/>
                    <a:pt x="5400" y="3949"/>
                  </a:cubicBezTo>
                  <a:cubicBezTo>
                    <a:pt x="5363" y="3920"/>
                    <a:pt x="5319" y="3898"/>
                    <a:pt x="5334" y="3854"/>
                  </a:cubicBezTo>
                  <a:cubicBezTo>
                    <a:pt x="5341" y="3810"/>
                    <a:pt x="5356" y="3700"/>
                    <a:pt x="5246" y="3736"/>
                  </a:cubicBezTo>
                  <a:cubicBezTo>
                    <a:pt x="5136" y="3773"/>
                    <a:pt x="5056" y="3722"/>
                    <a:pt x="5092" y="3685"/>
                  </a:cubicBezTo>
                  <a:cubicBezTo>
                    <a:pt x="5129" y="3649"/>
                    <a:pt x="5085" y="3641"/>
                    <a:pt x="5034" y="3641"/>
                  </a:cubicBezTo>
                  <a:cubicBezTo>
                    <a:pt x="4982" y="3641"/>
                    <a:pt x="4968" y="3634"/>
                    <a:pt x="4953" y="3590"/>
                  </a:cubicBezTo>
                  <a:cubicBezTo>
                    <a:pt x="4946" y="3546"/>
                    <a:pt x="4931" y="3510"/>
                    <a:pt x="4887" y="3539"/>
                  </a:cubicBezTo>
                  <a:cubicBezTo>
                    <a:pt x="4843" y="3575"/>
                    <a:pt x="4770" y="3612"/>
                    <a:pt x="4741" y="3531"/>
                  </a:cubicBezTo>
                  <a:cubicBezTo>
                    <a:pt x="4718" y="3458"/>
                    <a:pt x="4689" y="3465"/>
                    <a:pt x="4653" y="3473"/>
                  </a:cubicBezTo>
                  <a:cubicBezTo>
                    <a:pt x="4608" y="3480"/>
                    <a:pt x="4557" y="3451"/>
                    <a:pt x="4528" y="3414"/>
                  </a:cubicBezTo>
                  <a:cubicBezTo>
                    <a:pt x="4506" y="3377"/>
                    <a:pt x="4469" y="3422"/>
                    <a:pt x="4447" y="3385"/>
                  </a:cubicBezTo>
                  <a:cubicBezTo>
                    <a:pt x="4418" y="3355"/>
                    <a:pt x="4455" y="3312"/>
                    <a:pt x="4403" y="3326"/>
                  </a:cubicBezTo>
                  <a:cubicBezTo>
                    <a:pt x="4352" y="3348"/>
                    <a:pt x="4308" y="3385"/>
                    <a:pt x="4242" y="3422"/>
                  </a:cubicBezTo>
                  <a:cubicBezTo>
                    <a:pt x="4176" y="3458"/>
                    <a:pt x="4132" y="3487"/>
                    <a:pt x="4088" y="3429"/>
                  </a:cubicBezTo>
                  <a:cubicBezTo>
                    <a:pt x="4044" y="3370"/>
                    <a:pt x="4000" y="3334"/>
                    <a:pt x="3986" y="3304"/>
                  </a:cubicBezTo>
                  <a:cubicBezTo>
                    <a:pt x="3971" y="3268"/>
                    <a:pt x="3920" y="3282"/>
                    <a:pt x="3920" y="3282"/>
                  </a:cubicBezTo>
                  <a:cubicBezTo>
                    <a:pt x="3920" y="3282"/>
                    <a:pt x="3913" y="3363"/>
                    <a:pt x="3876" y="3348"/>
                  </a:cubicBezTo>
                  <a:cubicBezTo>
                    <a:pt x="3839" y="3326"/>
                    <a:pt x="3700" y="3238"/>
                    <a:pt x="3700" y="3238"/>
                  </a:cubicBezTo>
                  <a:cubicBezTo>
                    <a:pt x="3700" y="3238"/>
                    <a:pt x="3663" y="3224"/>
                    <a:pt x="3641" y="3158"/>
                  </a:cubicBezTo>
                  <a:cubicBezTo>
                    <a:pt x="3612" y="3092"/>
                    <a:pt x="3553" y="3084"/>
                    <a:pt x="3532" y="3048"/>
                  </a:cubicBezTo>
                  <a:cubicBezTo>
                    <a:pt x="3502" y="3011"/>
                    <a:pt x="3444" y="2960"/>
                    <a:pt x="3429" y="2901"/>
                  </a:cubicBezTo>
                  <a:cubicBezTo>
                    <a:pt x="3407" y="2843"/>
                    <a:pt x="3407" y="2799"/>
                    <a:pt x="3451" y="2747"/>
                  </a:cubicBezTo>
                  <a:cubicBezTo>
                    <a:pt x="3495" y="2696"/>
                    <a:pt x="3502" y="2725"/>
                    <a:pt x="3539" y="2696"/>
                  </a:cubicBezTo>
                  <a:cubicBezTo>
                    <a:pt x="3568" y="2674"/>
                    <a:pt x="3509" y="2645"/>
                    <a:pt x="3480" y="2615"/>
                  </a:cubicBezTo>
                  <a:cubicBezTo>
                    <a:pt x="3444" y="2579"/>
                    <a:pt x="3451" y="2550"/>
                    <a:pt x="3465" y="2462"/>
                  </a:cubicBezTo>
                  <a:cubicBezTo>
                    <a:pt x="3487" y="2374"/>
                    <a:pt x="3546" y="2352"/>
                    <a:pt x="3553" y="2308"/>
                  </a:cubicBezTo>
                  <a:cubicBezTo>
                    <a:pt x="3561" y="2264"/>
                    <a:pt x="3539" y="2234"/>
                    <a:pt x="3532" y="2183"/>
                  </a:cubicBezTo>
                  <a:cubicBezTo>
                    <a:pt x="3517" y="2132"/>
                    <a:pt x="3509" y="1985"/>
                    <a:pt x="3546" y="1941"/>
                  </a:cubicBezTo>
                  <a:cubicBezTo>
                    <a:pt x="3575" y="1897"/>
                    <a:pt x="3619" y="1846"/>
                    <a:pt x="3590" y="1817"/>
                  </a:cubicBezTo>
                  <a:cubicBezTo>
                    <a:pt x="3553" y="1780"/>
                    <a:pt x="3517" y="1824"/>
                    <a:pt x="3480" y="1795"/>
                  </a:cubicBezTo>
                  <a:cubicBezTo>
                    <a:pt x="3436" y="1773"/>
                    <a:pt x="3451" y="1685"/>
                    <a:pt x="3429" y="1677"/>
                  </a:cubicBezTo>
                  <a:cubicBezTo>
                    <a:pt x="3400" y="1670"/>
                    <a:pt x="3400" y="1670"/>
                    <a:pt x="3363" y="1707"/>
                  </a:cubicBezTo>
                  <a:cubicBezTo>
                    <a:pt x="3334" y="1736"/>
                    <a:pt x="3275" y="1787"/>
                    <a:pt x="3268" y="1736"/>
                  </a:cubicBezTo>
                  <a:cubicBezTo>
                    <a:pt x="3253" y="1685"/>
                    <a:pt x="3275" y="1685"/>
                    <a:pt x="3290" y="1663"/>
                  </a:cubicBezTo>
                  <a:cubicBezTo>
                    <a:pt x="3304" y="1634"/>
                    <a:pt x="3224" y="1626"/>
                    <a:pt x="3224" y="1626"/>
                  </a:cubicBezTo>
                  <a:cubicBezTo>
                    <a:pt x="3224" y="1626"/>
                    <a:pt x="3231" y="1597"/>
                    <a:pt x="3246" y="1546"/>
                  </a:cubicBezTo>
                  <a:cubicBezTo>
                    <a:pt x="3268" y="1494"/>
                    <a:pt x="3246" y="1406"/>
                    <a:pt x="3268" y="1384"/>
                  </a:cubicBezTo>
                  <a:cubicBezTo>
                    <a:pt x="3282" y="1355"/>
                    <a:pt x="3334" y="1348"/>
                    <a:pt x="3348" y="1318"/>
                  </a:cubicBezTo>
                  <a:cubicBezTo>
                    <a:pt x="3363" y="1296"/>
                    <a:pt x="3392" y="1231"/>
                    <a:pt x="3348" y="1143"/>
                  </a:cubicBezTo>
                  <a:cubicBezTo>
                    <a:pt x="3304" y="1055"/>
                    <a:pt x="3275" y="1025"/>
                    <a:pt x="3297" y="981"/>
                  </a:cubicBezTo>
                  <a:cubicBezTo>
                    <a:pt x="3326" y="937"/>
                    <a:pt x="3297" y="915"/>
                    <a:pt x="3290" y="879"/>
                  </a:cubicBezTo>
                  <a:cubicBezTo>
                    <a:pt x="3282" y="850"/>
                    <a:pt x="3312" y="813"/>
                    <a:pt x="3356" y="784"/>
                  </a:cubicBezTo>
                  <a:cubicBezTo>
                    <a:pt x="3400" y="762"/>
                    <a:pt x="3385" y="710"/>
                    <a:pt x="3363" y="666"/>
                  </a:cubicBezTo>
                  <a:cubicBezTo>
                    <a:pt x="3348" y="622"/>
                    <a:pt x="3275" y="534"/>
                    <a:pt x="3238" y="520"/>
                  </a:cubicBezTo>
                  <a:cubicBezTo>
                    <a:pt x="3202" y="512"/>
                    <a:pt x="3202" y="564"/>
                    <a:pt x="3165" y="586"/>
                  </a:cubicBezTo>
                  <a:cubicBezTo>
                    <a:pt x="3121" y="600"/>
                    <a:pt x="3128" y="542"/>
                    <a:pt x="3114" y="505"/>
                  </a:cubicBezTo>
                  <a:cubicBezTo>
                    <a:pt x="3092" y="468"/>
                    <a:pt x="3092" y="520"/>
                    <a:pt x="3041" y="512"/>
                  </a:cubicBezTo>
                  <a:cubicBezTo>
                    <a:pt x="2989" y="505"/>
                    <a:pt x="2916" y="491"/>
                    <a:pt x="2887" y="498"/>
                  </a:cubicBezTo>
                  <a:cubicBezTo>
                    <a:pt x="2865" y="505"/>
                    <a:pt x="2755" y="512"/>
                    <a:pt x="2689" y="483"/>
                  </a:cubicBezTo>
                  <a:cubicBezTo>
                    <a:pt x="2615" y="446"/>
                    <a:pt x="2542" y="432"/>
                    <a:pt x="2527" y="403"/>
                  </a:cubicBezTo>
                  <a:cubicBezTo>
                    <a:pt x="2506" y="381"/>
                    <a:pt x="2527" y="344"/>
                    <a:pt x="2542" y="307"/>
                  </a:cubicBezTo>
                  <a:cubicBezTo>
                    <a:pt x="2557" y="278"/>
                    <a:pt x="2506" y="249"/>
                    <a:pt x="2462" y="278"/>
                  </a:cubicBezTo>
                  <a:cubicBezTo>
                    <a:pt x="2425" y="300"/>
                    <a:pt x="2396" y="205"/>
                    <a:pt x="2396" y="205"/>
                  </a:cubicBezTo>
                  <a:cubicBezTo>
                    <a:pt x="2352" y="153"/>
                    <a:pt x="2337" y="146"/>
                    <a:pt x="2293" y="175"/>
                  </a:cubicBezTo>
                  <a:cubicBezTo>
                    <a:pt x="2249" y="197"/>
                    <a:pt x="2220" y="227"/>
                    <a:pt x="2213" y="175"/>
                  </a:cubicBezTo>
                  <a:cubicBezTo>
                    <a:pt x="2205" y="124"/>
                    <a:pt x="2191" y="124"/>
                    <a:pt x="2154" y="117"/>
                  </a:cubicBezTo>
                  <a:cubicBezTo>
                    <a:pt x="2110" y="109"/>
                    <a:pt x="2110" y="80"/>
                    <a:pt x="2125" y="43"/>
                  </a:cubicBezTo>
                  <a:cubicBezTo>
                    <a:pt x="2139" y="14"/>
                    <a:pt x="2117" y="0"/>
                    <a:pt x="2073" y="0"/>
                  </a:cubicBezTo>
                  <a:cubicBezTo>
                    <a:pt x="2051" y="22"/>
                    <a:pt x="2022" y="51"/>
                    <a:pt x="2022" y="73"/>
                  </a:cubicBezTo>
                  <a:cubicBezTo>
                    <a:pt x="2022" y="109"/>
                    <a:pt x="1978" y="131"/>
                    <a:pt x="1956" y="14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E1192D79-A8E7-3D49-9E76-CD65682C8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384" y="4059044"/>
              <a:ext cx="3810138" cy="3310390"/>
            </a:xfrm>
            <a:custGeom>
              <a:avLst/>
              <a:gdLst>
                <a:gd name="T0" fmla="*/ 3153683 w 9914"/>
                <a:gd name="T1" fmla="*/ 905904 h 8714"/>
                <a:gd name="T2" fmla="*/ 2982120 w 9914"/>
                <a:gd name="T3" fmla="*/ 765721 h 8714"/>
                <a:gd name="T4" fmla="*/ 2759055 w 9914"/>
                <a:gd name="T5" fmla="*/ 647027 h 8714"/>
                <a:gd name="T6" fmla="*/ 2575118 w 9914"/>
                <a:gd name="T7" fmla="*/ 578919 h 8714"/>
                <a:gd name="T8" fmla="*/ 2345364 w 9914"/>
                <a:gd name="T9" fmla="*/ 557098 h 8714"/>
                <a:gd name="T10" fmla="*/ 2163768 w 9914"/>
                <a:gd name="T11" fmla="*/ 501554 h 8714"/>
                <a:gd name="T12" fmla="*/ 1980165 w 9914"/>
                <a:gd name="T13" fmla="*/ 361039 h 8714"/>
                <a:gd name="T14" fmla="*/ 1759441 w 9914"/>
                <a:gd name="T15" fmla="*/ 82325 h 8714"/>
                <a:gd name="T16" fmla="*/ 1313645 w 9914"/>
                <a:gd name="T17" fmla="*/ 31409 h 8714"/>
                <a:gd name="T18" fmla="*/ 1262142 w 9914"/>
                <a:gd name="T19" fmla="*/ 438405 h 8714"/>
                <a:gd name="T20" fmla="*/ 1058808 w 9914"/>
                <a:gd name="T21" fmla="*/ 356080 h 8714"/>
                <a:gd name="T22" fmla="*/ 1024362 w 9914"/>
                <a:gd name="T23" fmla="*/ 547510 h 8714"/>
                <a:gd name="T24" fmla="*/ 967843 w 9914"/>
                <a:gd name="T25" fmla="*/ 297890 h 8714"/>
                <a:gd name="T26" fmla="*/ 700967 w 9914"/>
                <a:gd name="T27" fmla="*/ 225154 h 8714"/>
                <a:gd name="T28" fmla="*/ 318713 w 9914"/>
                <a:gd name="T29" fmla="*/ 387489 h 8714"/>
                <a:gd name="T30" fmla="*/ 387271 w 9914"/>
                <a:gd name="T31" fmla="*/ 622561 h 8714"/>
                <a:gd name="T32" fmla="*/ 357841 w 9914"/>
                <a:gd name="T33" fmla="*/ 881769 h 8714"/>
                <a:gd name="T34" fmla="*/ 220724 w 9914"/>
                <a:gd name="T35" fmla="*/ 1388282 h 8714"/>
                <a:gd name="T36" fmla="*/ 27089 w 9914"/>
                <a:gd name="T37" fmla="*/ 1463333 h 8714"/>
                <a:gd name="T38" fmla="*/ 206009 w 9914"/>
                <a:gd name="T39" fmla="*/ 1574753 h 8714"/>
                <a:gd name="T40" fmla="*/ 240121 w 9914"/>
                <a:gd name="T41" fmla="*/ 1821727 h 8714"/>
                <a:gd name="T42" fmla="*/ 580906 w 9914"/>
                <a:gd name="T43" fmla="*/ 1678898 h 8714"/>
                <a:gd name="T44" fmla="*/ 671537 w 9914"/>
                <a:gd name="T45" fmla="*/ 1598888 h 8714"/>
                <a:gd name="T46" fmla="*/ 833402 w 9914"/>
                <a:gd name="T47" fmla="*/ 1688486 h 8714"/>
                <a:gd name="T48" fmla="*/ 823369 w 9914"/>
                <a:gd name="T49" fmla="*/ 1858096 h 8714"/>
                <a:gd name="T50" fmla="*/ 816011 w 9914"/>
                <a:gd name="T51" fmla="*/ 1996296 h 8714"/>
                <a:gd name="T52" fmla="*/ 994932 w 9914"/>
                <a:gd name="T53" fmla="*/ 2015802 h 8714"/>
                <a:gd name="T54" fmla="*/ 1181210 w 9914"/>
                <a:gd name="T55" fmla="*/ 1933147 h 8714"/>
                <a:gd name="T56" fmla="*/ 1183551 w 9914"/>
                <a:gd name="T57" fmla="*/ 1710308 h 8714"/>
                <a:gd name="T58" fmla="*/ 1195925 w 9914"/>
                <a:gd name="T59" fmla="*/ 1591614 h 8714"/>
                <a:gd name="T60" fmla="*/ 1345416 w 9914"/>
                <a:gd name="T61" fmla="*/ 1523837 h 8714"/>
                <a:gd name="T62" fmla="*/ 1539051 w 9914"/>
                <a:gd name="T63" fmla="*/ 1637571 h 8714"/>
                <a:gd name="T64" fmla="*/ 1639380 w 9914"/>
                <a:gd name="T65" fmla="*/ 1627983 h 8714"/>
                <a:gd name="T66" fmla="*/ 1580520 w 9914"/>
                <a:gd name="T67" fmla="*/ 1824372 h 8714"/>
                <a:gd name="T68" fmla="*/ 1609950 w 9914"/>
                <a:gd name="T69" fmla="*/ 1945380 h 8714"/>
                <a:gd name="T70" fmla="*/ 1688542 w 9914"/>
                <a:gd name="T71" fmla="*/ 2110030 h 8714"/>
                <a:gd name="T72" fmla="*/ 1847731 w 9914"/>
                <a:gd name="T73" fmla="*/ 2250544 h 8714"/>
                <a:gd name="T74" fmla="*/ 1838032 w 9914"/>
                <a:gd name="T75" fmla="*/ 2444619 h 8714"/>
                <a:gd name="T76" fmla="*/ 1958093 w 9914"/>
                <a:gd name="T77" fmla="*/ 2505123 h 8714"/>
                <a:gd name="T78" fmla="*/ 1994880 w 9914"/>
                <a:gd name="T79" fmla="*/ 2592076 h 8714"/>
                <a:gd name="T80" fmla="*/ 1980165 w 9914"/>
                <a:gd name="T81" fmla="*/ 2754412 h 8714"/>
                <a:gd name="T82" fmla="*/ 2085511 w 9914"/>
                <a:gd name="T83" fmla="*/ 2836737 h 8714"/>
                <a:gd name="T84" fmla="*/ 2154069 w 9914"/>
                <a:gd name="T85" fmla="*/ 2769290 h 8714"/>
                <a:gd name="T86" fmla="*/ 2296203 w 9914"/>
                <a:gd name="T87" fmla="*/ 2715729 h 8714"/>
                <a:gd name="T88" fmla="*/ 2462749 w 9914"/>
                <a:gd name="T89" fmla="*/ 2633404 h 8714"/>
                <a:gd name="T90" fmla="*/ 2599866 w 9914"/>
                <a:gd name="T91" fmla="*/ 2558353 h 8714"/>
                <a:gd name="T92" fmla="*/ 2692838 w 9914"/>
                <a:gd name="T93" fmla="*/ 2517025 h 8714"/>
                <a:gd name="T94" fmla="*/ 2661067 w 9914"/>
                <a:gd name="T95" fmla="*/ 2342787 h 8714"/>
                <a:gd name="T96" fmla="*/ 2670765 w 9914"/>
                <a:gd name="T97" fmla="*/ 2122263 h 8714"/>
                <a:gd name="T98" fmla="*/ 2834971 w 9914"/>
                <a:gd name="T99" fmla="*/ 2030019 h 8714"/>
                <a:gd name="T100" fmla="*/ 2957372 w 9914"/>
                <a:gd name="T101" fmla="*/ 1889835 h 8714"/>
                <a:gd name="T102" fmla="*/ 2930618 w 9914"/>
                <a:gd name="T103" fmla="*/ 1722541 h 8714"/>
                <a:gd name="T104" fmla="*/ 2898847 w 9914"/>
                <a:gd name="T105" fmla="*/ 1538384 h 8714"/>
                <a:gd name="T106" fmla="*/ 2871758 w 9914"/>
                <a:gd name="T107" fmla="*/ 1400184 h 8714"/>
                <a:gd name="T108" fmla="*/ 2776111 w 9914"/>
                <a:gd name="T109" fmla="*/ 1153209 h 8714"/>
                <a:gd name="T110" fmla="*/ 2996835 w 9914"/>
                <a:gd name="T111" fmla="*/ 1092706 h 8714"/>
                <a:gd name="T112" fmla="*/ 3192812 w 9914"/>
                <a:gd name="T113" fmla="*/ 1063611 h 8714"/>
                <a:gd name="T114" fmla="*/ 3298158 w 9914"/>
                <a:gd name="T115" fmla="*/ 944918 h 871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914" h="8714">
                  <a:moveTo>
                    <a:pt x="9906" y="2777"/>
                  </a:moveTo>
                  <a:lnTo>
                    <a:pt x="9906" y="2777"/>
                  </a:lnTo>
                  <a:cubicBezTo>
                    <a:pt x="9855" y="2777"/>
                    <a:pt x="9833" y="2799"/>
                    <a:pt x="9767" y="2792"/>
                  </a:cubicBezTo>
                  <a:cubicBezTo>
                    <a:pt x="9708" y="2777"/>
                    <a:pt x="9664" y="2733"/>
                    <a:pt x="9598" y="2704"/>
                  </a:cubicBezTo>
                  <a:cubicBezTo>
                    <a:pt x="9532" y="2682"/>
                    <a:pt x="9474" y="2719"/>
                    <a:pt x="9430" y="2740"/>
                  </a:cubicBezTo>
                  <a:cubicBezTo>
                    <a:pt x="9386" y="2755"/>
                    <a:pt x="9342" y="2755"/>
                    <a:pt x="9305" y="2704"/>
                  </a:cubicBezTo>
                  <a:cubicBezTo>
                    <a:pt x="9261" y="2653"/>
                    <a:pt x="9195" y="2565"/>
                    <a:pt x="9239" y="2557"/>
                  </a:cubicBezTo>
                  <a:cubicBezTo>
                    <a:pt x="9195" y="2521"/>
                    <a:pt x="9115" y="2491"/>
                    <a:pt x="9056" y="2506"/>
                  </a:cubicBezTo>
                  <a:cubicBezTo>
                    <a:pt x="8975" y="2528"/>
                    <a:pt x="8975" y="2447"/>
                    <a:pt x="9027" y="2418"/>
                  </a:cubicBezTo>
                  <a:cubicBezTo>
                    <a:pt x="9078" y="2381"/>
                    <a:pt x="8968" y="2330"/>
                    <a:pt x="8917" y="2316"/>
                  </a:cubicBezTo>
                  <a:cubicBezTo>
                    <a:pt x="8865" y="2294"/>
                    <a:pt x="8778" y="2176"/>
                    <a:pt x="8755" y="2132"/>
                  </a:cubicBezTo>
                  <a:cubicBezTo>
                    <a:pt x="8741" y="2088"/>
                    <a:pt x="8682" y="2015"/>
                    <a:pt x="8638" y="1942"/>
                  </a:cubicBezTo>
                  <a:cubicBezTo>
                    <a:pt x="8594" y="1861"/>
                    <a:pt x="8572" y="1847"/>
                    <a:pt x="8506" y="1839"/>
                  </a:cubicBezTo>
                  <a:cubicBezTo>
                    <a:pt x="8433" y="1832"/>
                    <a:pt x="8426" y="1869"/>
                    <a:pt x="8382" y="1920"/>
                  </a:cubicBezTo>
                  <a:cubicBezTo>
                    <a:pt x="8338" y="1971"/>
                    <a:pt x="8294" y="1971"/>
                    <a:pt x="8250" y="1957"/>
                  </a:cubicBezTo>
                  <a:cubicBezTo>
                    <a:pt x="8206" y="1942"/>
                    <a:pt x="8140" y="1854"/>
                    <a:pt x="8111" y="1810"/>
                  </a:cubicBezTo>
                  <a:cubicBezTo>
                    <a:pt x="8089" y="1766"/>
                    <a:pt x="8060" y="1759"/>
                    <a:pt x="8015" y="1781"/>
                  </a:cubicBezTo>
                  <a:cubicBezTo>
                    <a:pt x="7986" y="1788"/>
                    <a:pt x="7935" y="1766"/>
                    <a:pt x="7905" y="1744"/>
                  </a:cubicBezTo>
                  <a:cubicBezTo>
                    <a:pt x="7891" y="1751"/>
                    <a:pt x="7869" y="1759"/>
                    <a:pt x="7854" y="1766"/>
                  </a:cubicBezTo>
                  <a:cubicBezTo>
                    <a:pt x="7818" y="1795"/>
                    <a:pt x="7752" y="1759"/>
                    <a:pt x="7700" y="1751"/>
                  </a:cubicBezTo>
                  <a:cubicBezTo>
                    <a:pt x="7650" y="1744"/>
                    <a:pt x="7570" y="1693"/>
                    <a:pt x="7533" y="1678"/>
                  </a:cubicBezTo>
                  <a:cubicBezTo>
                    <a:pt x="7504" y="1656"/>
                    <a:pt x="7408" y="1597"/>
                    <a:pt x="7364" y="1576"/>
                  </a:cubicBezTo>
                  <a:cubicBezTo>
                    <a:pt x="7320" y="1546"/>
                    <a:pt x="7291" y="1583"/>
                    <a:pt x="7240" y="1590"/>
                  </a:cubicBezTo>
                  <a:cubicBezTo>
                    <a:pt x="7189" y="1597"/>
                    <a:pt x="7181" y="1619"/>
                    <a:pt x="7144" y="1649"/>
                  </a:cubicBezTo>
                  <a:cubicBezTo>
                    <a:pt x="7108" y="1685"/>
                    <a:pt x="7079" y="1678"/>
                    <a:pt x="7013" y="1685"/>
                  </a:cubicBezTo>
                  <a:cubicBezTo>
                    <a:pt x="6954" y="1693"/>
                    <a:pt x="6881" y="1597"/>
                    <a:pt x="6837" y="1546"/>
                  </a:cubicBezTo>
                  <a:cubicBezTo>
                    <a:pt x="6793" y="1495"/>
                    <a:pt x="6778" y="1517"/>
                    <a:pt x="6727" y="1539"/>
                  </a:cubicBezTo>
                  <a:cubicBezTo>
                    <a:pt x="6675" y="1568"/>
                    <a:pt x="6668" y="1597"/>
                    <a:pt x="6624" y="1634"/>
                  </a:cubicBezTo>
                  <a:cubicBezTo>
                    <a:pt x="6580" y="1663"/>
                    <a:pt x="6522" y="1634"/>
                    <a:pt x="6507" y="1597"/>
                  </a:cubicBezTo>
                  <a:cubicBezTo>
                    <a:pt x="6492" y="1568"/>
                    <a:pt x="6507" y="1524"/>
                    <a:pt x="6470" y="1517"/>
                  </a:cubicBezTo>
                  <a:cubicBezTo>
                    <a:pt x="6441" y="1502"/>
                    <a:pt x="6412" y="1539"/>
                    <a:pt x="6368" y="1576"/>
                  </a:cubicBezTo>
                  <a:cubicBezTo>
                    <a:pt x="6324" y="1605"/>
                    <a:pt x="6302" y="1502"/>
                    <a:pt x="6265" y="1473"/>
                  </a:cubicBezTo>
                  <a:cubicBezTo>
                    <a:pt x="6236" y="1436"/>
                    <a:pt x="6243" y="1363"/>
                    <a:pt x="6251" y="1312"/>
                  </a:cubicBezTo>
                  <a:cubicBezTo>
                    <a:pt x="6258" y="1260"/>
                    <a:pt x="6214" y="1216"/>
                    <a:pt x="6177" y="1180"/>
                  </a:cubicBezTo>
                  <a:cubicBezTo>
                    <a:pt x="6133" y="1150"/>
                    <a:pt x="5994" y="1121"/>
                    <a:pt x="5921" y="1092"/>
                  </a:cubicBezTo>
                  <a:cubicBezTo>
                    <a:pt x="5840" y="1055"/>
                    <a:pt x="5730" y="879"/>
                    <a:pt x="5708" y="784"/>
                  </a:cubicBezTo>
                  <a:cubicBezTo>
                    <a:pt x="5679" y="689"/>
                    <a:pt x="5576" y="645"/>
                    <a:pt x="5540" y="594"/>
                  </a:cubicBezTo>
                  <a:cubicBezTo>
                    <a:pt x="5518" y="571"/>
                    <a:pt x="5459" y="476"/>
                    <a:pt x="5408" y="396"/>
                  </a:cubicBezTo>
                  <a:cubicBezTo>
                    <a:pt x="5415" y="410"/>
                    <a:pt x="5423" y="425"/>
                    <a:pt x="5423" y="425"/>
                  </a:cubicBezTo>
                  <a:cubicBezTo>
                    <a:pt x="5423" y="425"/>
                    <a:pt x="5342" y="308"/>
                    <a:pt x="5261" y="249"/>
                  </a:cubicBezTo>
                  <a:cubicBezTo>
                    <a:pt x="5181" y="198"/>
                    <a:pt x="5100" y="154"/>
                    <a:pt x="5012" y="161"/>
                  </a:cubicBezTo>
                  <a:cubicBezTo>
                    <a:pt x="4924" y="176"/>
                    <a:pt x="4829" y="161"/>
                    <a:pt x="4749" y="220"/>
                  </a:cubicBezTo>
                  <a:cubicBezTo>
                    <a:pt x="4675" y="278"/>
                    <a:pt x="4573" y="300"/>
                    <a:pt x="4448" y="278"/>
                  </a:cubicBezTo>
                  <a:cubicBezTo>
                    <a:pt x="4323" y="249"/>
                    <a:pt x="4243" y="308"/>
                    <a:pt x="4177" y="227"/>
                  </a:cubicBezTo>
                  <a:cubicBezTo>
                    <a:pt x="4104" y="154"/>
                    <a:pt x="4001" y="0"/>
                    <a:pt x="3928" y="95"/>
                  </a:cubicBezTo>
                  <a:cubicBezTo>
                    <a:pt x="3847" y="183"/>
                    <a:pt x="3789" y="249"/>
                    <a:pt x="3774" y="322"/>
                  </a:cubicBezTo>
                  <a:cubicBezTo>
                    <a:pt x="3767" y="388"/>
                    <a:pt x="3722" y="579"/>
                    <a:pt x="3671" y="659"/>
                  </a:cubicBezTo>
                  <a:cubicBezTo>
                    <a:pt x="3627" y="740"/>
                    <a:pt x="3664" y="901"/>
                    <a:pt x="3708" y="967"/>
                  </a:cubicBezTo>
                  <a:cubicBezTo>
                    <a:pt x="3752" y="1033"/>
                    <a:pt x="3774" y="1055"/>
                    <a:pt x="3774" y="1150"/>
                  </a:cubicBezTo>
                  <a:cubicBezTo>
                    <a:pt x="3774" y="1238"/>
                    <a:pt x="3774" y="1326"/>
                    <a:pt x="3774" y="1326"/>
                  </a:cubicBezTo>
                  <a:cubicBezTo>
                    <a:pt x="3774" y="1326"/>
                    <a:pt x="3744" y="1238"/>
                    <a:pt x="3701" y="1194"/>
                  </a:cubicBezTo>
                  <a:cubicBezTo>
                    <a:pt x="3649" y="1150"/>
                    <a:pt x="3701" y="1194"/>
                    <a:pt x="3605" y="1172"/>
                  </a:cubicBezTo>
                  <a:cubicBezTo>
                    <a:pt x="3518" y="1150"/>
                    <a:pt x="3518" y="1172"/>
                    <a:pt x="3459" y="1092"/>
                  </a:cubicBezTo>
                  <a:cubicBezTo>
                    <a:pt x="3400" y="1011"/>
                    <a:pt x="3356" y="901"/>
                    <a:pt x="3276" y="952"/>
                  </a:cubicBezTo>
                  <a:cubicBezTo>
                    <a:pt x="3202" y="1011"/>
                    <a:pt x="3166" y="1004"/>
                    <a:pt x="3166" y="1077"/>
                  </a:cubicBezTo>
                  <a:cubicBezTo>
                    <a:pt x="3166" y="1158"/>
                    <a:pt x="3166" y="1216"/>
                    <a:pt x="3144" y="1275"/>
                  </a:cubicBezTo>
                  <a:cubicBezTo>
                    <a:pt x="3122" y="1326"/>
                    <a:pt x="3188" y="1385"/>
                    <a:pt x="3232" y="1319"/>
                  </a:cubicBezTo>
                  <a:cubicBezTo>
                    <a:pt x="3276" y="1253"/>
                    <a:pt x="3298" y="1304"/>
                    <a:pt x="3312" y="1407"/>
                  </a:cubicBezTo>
                  <a:cubicBezTo>
                    <a:pt x="3327" y="1509"/>
                    <a:pt x="3312" y="1553"/>
                    <a:pt x="3254" y="1627"/>
                  </a:cubicBezTo>
                  <a:cubicBezTo>
                    <a:pt x="3202" y="1693"/>
                    <a:pt x="3144" y="1737"/>
                    <a:pt x="3063" y="1656"/>
                  </a:cubicBezTo>
                  <a:cubicBezTo>
                    <a:pt x="2982" y="1576"/>
                    <a:pt x="3004" y="1502"/>
                    <a:pt x="2902" y="1502"/>
                  </a:cubicBezTo>
                  <a:cubicBezTo>
                    <a:pt x="2799" y="1502"/>
                    <a:pt x="2748" y="1363"/>
                    <a:pt x="2814" y="1341"/>
                  </a:cubicBezTo>
                  <a:cubicBezTo>
                    <a:pt x="2880" y="1319"/>
                    <a:pt x="2961" y="1385"/>
                    <a:pt x="2997" y="1319"/>
                  </a:cubicBezTo>
                  <a:cubicBezTo>
                    <a:pt x="3027" y="1253"/>
                    <a:pt x="3041" y="1202"/>
                    <a:pt x="2997" y="1128"/>
                  </a:cubicBezTo>
                  <a:cubicBezTo>
                    <a:pt x="2946" y="1048"/>
                    <a:pt x="2924" y="945"/>
                    <a:pt x="2894" y="901"/>
                  </a:cubicBezTo>
                  <a:cubicBezTo>
                    <a:pt x="2858" y="850"/>
                    <a:pt x="2770" y="901"/>
                    <a:pt x="2770" y="799"/>
                  </a:cubicBezTo>
                  <a:cubicBezTo>
                    <a:pt x="2770" y="696"/>
                    <a:pt x="2792" y="674"/>
                    <a:pt x="2711" y="652"/>
                  </a:cubicBezTo>
                  <a:cubicBezTo>
                    <a:pt x="2711" y="652"/>
                    <a:pt x="2623" y="616"/>
                    <a:pt x="2550" y="616"/>
                  </a:cubicBezTo>
                  <a:cubicBezTo>
                    <a:pt x="2484" y="616"/>
                    <a:pt x="2418" y="579"/>
                    <a:pt x="2374" y="630"/>
                  </a:cubicBezTo>
                  <a:cubicBezTo>
                    <a:pt x="2323" y="674"/>
                    <a:pt x="2169" y="652"/>
                    <a:pt x="2096" y="681"/>
                  </a:cubicBezTo>
                  <a:cubicBezTo>
                    <a:pt x="2030" y="718"/>
                    <a:pt x="1818" y="806"/>
                    <a:pt x="1744" y="777"/>
                  </a:cubicBezTo>
                  <a:cubicBezTo>
                    <a:pt x="1678" y="740"/>
                    <a:pt x="1554" y="703"/>
                    <a:pt x="1473" y="726"/>
                  </a:cubicBezTo>
                  <a:cubicBezTo>
                    <a:pt x="1400" y="755"/>
                    <a:pt x="1224" y="726"/>
                    <a:pt x="1158" y="799"/>
                  </a:cubicBezTo>
                  <a:cubicBezTo>
                    <a:pt x="1092" y="865"/>
                    <a:pt x="968" y="952"/>
                    <a:pt x="923" y="1026"/>
                  </a:cubicBezTo>
                  <a:cubicBezTo>
                    <a:pt x="872" y="1092"/>
                    <a:pt x="887" y="1128"/>
                    <a:pt x="953" y="1172"/>
                  </a:cubicBezTo>
                  <a:cubicBezTo>
                    <a:pt x="1019" y="1216"/>
                    <a:pt x="997" y="1260"/>
                    <a:pt x="894" y="1253"/>
                  </a:cubicBezTo>
                  <a:cubicBezTo>
                    <a:pt x="799" y="1238"/>
                    <a:pt x="799" y="1253"/>
                    <a:pt x="770" y="1341"/>
                  </a:cubicBezTo>
                  <a:cubicBezTo>
                    <a:pt x="748" y="1429"/>
                    <a:pt x="748" y="1524"/>
                    <a:pt x="718" y="1612"/>
                  </a:cubicBezTo>
                  <a:cubicBezTo>
                    <a:pt x="682" y="1707"/>
                    <a:pt x="660" y="1854"/>
                    <a:pt x="784" y="1876"/>
                  </a:cubicBezTo>
                  <a:cubicBezTo>
                    <a:pt x="909" y="1898"/>
                    <a:pt x="1099" y="1861"/>
                    <a:pt x="1158" y="1883"/>
                  </a:cubicBezTo>
                  <a:cubicBezTo>
                    <a:pt x="1217" y="1905"/>
                    <a:pt x="1173" y="1883"/>
                    <a:pt x="1158" y="1978"/>
                  </a:cubicBezTo>
                  <a:cubicBezTo>
                    <a:pt x="1151" y="2066"/>
                    <a:pt x="1158" y="2132"/>
                    <a:pt x="1114" y="2176"/>
                  </a:cubicBezTo>
                  <a:cubicBezTo>
                    <a:pt x="1070" y="2228"/>
                    <a:pt x="1136" y="2235"/>
                    <a:pt x="1121" y="2330"/>
                  </a:cubicBezTo>
                  <a:cubicBezTo>
                    <a:pt x="1114" y="2418"/>
                    <a:pt x="1077" y="2359"/>
                    <a:pt x="1055" y="2440"/>
                  </a:cubicBezTo>
                  <a:cubicBezTo>
                    <a:pt x="1033" y="2521"/>
                    <a:pt x="1048" y="2557"/>
                    <a:pt x="1070" y="2667"/>
                  </a:cubicBezTo>
                  <a:cubicBezTo>
                    <a:pt x="1092" y="2777"/>
                    <a:pt x="1121" y="2953"/>
                    <a:pt x="1070" y="3056"/>
                  </a:cubicBezTo>
                  <a:cubicBezTo>
                    <a:pt x="1011" y="3158"/>
                    <a:pt x="931" y="3349"/>
                    <a:pt x="865" y="3429"/>
                  </a:cubicBezTo>
                  <a:cubicBezTo>
                    <a:pt x="799" y="3510"/>
                    <a:pt x="762" y="3657"/>
                    <a:pt x="770" y="3759"/>
                  </a:cubicBezTo>
                  <a:cubicBezTo>
                    <a:pt x="784" y="3854"/>
                    <a:pt x="740" y="4016"/>
                    <a:pt x="740" y="4059"/>
                  </a:cubicBezTo>
                  <a:cubicBezTo>
                    <a:pt x="740" y="4103"/>
                    <a:pt x="740" y="4243"/>
                    <a:pt x="660" y="4199"/>
                  </a:cubicBezTo>
                  <a:cubicBezTo>
                    <a:pt x="579" y="4155"/>
                    <a:pt x="520" y="4177"/>
                    <a:pt x="447" y="4155"/>
                  </a:cubicBezTo>
                  <a:cubicBezTo>
                    <a:pt x="367" y="4133"/>
                    <a:pt x="308" y="4081"/>
                    <a:pt x="249" y="4103"/>
                  </a:cubicBezTo>
                  <a:cubicBezTo>
                    <a:pt x="198" y="4133"/>
                    <a:pt x="44" y="4096"/>
                    <a:pt x="44" y="4177"/>
                  </a:cubicBezTo>
                  <a:cubicBezTo>
                    <a:pt x="44" y="4257"/>
                    <a:pt x="37" y="4323"/>
                    <a:pt x="73" y="4345"/>
                  </a:cubicBezTo>
                  <a:cubicBezTo>
                    <a:pt x="103" y="4367"/>
                    <a:pt x="147" y="4389"/>
                    <a:pt x="81" y="4426"/>
                  </a:cubicBezTo>
                  <a:cubicBezTo>
                    <a:pt x="15" y="4455"/>
                    <a:pt x="0" y="4448"/>
                    <a:pt x="0" y="4514"/>
                  </a:cubicBezTo>
                  <a:cubicBezTo>
                    <a:pt x="0" y="4580"/>
                    <a:pt x="0" y="4682"/>
                    <a:pt x="59" y="4704"/>
                  </a:cubicBezTo>
                  <a:cubicBezTo>
                    <a:pt x="118" y="4734"/>
                    <a:pt x="264" y="4785"/>
                    <a:pt x="330" y="4807"/>
                  </a:cubicBezTo>
                  <a:cubicBezTo>
                    <a:pt x="396" y="4829"/>
                    <a:pt x="513" y="4866"/>
                    <a:pt x="520" y="4821"/>
                  </a:cubicBezTo>
                  <a:cubicBezTo>
                    <a:pt x="535" y="4778"/>
                    <a:pt x="601" y="4675"/>
                    <a:pt x="616" y="4763"/>
                  </a:cubicBezTo>
                  <a:cubicBezTo>
                    <a:pt x="623" y="4858"/>
                    <a:pt x="696" y="4968"/>
                    <a:pt x="726" y="4990"/>
                  </a:cubicBezTo>
                  <a:cubicBezTo>
                    <a:pt x="762" y="5012"/>
                    <a:pt x="770" y="5129"/>
                    <a:pt x="726" y="5181"/>
                  </a:cubicBezTo>
                  <a:cubicBezTo>
                    <a:pt x="682" y="5239"/>
                    <a:pt x="623" y="5400"/>
                    <a:pt x="645" y="5430"/>
                  </a:cubicBezTo>
                  <a:cubicBezTo>
                    <a:pt x="674" y="5466"/>
                    <a:pt x="726" y="5503"/>
                    <a:pt x="726" y="5503"/>
                  </a:cubicBezTo>
                  <a:cubicBezTo>
                    <a:pt x="726" y="5503"/>
                    <a:pt x="726" y="5503"/>
                    <a:pt x="718" y="5510"/>
                  </a:cubicBezTo>
                  <a:cubicBezTo>
                    <a:pt x="755" y="5510"/>
                    <a:pt x="799" y="5503"/>
                    <a:pt x="821" y="5474"/>
                  </a:cubicBezTo>
                  <a:cubicBezTo>
                    <a:pt x="850" y="5422"/>
                    <a:pt x="1004" y="5430"/>
                    <a:pt x="1055" y="5422"/>
                  </a:cubicBezTo>
                  <a:cubicBezTo>
                    <a:pt x="1107" y="5415"/>
                    <a:pt x="1275" y="5400"/>
                    <a:pt x="1334" y="5342"/>
                  </a:cubicBezTo>
                  <a:cubicBezTo>
                    <a:pt x="1400" y="5283"/>
                    <a:pt x="1532" y="5203"/>
                    <a:pt x="1583" y="5173"/>
                  </a:cubicBezTo>
                  <a:cubicBezTo>
                    <a:pt x="1634" y="5137"/>
                    <a:pt x="1678" y="5107"/>
                    <a:pt x="1737" y="5078"/>
                  </a:cubicBezTo>
                  <a:cubicBezTo>
                    <a:pt x="1795" y="5041"/>
                    <a:pt x="1788" y="5034"/>
                    <a:pt x="1803" y="4997"/>
                  </a:cubicBezTo>
                  <a:cubicBezTo>
                    <a:pt x="1825" y="4968"/>
                    <a:pt x="1847" y="4946"/>
                    <a:pt x="1788" y="4909"/>
                  </a:cubicBezTo>
                  <a:cubicBezTo>
                    <a:pt x="1730" y="4866"/>
                    <a:pt x="1788" y="4844"/>
                    <a:pt x="1803" y="4807"/>
                  </a:cubicBezTo>
                  <a:cubicBezTo>
                    <a:pt x="1825" y="4763"/>
                    <a:pt x="1847" y="4719"/>
                    <a:pt x="1898" y="4756"/>
                  </a:cubicBezTo>
                  <a:cubicBezTo>
                    <a:pt x="1949" y="4785"/>
                    <a:pt x="1964" y="4821"/>
                    <a:pt x="2008" y="4836"/>
                  </a:cubicBezTo>
                  <a:cubicBezTo>
                    <a:pt x="2052" y="4858"/>
                    <a:pt x="2023" y="4909"/>
                    <a:pt x="2045" y="4953"/>
                  </a:cubicBezTo>
                  <a:cubicBezTo>
                    <a:pt x="2059" y="5005"/>
                    <a:pt x="2103" y="5019"/>
                    <a:pt x="2147" y="5027"/>
                  </a:cubicBezTo>
                  <a:cubicBezTo>
                    <a:pt x="2184" y="5034"/>
                    <a:pt x="2206" y="5056"/>
                    <a:pt x="2235" y="5085"/>
                  </a:cubicBezTo>
                  <a:cubicBezTo>
                    <a:pt x="2272" y="5107"/>
                    <a:pt x="2323" y="5107"/>
                    <a:pt x="2360" y="5085"/>
                  </a:cubicBezTo>
                  <a:cubicBezTo>
                    <a:pt x="2389" y="5056"/>
                    <a:pt x="2470" y="5071"/>
                    <a:pt x="2492" y="5107"/>
                  </a:cubicBezTo>
                  <a:cubicBezTo>
                    <a:pt x="2521" y="5151"/>
                    <a:pt x="2513" y="5232"/>
                    <a:pt x="2558" y="5247"/>
                  </a:cubicBezTo>
                  <a:cubicBezTo>
                    <a:pt x="2609" y="5261"/>
                    <a:pt x="2623" y="5312"/>
                    <a:pt x="2543" y="5320"/>
                  </a:cubicBezTo>
                  <a:cubicBezTo>
                    <a:pt x="2470" y="5335"/>
                    <a:pt x="2484" y="5371"/>
                    <a:pt x="2499" y="5408"/>
                  </a:cubicBezTo>
                  <a:cubicBezTo>
                    <a:pt x="2521" y="5445"/>
                    <a:pt x="2528" y="5445"/>
                    <a:pt x="2499" y="5496"/>
                  </a:cubicBezTo>
                  <a:cubicBezTo>
                    <a:pt x="2477" y="5547"/>
                    <a:pt x="2513" y="5598"/>
                    <a:pt x="2462" y="5620"/>
                  </a:cubicBezTo>
                  <a:cubicBezTo>
                    <a:pt x="2411" y="5642"/>
                    <a:pt x="2389" y="5671"/>
                    <a:pt x="2462" y="5716"/>
                  </a:cubicBezTo>
                  <a:cubicBezTo>
                    <a:pt x="2528" y="5759"/>
                    <a:pt x="2572" y="5774"/>
                    <a:pt x="2623" y="5767"/>
                  </a:cubicBezTo>
                  <a:cubicBezTo>
                    <a:pt x="2675" y="5759"/>
                    <a:pt x="2660" y="5789"/>
                    <a:pt x="2645" y="5847"/>
                  </a:cubicBezTo>
                  <a:cubicBezTo>
                    <a:pt x="2631" y="5906"/>
                    <a:pt x="2653" y="5943"/>
                    <a:pt x="2580" y="5972"/>
                  </a:cubicBezTo>
                  <a:cubicBezTo>
                    <a:pt x="2499" y="5994"/>
                    <a:pt x="2492" y="5994"/>
                    <a:pt x="2440" y="6038"/>
                  </a:cubicBezTo>
                  <a:cubicBezTo>
                    <a:pt x="2389" y="6082"/>
                    <a:pt x="2382" y="6089"/>
                    <a:pt x="2440" y="6119"/>
                  </a:cubicBezTo>
                  <a:cubicBezTo>
                    <a:pt x="2499" y="6155"/>
                    <a:pt x="2492" y="6221"/>
                    <a:pt x="2550" y="6207"/>
                  </a:cubicBezTo>
                  <a:cubicBezTo>
                    <a:pt x="2609" y="6192"/>
                    <a:pt x="2645" y="6170"/>
                    <a:pt x="2675" y="6140"/>
                  </a:cubicBezTo>
                  <a:cubicBezTo>
                    <a:pt x="2697" y="6104"/>
                    <a:pt x="2741" y="6104"/>
                    <a:pt x="2807" y="6111"/>
                  </a:cubicBezTo>
                  <a:cubicBezTo>
                    <a:pt x="2873" y="6119"/>
                    <a:pt x="2924" y="6119"/>
                    <a:pt x="2975" y="6097"/>
                  </a:cubicBezTo>
                  <a:cubicBezTo>
                    <a:pt x="3027" y="6067"/>
                    <a:pt x="3019" y="6045"/>
                    <a:pt x="3063" y="5994"/>
                  </a:cubicBezTo>
                  <a:cubicBezTo>
                    <a:pt x="3107" y="5943"/>
                    <a:pt x="3114" y="5899"/>
                    <a:pt x="3173" y="5906"/>
                  </a:cubicBezTo>
                  <a:cubicBezTo>
                    <a:pt x="3232" y="5921"/>
                    <a:pt x="3290" y="5891"/>
                    <a:pt x="3320" y="5928"/>
                  </a:cubicBezTo>
                  <a:cubicBezTo>
                    <a:pt x="3342" y="5957"/>
                    <a:pt x="3422" y="6009"/>
                    <a:pt x="3437" y="5957"/>
                  </a:cubicBezTo>
                  <a:cubicBezTo>
                    <a:pt x="3451" y="5906"/>
                    <a:pt x="3473" y="5877"/>
                    <a:pt x="3532" y="5847"/>
                  </a:cubicBezTo>
                  <a:cubicBezTo>
                    <a:pt x="3591" y="5826"/>
                    <a:pt x="3686" y="5789"/>
                    <a:pt x="3664" y="5745"/>
                  </a:cubicBezTo>
                  <a:cubicBezTo>
                    <a:pt x="3649" y="5708"/>
                    <a:pt x="3605" y="5708"/>
                    <a:pt x="3576" y="5679"/>
                  </a:cubicBezTo>
                  <a:cubicBezTo>
                    <a:pt x="3539" y="5657"/>
                    <a:pt x="3554" y="5664"/>
                    <a:pt x="3576" y="5598"/>
                  </a:cubicBezTo>
                  <a:cubicBezTo>
                    <a:pt x="3591" y="5525"/>
                    <a:pt x="3627" y="5312"/>
                    <a:pt x="3591" y="5283"/>
                  </a:cubicBezTo>
                  <a:cubicBezTo>
                    <a:pt x="3554" y="5247"/>
                    <a:pt x="3547" y="5232"/>
                    <a:pt x="3539" y="5173"/>
                  </a:cubicBezTo>
                  <a:cubicBezTo>
                    <a:pt x="3532" y="5107"/>
                    <a:pt x="3473" y="5071"/>
                    <a:pt x="3415" y="5049"/>
                  </a:cubicBezTo>
                  <a:cubicBezTo>
                    <a:pt x="3349" y="5034"/>
                    <a:pt x="3298" y="4997"/>
                    <a:pt x="3283" y="4953"/>
                  </a:cubicBezTo>
                  <a:cubicBezTo>
                    <a:pt x="3268" y="4917"/>
                    <a:pt x="3217" y="4836"/>
                    <a:pt x="3283" y="4836"/>
                  </a:cubicBezTo>
                  <a:cubicBezTo>
                    <a:pt x="3349" y="4836"/>
                    <a:pt x="3371" y="4866"/>
                    <a:pt x="3437" y="4858"/>
                  </a:cubicBezTo>
                  <a:cubicBezTo>
                    <a:pt x="3503" y="4844"/>
                    <a:pt x="3554" y="4873"/>
                    <a:pt x="3576" y="4814"/>
                  </a:cubicBezTo>
                  <a:cubicBezTo>
                    <a:pt x="3591" y="4756"/>
                    <a:pt x="3532" y="4726"/>
                    <a:pt x="3583" y="4697"/>
                  </a:cubicBezTo>
                  <a:cubicBezTo>
                    <a:pt x="3635" y="4660"/>
                    <a:pt x="3635" y="4616"/>
                    <a:pt x="3671" y="4616"/>
                  </a:cubicBezTo>
                  <a:cubicBezTo>
                    <a:pt x="3715" y="4616"/>
                    <a:pt x="3686" y="4675"/>
                    <a:pt x="3759" y="4660"/>
                  </a:cubicBezTo>
                  <a:cubicBezTo>
                    <a:pt x="3840" y="4646"/>
                    <a:pt x="3854" y="4646"/>
                    <a:pt x="3906" y="4609"/>
                  </a:cubicBezTo>
                  <a:cubicBezTo>
                    <a:pt x="3957" y="4572"/>
                    <a:pt x="3979" y="4572"/>
                    <a:pt x="4023" y="4609"/>
                  </a:cubicBezTo>
                  <a:cubicBezTo>
                    <a:pt x="4067" y="4646"/>
                    <a:pt x="4030" y="4697"/>
                    <a:pt x="4067" y="4741"/>
                  </a:cubicBezTo>
                  <a:cubicBezTo>
                    <a:pt x="4096" y="4792"/>
                    <a:pt x="4111" y="4873"/>
                    <a:pt x="4089" y="4909"/>
                  </a:cubicBezTo>
                  <a:cubicBezTo>
                    <a:pt x="4074" y="4939"/>
                    <a:pt x="4052" y="4990"/>
                    <a:pt x="4126" y="5019"/>
                  </a:cubicBezTo>
                  <a:cubicBezTo>
                    <a:pt x="4199" y="5041"/>
                    <a:pt x="4331" y="5071"/>
                    <a:pt x="4397" y="5034"/>
                  </a:cubicBezTo>
                  <a:cubicBezTo>
                    <a:pt x="4463" y="4997"/>
                    <a:pt x="4594" y="5027"/>
                    <a:pt x="4602" y="4953"/>
                  </a:cubicBezTo>
                  <a:cubicBezTo>
                    <a:pt x="4609" y="4888"/>
                    <a:pt x="4661" y="4880"/>
                    <a:pt x="4690" y="4814"/>
                  </a:cubicBezTo>
                  <a:cubicBezTo>
                    <a:pt x="4712" y="4741"/>
                    <a:pt x="4726" y="4712"/>
                    <a:pt x="4778" y="4704"/>
                  </a:cubicBezTo>
                  <a:cubicBezTo>
                    <a:pt x="4829" y="4697"/>
                    <a:pt x="4880" y="4668"/>
                    <a:pt x="4924" y="4712"/>
                  </a:cubicBezTo>
                  <a:cubicBezTo>
                    <a:pt x="4968" y="4756"/>
                    <a:pt x="4932" y="4792"/>
                    <a:pt x="4888" y="4821"/>
                  </a:cubicBezTo>
                  <a:cubicBezTo>
                    <a:pt x="4851" y="4844"/>
                    <a:pt x="4858" y="4895"/>
                    <a:pt x="4902" y="4924"/>
                  </a:cubicBezTo>
                  <a:cubicBezTo>
                    <a:pt x="4939" y="4946"/>
                    <a:pt x="4939" y="4990"/>
                    <a:pt x="4910" y="5034"/>
                  </a:cubicBezTo>
                  <a:cubicBezTo>
                    <a:pt x="4873" y="5078"/>
                    <a:pt x="4858" y="5195"/>
                    <a:pt x="4792" y="5203"/>
                  </a:cubicBezTo>
                  <a:cubicBezTo>
                    <a:pt x="4719" y="5210"/>
                    <a:pt x="4690" y="5217"/>
                    <a:pt x="4661" y="5283"/>
                  </a:cubicBezTo>
                  <a:cubicBezTo>
                    <a:pt x="4639" y="5342"/>
                    <a:pt x="4602" y="5386"/>
                    <a:pt x="4639" y="5415"/>
                  </a:cubicBezTo>
                  <a:cubicBezTo>
                    <a:pt x="4668" y="5452"/>
                    <a:pt x="4668" y="5496"/>
                    <a:pt x="4726" y="5518"/>
                  </a:cubicBezTo>
                  <a:cubicBezTo>
                    <a:pt x="4792" y="5547"/>
                    <a:pt x="4858" y="5562"/>
                    <a:pt x="4822" y="5584"/>
                  </a:cubicBezTo>
                  <a:cubicBezTo>
                    <a:pt x="4792" y="5613"/>
                    <a:pt x="4749" y="5620"/>
                    <a:pt x="4756" y="5657"/>
                  </a:cubicBezTo>
                  <a:cubicBezTo>
                    <a:pt x="4763" y="5686"/>
                    <a:pt x="4756" y="5716"/>
                    <a:pt x="4719" y="5730"/>
                  </a:cubicBezTo>
                  <a:cubicBezTo>
                    <a:pt x="4690" y="5745"/>
                    <a:pt x="4690" y="5811"/>
                    <a:pt x="4697" y="5833"/>
                  </a:cubicBezTo>
                  <a:cubicBezTo>
                    <a:pt x="4704" y="5855"/>
                    <a:pt x="4726" y="5884"/>
                    <a:pt x="4814" y="5884"/>
                  </a:cubicBezTo>
                  <a:cubicBezTo>
                    <a:pt x="4902" y="5884"/>
                    <a:pt x="4961" y="5877"/>
                    <a:pt x="4975" y="5921"/>
                  </a:cubicBezTo>
                  <a:cubicBezTo>
                    <a:pt x="4990" y="5957"/>
                    <a:pt x="4968" y="5987"/>
                    <a:pt x="4975" y="6023"/>
                  </a:cubicBezTo>
                  <a:cubicBezTo>
                    <a:pt x="4983" y="6053"/>
                    <a:pt x="5042" y="6089"/>
                    <a:pt x="5042" y="6089"/>
                  </a:cubicBezTo>
                  <a:cubicBezTo>
                    <a:pt x="5042" y="6089"/>
                    <a:pt x="5049" y="6185"/>
                    <a:pt x="5063" y="6236"/>
                  </a:cubicBezTo>
                  <a:cubicBezTo>
                    <a:pt x="5071" y="6280"/>
                    <a:pt x="5078" y="6346"/>
                    <a:pt x="5049" y="6382"/>
                  </a:cubicBezTo>
                  <a:cubicBezTo>
                    <a:pt x="5027" y="6426"/>
                    <a:pt x="5071" y="6507"/>
                    <a:pt x="5137" y="6456"/>
                  </a:cubicBezTo>
                  <a:cubicBezTo>
                    <a:pt x="5203" y="6404"/>
                    <a:pt x="5254" y="6456"/>
                    <a:pt x="5254" y="6514"/>
                  </a:cubicBezTo>
                  <a:cubicBezTo>
                    <a:pt x="5254" y="6573"/>
                    <a:pt x="5283" y="6624"/>
                    <a:pt x="5327" y="6624"/>
                  </a:cubicBezTo>
                  <a:cubicBezTo>
                    <a:pt x="5364" y="6624"/>
                    <a:pt x="5386" y="6683"/>
                    <a:pt x="5386" y="6749"/>
                  </a:cubicBezTo>
                  <a:cubicBezTo>
                    <a:pt x="5386" y="6822"/>
                    <a:pt x="5444" y="6822"/>
                    <a:pt x="5525" y="6807"/>
                  </a:cubicBezTo>
                  <a:cubicBezTo>
                    <a:pt x="5613" y="6800"/>
                    <a:pt x="5599" y="6881"/>
                    <a:pt x="5562" y="6932"/>
                  </a:cubicBezTo>
                  <a:cubicBezTo>
                    <a:pt x="5525" y="6983"/>
                    <a:pt x="5576" y="6961"/>
                    <a:pt x="5576" y="7012"/>
                  </a:cubicBezTo>
                  <a:cubicBezTo>
                    <a:pt x="5576" y="7064"/>
                    <a:pt x="5540" y="7108"/>
                    <a:pt x="5503" y="7130"/>
                  </a:cubicBezTo>
                  <a:cubicBezTo>
                    <a:pt x="5466" y="7159"/>
                    <a:pt x="5466" y="7196"/>
                    <a:pt x="5474" y="7254"/>
                  </a:cubicBezTo>
                  <a:cubicBezTo>
                    <a:pt x="5489" y="7313"/>
                    <a:pt x="5540" y="7357"/>
                    <a:pt x="5496" y="7394"/>
                  </a:cubicBezTo>
                  <a:cubicBezTo>
                    <a:pt x="5452" y="7438"/>
                    <a:pt x="5401" y="7474"/>
                    <a:pt x="5452" y="7518"/>
                  </a:cubicBezTo>
                  <a:cubicBezTo>
                    <a:pt x="5489" y="7547"/>
                    <a:pt x="5532" y="7547"/>
                    <a:pt x="5554" y="7547"/>
                  </a:cubicBezTo>
                  <a:cubicBezTo>
                    <a:pt x="5584" y="7526"/>
                    <a:pt x="5620" y="7504"/>
                    <a:pt x="5642" y="7511"/>
                  </a:cubicBezTo>
                  <a:cubicBezTo>
                    <a:pt x="5686" y="7518"/>
                    <a:pt x="5679" y="7591"/>
                    <a:pt x="5723" y="7591"/>
                  </a:cubicBezTo>
                  <a:cubicBezTo>
                    <a:pt x="5767" y="7591"/>
                    <a:pt x="5804" y="7599"/>
                    <a:pt x="5855" y="7577"/>
                  </a:cubicBezTo>
                  <a:cubicBezTo>
                    <a:pt x="5899" y="7547"/>
                    <a:pt x="5972" y="7540"/>
                    <a:pt x="5980" y="7584"/>
                  </a:cubicBezTo>
                  <a:cubicBezTo>
                    <a:pt x="5987" y="7628"/>
                    <a:pt x="6053" y="7679"/>
                    <a:pt x="6082" y="7694"/>
                  </a:cubicBezTo>
                  <a:cubicBezTo>
                    <a:pt x="6104" y="7709"/>
                    <a:pt x="6097" y="7789"/>
                    <a:pt x="6038" y="7760"/>
                  </a:cubicBezTo>
                  <a:cubicBezTo>
                    <a:pt x="5980" y="7738"/>
                    <a:pt x="5935" y="7745"/>
                    <a:pt x="5965" y="7782"/>
                  </a:cubicBezTo>
                  <a:cubicBezTo>
                    <a:pt x="5987" y="7811"/>
                    <a:pt x="6016" y="7848"/>
                    <a:pt x="5965" y="7840"/>
                  </a:cubicBezTo>
                  <a:cubicBezTo>
                    <a:pt x="5913" y="7833"/>
                    <a:pt x="5980" y="7885"/>
                    <a:pt x="5935" y="7914"/>
                  </a:cubicBezTo>
                  <a:cubicBezTo>
                    <a:pt x="5892" y="7950"/>
                    <a:pt x="5899" y="7995"/>
                    <a:pt x="5928" y="8016"/>
                  </a:cubicBezTo>
                  <a:cubicBezTo>
                    <a:pt x="5950" y="8046"/>
                    <a:pt x="5987" y="8126"/>
                    <a:pt x="5980" y="8163"/>
                  </a:cubicBezTo>
                  <a:cubicBezTo>
                    <a:pt x="5972" y="8200"/>
                    <a:pt x="6023" y="8214"/>
                    <a:pt x="5994" y="8266"/>
                  </a:cubicBezTo>
                  <a:cubicBezTo>
                    <a:pt x="5972" y="8317"/>
                    <a:pt x="5980" y="8324"/>
                    <a:pt x="5921" y="8331"/>
                  </a:cubicBezTo>
                  <a:cubicBezTo>
                    <a:pt x="5862" y="8339"/>
                    <a:pt x="5855" y="8368"/>
                    <a:pt x="5840" y="8412"/>
                  </a:cubicBezTo>
                  <a:cubicBezTo>
                    <a:pt x="5833" y="8449"/>
                    <a:pt x="5818" y="8493"/>
                    <a:pt x="5877" y="8529"/>
                  </a:cubicBezTo>
                  <a:cubicBezTo>
                    <a:pt x="5935" y="8559"/>
                    <a:pt x="6082" y="8603"/>
                    <a:pt x="6104" y="8639"/>
                  </a:cubicBezTo>
                  <a:cubicBezTo>
                    <a:pt x="6133" y="8676"/>
                    <a:pt x="6177" y="8713"/>
                    <a:pt x="6214" y="8676"/>
                  </a:cubicBezTo>
                  <a:cubicBezTo>
                    <a:pt x="6258" y="8632"/>
                    <a:pt x="6294" y="8603"/>
                    <a:pt x="6236" y="8580"/>
                  </a:cubicBezTo>
                  <a:cubicBezTo>
                    <a:pt x="6177" y="8551"/>
                    <a:pt x="6148" y="8500"/>
                    <a:pt x="6148" y="8478"/>
                  </a:cubicBezTo>
                  <a:cubicBezTo>
                    <a:pt x="6148" y="8449"/>
                    <a:pt x="6155" y="8471"/>
                    <a:pt x="6207" y="8434"/>
                  </a:cubicBezTo>
                  <a:cubicBezTo>
                    <a:pt x="6258" y="8397"/>
                    <a:pt x="6309" y="8383"/>
                    <a:pt x="6324" y="8339"/>
                  </a:cubicBezTo>
                  <a:cubicBezTo>
                    <a:pt x="6346" y="8295"/>
                    <a:pt x="6404" y="8273"/>
                    <a:pt x="6412" y="8309"/>
                  </a:cubicBezTo>
                  <a:cubicBezTo>
                    <a:pt x="6419" y="8339"/>
                    <a:pt x="6441" y="8376"/>
                    <a:pt x="6441" y="8376"/>
                  </a:cubicBezTo>
                  <a:cubicBezTo>
                    <a:pt x="6441" y="8376"/>
                    <a:pt x="6419" y="8287"/>
                    <a:pt x="6463" y="8273"/>
                  </a:cubicBezTo>
                  <a:cubicBezTo>
                    <a:pt x="6507" y="8258"/>
                    <a:pt x="6522" y="8266"/>
                    <a:pt x="6558" y="8287"/>
                  </a:cubicBezTo>
                  <a:cubicBezTo>
                    <a:pt x="6588" y="8309"/>
                    <a:pt x="6602" y="8346"/>
                    <a:pt x="6610" y="8383"/>
                  </a:cubicBezTo>
                  <a:cubicBezTo>
                    <a:pt x="6654" y="8368"/>
                    <a:pt x="6734" y="8339"/>
                    <a:pt x="6749" y="8309"/>
                  </a:cubicBezTo>
                  <a:cubicBezTo>
                    <a:pt x="6771" y="8280"/>
                    <a:pt x="6830" y="8221"/>
                    <a:pt x="6866" y="8214"/>
                  </a:cubicBezTo>
                  <a:cubicBezTo>
                    <a:pt x="6903" y="8207"/>
                    <a:pt x="6939" y="8207"/>
                    <a:pt x="6976" y="8214"/>
                  </a:cubicBezTo>
                  <a:cubicBezTo>
                    <a:pt x="7020" y="8221"/>
                    <a:pt x="7093" y="8200"/>
                    <a:pt x="7108" y="8163"/>
                  </a:cubicBezTo>
                  <a:cubicBezTo>
                    <a:pt x="7130" y="8119"/>
                    <a:pt x="7123" y="8060"/>
                    <a:pt x="7152" y="8046"/>
                  </a:cubicBezTo>
                  <a:cubicBezTo>
                    <a:pt x="7181" y="8038"/>
                    <a:pt x="7203" y="8097"/>
                    <a:pt x="7247" y="8060"/>
                  </a:cubicBezTo>
                  <a:cubicBezTo>
                    <a:pt x="7291" y="8031"/>
                    <a:pt x="7335" y="8002"/>
                    <a:pt x="7364" y="7965"/>
                  </a:cubicBezTo>
                  <a:cubicBezTo>
                    <a:pt x="7394" y="7936"/>
                    <a:pt x="7401" y="7921"/>
                    <a:pt x="7445" y="7899"/>
                  </a:cubicBezTo>
                  <a:cubicBezTo>
                    <a:pt x="7482" y="7877"/>
                    <a:pt x="7496" y="7870"/>
                    <a:pt x="7504" y="7826"/>
                  </a:cubicBezTo>
                  <a:cubicBezTo>
                    <a:pt x="7504" y="7782"/>
                    <a:pt x="7504" y="7723"/>
                    <a:pt x="7540" y="7709"/>
                  </a:cubicBezTo>
                  <a:cubicBezTo>
                    <a:pt x="7577" y="7687"/>
                    <a:pt x="7628" y="7687"/>
                    <a:pt x="7650" y="7687"/>
                  </a:cubicBezTo>
                  <a:cubicBezTo>
                    <a:pt x="7679" y="7687"/>
                    <a:pt x="7752" y="7709"/>
                    <a:pt x="7774" y="7738"/>
                  </a:cubicBezTo>
                  <a:cubicBezTo>
                    <a:pt x="7796" y="7760"/>
                    <a:pt x="7854" y="7819"/>
                    <a:pt x="7891" y="7797"/>
                  </a:cubicBezTo>
                  <a:cubicBezTo>
                    <a:pt x="7928" y="7775"/>
                    <a:pt x="7928" y="7738"/>
                    <a:pt x="7957" y="7716"/>
                  </a:cubicBezTo>
                  <a:cubicBezTo>
                    <a:pt x="7993" y="7701"/>
                    <a:pt x="8008" y="7701"/>
                    <a:pt x="8037" y="7731"/>
                  </a:cubicBezTo>
                  <a:cubicBezTo>
                    <a:pt x="8067" y="7760"/>
                    <a:pt x="8147" y="7738"/>
                    <a:pt x="8111" y="7694"/>
                  </a:cubicBezTo>
                  <a:cubicBezTo>
                    <a:pt x="8081" y="7657"/>
                    <a:pt x="8052" y="7657"/>
                    <a:pt x="8052" y="7613"/>
                  </a:cubicBezTo>
                  <a:cubicBezTo>
                    <a:pt x="8060" y="7577"/>
                    <a:pt x="8081" y="7562"/>
                    <a:pt x="8118" y="7540"/>
                  </a:cubicBezTo>
                  <a:cubicBezTo>
                    <a:pt x="8140" y="7533"/>
                    <a:pt x="8147" y="7511"/>
                    <a:pt x="8155" y="7496"/>
                  </a:cubicBezTo>
                  <a:cubicBezTo>
                    <a:pt x="8125" y="7423"/>
                    <a:pt x="8125" y="7423"/>
                    <a:pt x="8125" y="7423"/>
                  </a:cubicBezTo>
                  <a:cubicBezTo>
                    <a:pt x="8118" y="7350"/>
                    <a:pt x="8125" y="7269"/>
                    <a:pt x="8081" y="7225"/>
                  </a:cubicBezTo>
                  <a:cubicBezTo>
                    <a:pt x="8030" y="7181"/>
                    <a:pt x="7979" y="7130"/>
                    <a:pt x="7957" y="7086"/>
                  </a:cubicBezTo>
                  <a:cubicBezTo>
                    <a:pt x="7942" y="7035"/>
                    <a:pt x="7898" y="6939"/>
                    <a:pt x="7928" y="6873"/>
                  </a:cubicBezTo>
                  <a:cubicBezTo>
                    <a:pt x="7950" y="6800"/>
                    <a:pt x="7957" y="6800"/>
                    <a:pt x="8008" y="6749"/>
                  </a:cubicBezTo>
                  <a:cubicBezTo>
                    <a:pt x="8060" y="6697"/>
                    <a:pt x="8103" y="6639"/>
                    <a:pt x="8052" y="6595"/>
                  </a:cubicBezTo>
                  <a:cubicBezTo>
                    <a:pt x="8001" y="6558"/>
                    <a:pt x="7964" y="6544"/>
                    <a:pt x="8001" y="6507"/>
                  </a:cubicBezTo>
                  <a:cubicBezTo>
                    <a:pt x="8037" y="6463"/>
                    <a:pt x="8045" y="6448"/>
                    <a:pt x="7986" y="6419"/>
                  </a:cubicBezTo>
                  <a:cubicBezTo>
                    <a:pt x="7928" y="6397"/>
                    <a:pt x="7840" y="6368"/>
                    <a:pt x="7854" y="6309"/>
                  </a:cubicBezTo>
                  <a:cubicBezTo>
                    <a:pt x="7876" y="6250"/>
                    <a:pt x="7862" y="6280"/>
                    <a:pt x="7935" y="6280"/>
                  </a:cubicBezTo>
                  <a:cubicBezTo>
                    <a:pt x="8001" y="6280"/>
                    <a:pt x="8001" y="6302"/>
                    <a:pt x="8045" y="6243"/>
                  </a:cubicBezTo>
                  <a:cubicBezTo>
                    <a:pt x="8089" y="6185"/>
                    <a:pt x="8111" y="6162"/>
                    <a:pt x="8191" y="6155"/>
                  </a:cubicBezTo>
                  <a:cubicBezTo>
                    <a:pt x="8265" y="6148"/>
                    <a:pt x="8411" y="6155"/>
                    <a:pt x="8477" y="6140"/>
                  </a:cubicBezTo>
                  <a:cubicBezTo>
                    <a:pt x="8543" y="6119"/>
                    <a:pt x="8587" y="6148"/>
                    <a:pt x="8653" y="6111"/>
                  </a:cubicBezTo>
                  <a:cubicBezTo>
                    <a:pt x="8726" y="6082"/>
                    <a:pt x="8726" y="6053"/>
                    <a:pt x="8682" y="6009"/>
                  </a:cubicBezTo>
                  <a:cubicBezTo>
                    <a:pt x="8638" y="5972"/>
                    <a:pt x="8653" y="5935"/>
                    <a:pt x="8726" y="5928"/>
                  </a:cubicBezTo>
                  <a:cubicBezTo>
                    <a:pt x="8792" y="5921"/>
                    <a:pt x="8807" y="5899"/>
                    <a:pt x="8843" y="5847"/>
                  </a:cubicBezTo>
                  <a:cubicBezTo>
                    <a:pt x="8880" y="5796"/>
                    <a:pt x="8917" y="5730"/>
                    <a:pt x="8843" y="5716"/>
                  </a:cubicBezTo>
                  <a:cubicBezTo>
                    <a:pt x="8763" y="5694"/>
                    <a:pt x="8785" y="5635"/>
                    <a:pt x="8807" y="5613"/>
                  </a:cubicBezTo>
                  <a:cubicBezTo>
                    <a:pt x="8836" y="5584"/>
                    <a:pt x="8910" y="5584"/>
                    <a:pt x="8917" y="5562"/>
                  </a:cubicBezTo>
                  <a:cubicBezTo>
                    <a:pt x="8931" y="5532"/>
                    <a:pt x="8910" y="5518"/>
                    <a:pt x="8858" y="5474"/>
                  </a:cubicBezTo>
                  <a:cubicBezTo>
                    <a:pt x="8807" y="5430"/>
                    <a:pt x="8778" y="5400"/>
                    <a:pt x="8785" y="5357"/>
                  </a:cubicBezTo>
                  <a:cubicBezTo>
                    <a:pt x="8792" y="5312"/>
                    <a:pt x="8814" y="5239"/>
                    <a:pt x="8763" y="5210"/>
                  </a:cubicBezTo>
                  <a:cubicBezTo>
                    <a:pt x="8719" y="5188"/>
                    <a:pt x="8726" y="5173"/>
                    <a:pt x="8800" y="5151"/>
                  </a:cubicBezTo>
                  <a:cubicBezTo>
                    <a:pt x="8880" y="5137"/>
                    <a:pt x="8939" y="5049"/>
                    <a:pt x="8880" y="5019"/>
                  </a:cubicBezTo>
                  <a:cubicBezTo>
                    <a:pt x="8814" y="4983"/>
                    <a:pt x="8785" y="4939"/>
                    <a:pt x="8726" y="4909"/>
                  </a:cubicBezTo>
                  <a:cubicBezTo>
                    <a:pt x="8668" y="4873"/>
                    <a:pt x="8594" y="4807"/>
                    <a:pt x="8602" y="4734"/>
                  </a:cubicBezTo>
                  <a:cubicBezTo>
                    <a:pt x="8616" y="4668"/>
                    <a:pt x="8602" y="4660"/>
                    <a:pt x="8668" y="4653"/>
                  </a:cubicBezTo>
                  <a:cubicBezTo>
                    <a:pt x="8726" y="4646"/>
                    <a:pt x="8755" y="4646"/>
                    <a:pt x="8755" y="4646"/>
                  </a:cubicBezTo>
                  <a:cubicBezTo>
                    <a:pt x="8755" y="4646"/>
                    <a:pt x="8682" y="4602"/>
                    <a:pt x="8653" y="4543"/>
                  </a:cubicBezTo>
                  <a:cubicBezTo>
                    <a:pt x="8631" y="4485"/>
                    <a:pt x="8616" y="4433"/>
                    <a:pt x="8624" y="4389"/>
                  </a:cubicBezTo>
                  <a:cubicBezTo>
                    <a:pt x="8631" y="4345"/>
                    <a:pt x="8668" y="4279"/>
                    <a:pt x="8682" y="4250"/>
                  </a:cubicBezTo>
                  <a:cubicBezTo>
                    <a:pt x="8697" y="4228"/>
                    <a:pt x="8646" y="4199"/>
                    <a:pt x="8587" y="4235"/>
                  </a:cubicBezTo>
                  <a:cubicBezTo>
                    <a:pt x="8528" y="4272"/>
                    <a:pt x="8514" y="4177"/>
                    <a:pt x="8484" y="4126"/>
                  </a:cubicBezTo>
                  <a:cubicBezTo>
                    <a:pt x="8462" y="4074"/>
                    <a:pt x="8374" y="3994"/>
                    <a:pt x="8374" y="3994"/>
                  </a:cubicBezTo>
                  <a:cubicBezTo>
                    <a:pt x="8367" y="3964"/>
                    <a:pt x="8272" y="3913"/>
                    <a:pt x="8265" y="3869"/>
                  </a:cubicBezTo>
                  <a:cubicBezTo>
                    <a:pt x="8257" y="3825"/>
                    <a:pt x="8199" y="3700"/>
                    <a:pt x="8206" y="3635"/>
                  </a:cubicBezTo>
                  <a:cubicBezTo>
                    <a:pt x="8213" y="3561"/>
                    <a:pt x="8213" y="3495"/>
                    <a:pt x="8301" y="3488"/>
                  </a:cubicBezTo>
                  <a:cubicBezTo>
                    <a:pt x="8382" y="3481"/>
                    <a:pt x="8462" y="3503"/>
                    <a:pt x="8521" y="3481"/>
                  </a:cubicBezTo>
                  <a:cubicBezTo>
                    <a:pt x="8580" y="3451"/>
                    <a:pt x="8594" y="3444"/>
                    <a:pt x="8624" y="3400"/>
                  </a:cubicBezTo>
                  <a:cubicBezTo>
                    <a:pt x="8646" y="3356"/>
                    <a:pt x="8638" y="3290"/>
                    <a:pt x="8697" y="3283"/>
                  </a:cubicBezTo>
                  <a:cubicBezTo>
                    <a:pt x="8755" y="3276"/>
                    <a:pt x="8880" y="3253"/>
                    <a:pt x="8880" y="3253"/>
                  </a:cubicBezTo>
                  <a:cubicBezTo>
                    <a:pt x="8880" y="3253"/>
                    <a:pt x="8939" y="3327"/>
                    <a:pt x="8961" y="3305"/>
                  </a:cubicBezTo>
                  <a:cubicBezTo>
                    <a:pt x="8990" y="3290"/>
                    <a:pt x="8997" y="3268"/>
                    <a:pt x="9049" y="3290"/>
                  </a:cubicBezTo>
                  <a:cubicBezTo>
                    <a:pt x="9100" y="3319"/>
                    <a:pt x="9166" y="3385"/>
                    <a:pt x="9203" y="3378"/>
                  </a:cubicBezTo>
                  <a:cubicBezTo>
                    <a:pt x="9232" y="3371"/>
                    <a:pt x="9224" y="3378"/>
                    <a:pt x="9283" y="3356"/>
                  </a:cubicBezTo>
                  <a:cubicBezTo>
                    <a:pt x="9342" y="3341"/>
                    <a:pt x="9386" y="3341"/>
                    <a:pt x="9422" y="3305"/>
                  </a:cubicBezTo>
                  <a:cubicBezTo>
                    <a:pt x="9452" y="3276"/>
                    <a:pt x="9503" y="3246"/>
                    <a:pt x="9547" y="3217"/>
                  </a:cubicBezTo>
                  <a:cubicBezTo>
                    <a:pt x="9591" y="3180"/>
                    <a:pt x="9620" y="3158"/>
                    <a:pt x="9657" y="3144"/>
                  </a:cubicBezTo>
                  <a:cubicBezTo>
                    <a:pt x="9701" y="3136"/>
                    <a:pt x="9635" y="3107"/>
                    <a:pt x="9664" y="3056"/>
                  </a:cubicBezTo>
                  <a:cubicBezTo>
                    <a:pt x="9701" y="3004"/>
                    <a:pt x="9730" y="2909"/>
                    <a:pt x="9730" y="2909"/>
                  </a:cubicBezTo>
                  <a:cubicBezTo>
                    <a:pt x="9730" y="2909"/>
                    <a:pt x="9767" y="2953"/>
                    <a:pt x="9796" y="2931"/>
                  </a:cubicBezTo>
                  <a:cubicBezTo>
                    <a:pt x="9818" y="2916"/>
                    <a:pt x="9862" y="2894"/>
                    <a:pt x="9862" y="2858"/>
                  </a:cubicBezTo>
                  <a:cubicBezTo>
                    <a:pt x="9862" y="2836"/>
                    <a:pt x="9891" y="2807"/>
                    <a:pt x="9913" y="2785"/>
                  </a:cubicBezTo>
                  <a:lnTo>
                    <a:pt x="9906" y="2777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B47B175C-DD2F-9B41-99EF-64C2185A3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941" y="5791754"/>
              <a:ext cx="2878123" cy="2744979"/>
            </a:xfrm>
            <a:custGeom>
              <a:avLst/>
              <a:gdLst>
                <a:gd name="T0" fmla="*/ 974 w 7489"/>
                <a:gd name="T1" fmla="*/ 7143 h 7225"/>
                <a:gd name="T2" fmla="*/ 630 w 7489"/>
                <a:gd name="T3" fmla="*/ 6616 h 7225"/>
                <a:gd name="T4" fmla="*/ 717 w 7489"/>
                <a:gd name="T5" fmla="*/ 6213 h 7225"/>
                <a:gd name="T6" fmla="*/ 402 w 7489"/>
                <a:gd name="T7" fmla="*/ 5920 h 7225"/>
                <a:gd name="T8" fmla="*/ 256 w 7489"/>
                <a:gd name="T9" fmla="*/ 5502 h 7225"/>
                <a:gd name="T10" fmla="*/ 278 w 7489"/>
                <a:gd name="T11" fmla="*/ 5194 h 7225"/>
                <a:gd name="T12" fmla="*/ 36 w 7489"/>
                <a:gd name="T13" fmla="*/ 4974 h 7225"/>
                <a:gd name="T14" fmla="*/ 205 w 7489"/>
                <a:gd name="T15" fmla="*/ 4799 h 7225"/>
                <a:gd name="T16" fmla="*/ 571 w 7489"/>
                <a:gd name="T17" fmla="*/ 4426 h 7225"/>
                <a:gd name="T18" fmla="*/ 534 w 7489"/>
                <a:gd name="T19" fmla="*/ 4067 h 7225"/>
                <a:gd name="T20" fmla="*/ 674 w 7489"/>
                <a:gd name="T21" fmla="*/ 3158 h 7225"/>
                <a:gd name="T22" fmla="*/ 293 w 7489"/>
                <a:gd name="T23" fmla="*/ 2521 h 7225"/>
                <a:gd name="T24" fmla="*/ 446 w 7489"/>
                <a:gd name="T25" fmla="*/ 2140 h 7225"/>
                <a:gd name="T26" fmla="*/ 762 w 7489"/>
                <a:gd name="T27" fmla="*/ 2044 h 7225"/>
                <a:gd name="T28" fmla="*/ 1150 w 7489"/>
                <a:gd name="T29" fmla="*/ 2096 h 7225"/>
                <a:gd name="T30" fmla="*/ 1985 w 7489"/>
                <a:gd name="T31" fmla="*/ 1949 h 7225"/>
                <a:gd name="T32" fmla="*/ 1868 w 7489"/>
                <a:gd name="T33" fmla="*/ 1444 h 7225"/>
                <a:gd name="T34" fmla="*/ 2359 w 7489"/>
                <a:gd name="T35" fmla="*/ 1085 h 7225"/>
                <a:gd name="T36" fmla="*/ 2960 w 7489"/>
                <a:gd name="T37" fmla="*/ 843 h 7225"/>
                <a:gd name="T38" fmla="*/ 3619 w 7489"/>
                <a:gd name="T39" fmla="*/ 308 h 7225"/>
                <a:gd name="T40" fmla="*/ 4022 w 7489"/>
                <a:gd name="T41" fmla="*/ 447 h 7225"/>
                <a:gd name="T42" fmla="*/ 4491 w 7489"/>
                <a:gd name="T43" fmla="*/ 725 h 7225"/>
                <a:gd name="T44" fmla="*/ 4345 w 7489"/>
                <a:gd name="T45" fmla="*/ 1136 h 7225"/>
                <a:gd name="T46" fmla="*/ 4330 w 7489"/>
                <a:gd name="T47" fmla="*/ 1480 h 7225"/>
                <a:gd name="T48" fmla="*/ 4755 w 7489"/>
                <a:gd name="T49" fmla="*/ 1539 h 7225"/>
                <a:gd name="T50" fmla="*/ 5143 w 7489"/>
                <a:gd name="T51" fmla="*/ 1326 h 7225"/>
                <a:gd name="T52" fmla="*/ 5422 w 7489"/>
                <a:gd name="T53" fmla="*/ 1070 h 7225"/>
                <a:gd name="T54" fmla="*/ 5231 w 7489"/>
                <a:gd name="T55" fmla="*/ 271 h 7225"/>
                <a:gd name="T56" fmla="*/ 5546 w 7489"/>
                <a:gd name="T57" fmla="*/ 37 h 7225"/>
                <a:gd name="T58" fmla="*/ 5957 w 7489"/>
                <a:gd name="T59" fmla="*/ 169 h 7225"/>
                <a:gd name="T60" fmla="*/ 6550 w 7489"/>
                <a:gd name="T61" fmla="*/ 242 h 7225"/>
                <a:gd name="T62" fmla="*/ 6821 w 7489"/>
                <a:gd name="T63" fmla="*/ 396 h 7225"/>
                <a:gd name="T64" fmla="*/ 6645 w 7489"/>
                <a:gd name="T65" fmla="*/ 953 h 7225"/>
                <a:gd name="T66" fmla="*/ 6865 w 7489"/>
                <a:gd name="T67" fmla="*/ 1348 h 7225"/>
                <a:gd name="T68" fmla="*/ 6968 w 7489"/>
                <a:gd name="T69" fmla="*/ 1891 h 7225"/>
                <a:gd name="T70" fmla="*/ 7415 w 7489"/>
                <a:gd name="T71" fmla="*/ 2228 h 7225"/>
                <a:gd name="T72" fmla="*/ 7364 w 7489"/>
                <a:gd name="T73" fmla="*/ 2858 h 7225"/>
                <a:gd name="T74" fmla="*/ 7268 w 7489"/>
                <a:gd name="T75" fmla="*/ 3092 h 7225"/>
                <a:gd name="T76" fmla="*/ 6733 w 7489"/>
                <a:gd name="T77" fmla="*/ 3517 h 7225"/>
                <a:gd name="T78" fmla="*/ 6352 w 7489"/>
                <a:gd name="T79" fmla="*/ 3576 h 7225"/>
                <a:gd name="T80" fmla="*/ 6059 w 7489"/>
                <a:gd name="T81" fmla="*/ 3840 h 7225"/>
                <a:gd name="T82" fmla="*/ 5656 w 7489"/>
                <a:gd name="T83" fmla="*/ 4184 h 7225"/>
                <a:gd name="T84" fmla="*/ 6059 w 7489"/>
                <a:gd name="T85" fmla="*/ 4397 h 7225"/>
                <a:gd name="T86" fmla="*/ 5847 w 7489"/>
                <a:gd name="T87" fmla="*/ 4813 h 7225"/>
                <a:gd name="T88" fmla="*/ 5605 w 7489"/>
                <a:gd name="T89" fmla="*/ 4784 h 7225"/>
                <a:gd name="T90" fmla="*/ 5488 w 7489"/>
                <a:gd name="T91" fmla="*/ 5158 h 7225"/>
                <a:gd name="T92" fmla="*/ 5143 w 7489"/>
                <a:gd name="T93" fmla="*/ 5568 h 7225"/>
                <a:gd name="T94" fmla="*/ 4733 w 7489"/>
                <a:gd name="T95" fmla="*/ 5795 h 7225"/>
                <a:gd name="T96" fmla="*/ 4638 w 7489"/>
                <a:gd name="T97" fmla="*/ 6096 h 7225"/>
                <a:gd name="T98" fmla="*/ 4352 w 7489"/>
                <a:gd name="T99" fmla="*/ 5744 h 7225"/>
                <a:gd name="T100" fmla="*/ 4088 w 7489"/>
                <a:gd name="T101" fmla="*/ 5400 h 7225"/>
                <a:gd name="T102" fmla="*/ 3810 w 7489"/>
                <a:gd name="T103" fmla="*/ 5671 h 7225"/>
                <a:gd name="T104" fmla="*/ 3502 w 7489"/>
                <a:gd name="T105" fmla="*/ 5920 h 7225"/>
                <a:gd name="T106" fmla="*/ 2974 w 7489"/>
                <a:gd name="T107" fmla="*/ 6286 h 7225"/>
                <a:gd name="T108" fmla="*/ 2417 w 7489"/>
                <a:gd name="T109" fmla="*/ 6396 h 7225"/>
                <a:gd name="T110" fmla="*/ 2110 w 7489"/>
                <a:gd name="T111" fmla="*/ 6682 h 7225"/>
                <a:gd name="T112" fmla="*/ 1824 w 7489"/>
                <a:gd name="T113" fmla="*/ 6916 h 7225"/>
                <a:gd name="T114" fmla="*/ 1567 w 7489"/>
                <a:gd name="T115" fmla="*/ 7188 h 7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89" h="7225">
                  <a:moveTo>
                    <a:pt x="1186" y="7224"/>
                  </a:moveTo>
                  <a:lnTo>
                    <a:pt x="1186" y="7224"/>
                  </a:lnTo>
                  <a:cubicBezTo>
                    <a:pt x="1150" y="7224"/>
                    <a:pt x="1128" y="7180"/>
                    <a:pt x="1113" y="7136"/>
                  </a:cubicBezTo>
                  <a:cubicBezTo>
                    <a:pt x="1106" y="7129"/>
                    <a:pt x="1106" y="7114"/>
                    <a:pt x="1099" y="7107"/>
                  </a:cubicBezTo>
                  <a:cubicBezTo>
                    <a:pt x="1076" y="7070"/>
                    <a:pt x="1069" y="7063"/>
                    <a:pt x="1047" y="7063"/>
                  </a:cubicBezTo>
                  <a:cubicBezTo>
                    <a:pt x="1040" y="7063"/>
                    <a:pt x="1033" y="7063"/>
                    <a:pt x="1033" y="7063"/>
                  </a:cubicBezTo>
                  <a:cubicBezTo>
                    <a:pt x="1018" y="7063"/>
                    <a:pt x="1011" y="7085"/>
                    <a:pt x="1003" y="7122"/>
                  </a:cubicBezTo>
                  <a:cubicBezTo>
                    <a:pt x="996" y="7158"/>
                    <a:pt x="996" y="7158"/>
                    <a:pt x="996" y="7158"/>
                  </a:cubicBezTo>
                  <a:cubicBezTo>
                    <a:pt x="974" y="7143"/>
                    <a:pt x="974" y="7143"/>
                    <a:pt x="974" y="7143"/>
                  </a:cubicBezTo>
                  <a:cubicBezTo>
                    <a:pt x="959" y="7129"/>
                    <a:pt x="952" y="7122"/>
                    <a:pt x="945" y="7107"/>
                  </a:cubicBezTo>
                  <a:cubicBezTo>
                    <a:pt x="908" y="7048"/>
                    <a:pt x="923" y="7004"/>
                    <a:pt x="966" y="6916"/>
                  </a:cubicBezTo>
                  <a:cubicBezTo>
                    <a:pt x="996" y="6858"/>
                    <a:pt x="981" y="6850"/>
                    <a:pt x="959" y="6821"/>
                  </a:cubicBezTo>
                  <a:cubicBezTo>
                    <a:pt x="945" y="6806"/>
                    <a:pt x="937" y="6792"/>
                    <a:pt x="923" y="6770"/>
                  </a:cubicBezTo>
                  <a:cubicBezTo>
                    <a:pt x="893" y="6704"/>
                    <a:pt x="857" y="6660"/>
                    <a:pt x="791" y="6660"/>
                  </a:cubicBezTo>
                  <a:cubicBezTo>
                    <a:pt x="783" y="6660"/>
                    <a:pt x="769" y="6660"/>
                    <a:pt x="762" y="6660"/>
                  </a:cubicBezTo>
                  <a:cubicBezTo>
                    <a:pt x="732" y="6667"/>
                    <a:pt x="710" y="6674"/>
                    <a:pt x="695" y="6674"/>
                  </a:cubicBezTo>
                  <a:cubicBezTo>
                    <a:pt x="666" y="6674"/>
                    <a:pt x="652" y="6653"/>
                    <a:pt x="644" y="6638"/>
                  </a:cubicBezTo>
                  <a:cubicBezTo>
                    <a:pt x="644" y="6631"/>
                    <a:pt x="637" y="6623"/>
                    <a:pt x="630" y="6616"/>
                  </a:cubicBezTo>
                  <a:cubicBezTo>
                    <a:pt x="622" y="6601"/>
                    <a:pt x="615" y="6594"/>
                    <a:pt x="608" y="6587"/>
                  </a:cubicBezTo>
                  <a:cubicBezTo>
                    <a:pt x="586" y="6557"/>
                    <a:pt x="564" y="6535"/>
                    <a:pt x="578" y="6455"/>
                  </a:cubicBezTo>
                  <a:cubicBezTo>
                    <a:pt x="593" y="6396"/>
                    <a:pt x="608" y="6389"/>
                    <a:pt x="637" y="6374"/>
                  </a:cubicBezTo>
                  <a:cubicBezTo>
                    <a:pt x="652" y="6374"/>
                    <a:pt x="674" y="6360"/>
                    <a:pt x="710" y="6330"/>
                  </a:cubicBezTo>
                  <a:cubicBezTo>
                    <a:pt x="732" y="6315"/>
                    <a:pt x="754" y="6293"/>
                    <a:pt x="762" y="6286"/>
                  </a:cubicBezTo>
                  <a:lnTo>
                    <a:pt x="762" y="6286"/>
                  </a:lnTo>
                  <a:lnTo>
                    <a:pt x="754" y="6279"/>
                  </a:lnTo>
                  <a:cubicBezTo>
                    <a:pt x="747" y="6272"/>
                    <a:pt x="740" y="6257"/>
                    <a:pt x="732" y="6235"/>
                  </a:cubicBezTo>
                  <a:cubicBezTo>
                    <a:pt x="725" y="6213"/>
                    <a:pt x="717" y="6213"/>
                    <a:pt x="717" y="6213"/>
                  </a:cubicBezTo>
                  <a:cubicBezTo>
                    <a:pt x="710" y="6213"/>
                    <a:pt x="703" y="6213"/>
                    <a:pt x="703" y="6213"/>
                  </a:cubicBezTo>
                  <a:cubicBezTo>
                    <a:pt x="688" y="6220"/>
                    <a:pt x="674" y="6220"/>
                    <a:pt x="659" y="6220"/>
                  </a:cubicBezTo>
                  <a:cubicBezTo>
                    <a:pt x="644" y="6220"/>
                    <a:pt x="622" y="6220"/>
                    <a:pt x="600" y="6206"/>
                  </a:cubicBezTo>
                  <a:cubicBezTo>
                    <a:pt x="542" y="6184"/>
                    <a:pt x="534" y="6169"/>
                    <a:pt x="534" y="6132"/>
                  </a:cubicBezTo>
                  <a:cubicBezTo>
                    <a:pt x="534" y="6118"/>
                    <a:pt x="534" y="6096"/>
                    <a:pt x="527" y="6066"/>
                  </a:cubicBezTo>
                  <a:cubicBezTo>
                    <a:pt x="512" y="6030"/>
                    <a:pt x="505" y="6015"/>
                    <a:pt x="505" y="6000"/>
                  </a:cubicBezTo>
                  <a:cubicBezTo>
                    <a:pt x="490" y="5971"/>
                    <a:pt x="490" y="5964"/>
                    <a:pt x="468" y="5927"/>
                  </a:cubicBezTo>
                  <a:cubicBezTo>
                    <a:pt x="461" y="5912"/>
                    <a:pt x="454" y="5912"/>
                    <a:pt x="439" y="5912"/>
                  </a:cubicBezTo>
                  <a:cubicBezTo>
                    <a:pt x="432" y="5912"/>
                    <a:pt x="417" y="5912"/>
                    <a:pt x="402" y="5920"/>
                  </a:cubicBezTo>
                  <a:cubicBezTo>
                    <a:pt x="388" y="5927"/>
                    <a:pt x="373" y="5927"/>
                    <a:pt x="351" y="5927"/>
                  </a:cubicBezTo>
                  <a:cubicBezTo>
                    <a:pt x="344" y="5927"/>
                    <a:pt x="336" y="5927"/>
                    <a:pt x="329" y="5927"/>
                  </a:cubicBezTo>
                  <a:cubicBezTo>
                    <a:pt x="307" y="5920"/>
                    <a:pt x="285" y="5912"/>
                    <a:pt x="278" y="5891"/>
                  </a:cubicBezTo>
                  <a:cubicBezTo>
                    <a:pt x="263" y="5869"/>
                    <a:pt x="263" y="5832"/>
                    <a:pt x="278" y="5781"/>
                  </a:cubicBezTo>
                  <a:cubicBezTo>
                    <a:pt x="293" y="5737"/>
                    <a:pt x="285" y="5729"/>
                    <a:pt x="256" y="5722"/>
                  </a:cubicBezTo>
                  <a:cubicBezTo>
                    <a:pt x="249" y="5722"/>
                    <a:pt x="234" y="5715"/>
                    <a:pt x="226" y="5707"/>
                  </a:cubicBezTo>
                  <a:cubicBezTo>
                    <a:pt x="205" y="5700"/>
                    <a:pt x="161" y="5671"/>
                    <a:pt x="168" y="5641"/>
                  </a:cubicBezTo>
                  <a:cubicBezTo>
                    <a:pt x="168" y="5627"/>
                    <a:pt x="183" y="5619"/>
                    <a:pt x="205" y="5612"/>
                  </a:cubicBezTo>
                  <a:cubicBezTo>
                    <a:pt x="249" y="5605"/>
                    <a:pt x="256" y="5575"/>
                    <a:pt x="256" y="5502"/>
                  </a:cubicBezTo>
                  <a:cubicBezTo>
                    <a:pt x="256" y="5465"/>
                    <a:pt x="271" y="5451"/>
                    <a:pt x="300" y="5451"/>
                  </a:cubicBezTo>
                  <a:cubicBezTo>
                    <a:pt x="314" y="5451"/>
                    <a:pt x="322" y="5451"/>
                    <a:pt x="336" y="5451"/>
                  </a:cubicBezTo>
                  <a:cubicBezTo>
                    <a:pt x="351" y="5451"/>
                    <a:pt x="366" y="5458"/>
                    <a:pt x="381" y="5458"/>
                  </a:cubicBezTo>
                  <a:cubicBezTo>
                    <a:pt x="388" y="5458"/>
                    <a:pt x="395" y="5458"/>
                    <a:pt x="402" y="5451"/>
                  </a:cubicBezTo>
                  <a:cubicBezTo>
                    <a:pt x="410" y="5451"/>
                    <a:pt x="417" y="5451"/>
                    <a:pt x="424" y="5443"/>
                  </a:cubicBezTo>
                  <a:cubicBezTo>
                    <a:pt x="432" y="5429"/>
                    <a:pt x="424" y="5407"/>
                    <a:pt x="417" y="5378"/>
                  </a:cubicBezTo>
                  <a:cubicBezTo>
                    <a:pt x="417" y="5356"/>
                    <a:pt x="410" y="5334"/>
                    <a:pt x="410" y="5312"/>
                  </a:cubicBezTo>
                  <a:cubicBezTo>
                    <a:pt x="410" y="5238"/>
                    <a:pt x="410" y="5238"/>
                    <a:pt x="373" y="5238"/>
                  </a:cubicBezTo>
                  <a:cubicBezTo>
                    <a:pt x="336" y="5238"/>
                    <a:pt x="293" y="5224"/>
                    <a:pt x="278" y="5194"/>
                  </a:cubicBezTo>
                  <a:cubicBezTo>
                    <a:pt x="271" y="5172"/>
                    <a:pt x="263" y="5150"/>
                    <a:pt x="293" y="5106"/>
                  </a:cubicBezTo>
                  <a:cubicBezTo>
                    <a:pt x="300" y="5092"/>
                    <a:pt x="307" y="5070"/>
                    <a:pt x="307" y="5062"/>
                  </a:cubicBezTo>
                  <a:cubicBezTo>
                    <a:pt x="300" y="5055"/>
                    <a:pt x="285" y="5048"/>
                    <a:pt x="285" y="5048"/>
                  </a:cubicBezTo>
                  <a:cubicBezTo>
                    <a:pt x="278" y="5048"/>
                    <a:pt x="278" y="5055"/>
                    <a:pt x="271" y="5055"/>
                  </a:cubicBezTo>
                  <a:cubicBezTo>
                    <a:pt x="256" y="5055"/>
                    <a:pt x="241" y="5062"/>
                    <a:pt x="219" y="5062"/>
                  </a:cubicBezTo>
                  <a:cubicBezTo>
                    <a:pt x="197" y="5062"/>
                    <a:pt x="161" y="5062"/>
                    <a:pt x="109" y="5077"/>
                  </a:cubicBezTo>
                  <a:cubicBezTo>
                    <a:pt x="102" y="5077"/>
                    <a:pt x="87" y="5077"/>
                    <a:pt x="80" y="5077"/>
                  </a:cubicBezTo>
                  <a:cubicBezTo>
                    <a:pt x="65" y="5077"/>
                    <a:pt x="51" y="5077"/>
                    <a:pt x="43" y="5062"/>
                  </a:cubicBezTo>
                  <a:cubicBezTo>
                    <a:pt x="29" y="5048"/>
                    <a:pt x="29" y="5011"/>
                    <a:pt x="36" y="4974"/>
                  </a:cubicBezTo>
                  <a:cubicBezTo>
                    <a:pt x="36" y="4960"/>
                    <a:pt x="36" y="4945"/>
                    <a:pt x="36" y="4923"/>
                  </a:cubicBezTo>
                  <a:cubicBezTo>
                    <a:pt x="36" y="4894"/>
                    <a:pt x="29" y="4872"/>
                    <a:pt x="21" y="4850"/>
                  </a:cubicBezTo>
                  <a:cubicBezTo>
                    <a:pt x="7" y="4813"/>
                    <a:pt x="0" y="4784"/>
                    <a:pt x="29" y="4755"/>
                  </a:cubicBezTo>
                  <a:cubicBezTo>
                    <a:pt x="58" y="4733"/>
                    <a:pt x="73" y="4725"/>
                    <a:pt x="87" y="4725"/>
                  </a:cubicBezTo>
                  <a:cubicBezTo>
                    <a:pt x="102" y="4725"/>
                    <a:pt x="124" y="4733"/>
                    <a:pt x="124" y="4777"/>
                  </a:cubicBezTo>
                  <a:cubicBezTo>
                    <a:pt x="124" y="4791"/>
                    <a:pt x="131" y="4806"/>
                    <a:pt x="146" y="4821"/>
                  </a:cubicBezTo>
                  <a:cubicBezTo>
                    <a:pt x="161" y="4835"/>
                    <a:pt x="175" y="4843"/>
                    <a:pt x="183" y="4843"/>
                  </a:cubicBezTo>
                  <a:cubicBezTo>
                    <a:pt x="183" y="4843"/>
                    <a:pt x="183" y="4843"/>
                    <a:pt x="190" y="4835"/>
                  </a:cubicBezTo>
                  <a:cubicBezTo>
                    <a:pt x="190" y="4828"/>
                    <a:pt x="197" y="4813"/>
                    <a:pt x="205" y="4799"/>
                  </a:cubicBezTo>
                  <a:cubicBezTo>
                    <a:pt x="226" y="4762"/>
                    <a:pt x="249" y="4711"/>
                    <a:pt x="293" y="4674"/>
                  </a:cubicBezTo>
                  <a:cubicBezTo>
                    <a:pt x="314" y="4660"/>
                    <a:pt x="329" y="4652"/>
                    <a:pt x="344" y="4645"/>
                  </a:cubicBezTo>
                  <a:cubicBezTo>
                    <a:pt x="351" y="4638"/>
                    <a:pt x="358" y="4638"/>
                    <a:pt x="381" y="4601"/>
                  </a:cubicBezTo>
                  <a:cubicBezTo>
                    <a:pt x="410" y="4535"/>
                    <a:pt x="454" y="4520"/>
                    <a:pt x="505" y="4499"/>
                  </a:cubicBezTo>
                  <a:cubicBezTo>
                    <a:pt x="520" y="4492"/>
                    <a:pt x="520" y="4492"/>
                    <a:pt x="520" y="4492"/>
                  </a:cubicBezTo>
                  <a:cubicBezTo>
                    <a:pt x="549" y="4484"/>
                    <a:pt x="571" y="4477"/>
                    <a:pt x="578" y="4477"/>
                  </a:cubicBezTo>
                  <a:cubicBezTo>
                    <a:pt x="586" y="4477"/>
                    <a:pt x="593" y="4477"/>
                    <a:pt x="593" y="4477"/>
                  </a:cubicBezTo>
                  <a:cubicBezTo>
                    <a:pt x="593" y="4477"/>
                    <a:pt x="593" y="4477"/>
                    <a:pt x="593" y="4470"/>
                  </a:cubicBezTo>
                  <a:cubicBezTo>
                    <a:pt x="593" y="4448"/>
                    <a:pt x="571" y="4426"/>
                    <a:pt x="571" y="4426"/>
                  </a:cubicBezTo>
                  <a:cubicBezTo>
                    <a:pt x="564" y="4411"/>
                    <a:pt x="564" y="4411"/>
                    <a:pt x="564" y="4411"/>
                  </a:cubicBezTo>
                  <a:cubicBezTo>
                    <a:pt x="644" y="4353"/>
                    <a:pt x="644" y="4353"/>
                    <a:pt x="644" y="4353"/>
                  </a:cubicBezTo>
                  <a:cubicBezTo>
                    <a:pt x="644" y="4353"/>
                    <a:pt x="637" y="4353"/>
                    <a:pt x="630" y="4353"/>
                  </a:cubicBezTo>
                  <a:cubicBezTo>
                    <a:pt x="630" y="4353"/>
                    <a:pt x="615" y="4353"/>
                    <a:pt x="608" y="4360"/>
                  </a:cubicBezTo>
                  <a:cubicBezTo>
                    <a:pt x="571" y="4382"/>
                    <a:pt x="527" y="4404"/>
                    <a:pt x="483" y="4404"/>
                  </a:cubicBezTo>
                  <a:cubicBezTo>
                    <a:pt x="461" y="4404"/>
                    <a:pt x="439" y="4397"/>
                    <a:pt x="417" y="4382"/>
                  </a:cubicBezTo>
                  <a:cubicBezTo>
                    <a:pt x="402" y="4375"/>
                    <a:pt x="395" y="4360"/>
                    <a:pt x="388" y="4345"/>
                  </a:cubicBezTo>
                  <a:cubicBezTo>
                    <a:pt x="381" y="4272"/>
                    <a:pt x="461" y="4170"/>
                    <a:pt x="468" y="4155"/>
                  </a:cubicBezTo>
                  <a:cubicBezTo>
                    <a:pt x="490" y="4133"/>
                    <a:pt x="512" y="4104"/>
                    <a:pt x="534" y="4067"/>
                  </a:cubicBezTo>
                  <a:cubicBezTo>
                    <a:pt x="556" y="4023"/>
                    <a:pt x="578" y="3979"/>
                    <a:pt x="615" y="3928"/>
                  </a:cubicBezTo>
                  <a:cubicBezTo>
                    <a:pt x="652" y="3884"/>
                    <a:pt x="681" y="3869"/>
                    <a:pt x="695" y="3854"/>
                  </a:cubicBezTo>
                  <a:cubicBezTo>
                    <a:pt x="717" y="3840"/>
                    <a:pt x="732" y="3832"/>
                    <a:pt x="740" y="3803"/>
                  </a:cubicBezTo>
                  <a:cubicBezTo>
                    <a:pt x="747" y="3774"/>
                    <a:pt x="747" y="3744"/>
                    <a:pt x="747" y="3715"/>
                  </a:cubicBezTo>
                  <a:cubicBezTo>
                    <a:pt x="740" y="3679"/>
                    <a:pt x="740" y="3627"/>
                    <a:pt x="762" y="3569"/>
                  </a:cubicBezTo>
                  <a:cubicBezTo>
                    <a:pt x="798" y="3503"/>
                    <a:pt x="776" y="3444"/>
                    <a:pt x="754" y="3378"/>
                  </a:cubicBezTo>
                  <a:cubicBezTo>
                    <a:pt x="754" y="3363"/>
                    <a:pt x="747" y="3342"/>
                    <a:pt x="740" y="3320"/>
                  </a:cubicBezTo>
                  <a:cubicBezTo>
                    <a:pt x="725" y="3275"/>
                    <a:pt x="710" y="3246"/>
                    <a:pt x="703" y="3224"/>
                  </a:cubicBezTo>
                  <a:cubicBezTo>
                    <a:pt x="688" y="3210"/>
                    <a:pt x="681" y="3188"/>
                    <a:pt x="674" y="3158"/>
                  </a:cubicBezTo>
                  <a:cubicBezTo>
                    <a:pt x="659" y="3114"/>
                    <a:pt x="637" y="3070"/>
                    <a:pt x="564" y="2997"/>
                  </a:cubicBezTo>
                  <a:cubicBezTo>
                    <a:pt x="527" y="2968"/>
                    <a:pt x="512" y="2939"/>
                    <a:pt x="512" y="2916"/>
                  </a:cubicBezTo>
                  <a:cubicBezTo>
                    <a:pt x="512" y="2894"/>
                    <a:pt x="534" y="2873"/>
                    <a:pt x="564" y="2851"/>
                  </a:cubicBezTo>
                  <a:cubicBezTo>
                    <a:pt x="578" y="2843"/>
                    <a:pt x="578" y="2836"/>
                    <a:pt x="578" y="2836"/>
                  </a:cubicBezTo>
                  <a:cubicBezTo>
                    <a:pt x="578" y="2821"/>
                    <a:pt x="534" y="2806"/>
                    <a:pt x="505" y="2792"/>
                  </a:cubicBezTo>
                  <a:cubicBezTo>
                    <a:pt x="490" y="2785"/>
                    <a:pt x="490" y="2785"/>
                    <a:pt x="490" y="2785"/>
                  </a:cubicBezTo>
                  <a:cubicBezTo>
                    <a:pt x="424" y="2763"/>
                    <a:pt x="410" y="2726"/>
                    <a:pt x="410" y="2660"/>
                  </a:cubicBezTo>
                  <a:cubicBezTo>
                    <a:pt x="410" y="2587"/>
                    <a:pt x="410" y="2557"/>
                    <a:pt x="366" y="2535"/>
                  </a:cubicBezTo>
                  <a:cubicBezTo>
                    <a:pt x="336" y="2528"/>
                    <a:pt x="307" y="2521"/>
                    <a:pt x="293" y="2521"/>
                  </a:cubicBezTo>
                  <a:cubicBezTo>
                    <a:pt x="271" y="2521"/>
                    <a:pt x="263" y="2528"/>
                    <a:pt x="256" y="2528"/>
                  </a:cubicBezTo>
                  <a:cubicBezTo>
                    <a:pt x="226" y="2535"/>
                    <a:pt x="226" y="2535"/>
                    <a:pt x="226" y="2535"/>
                  </a:cubicBezTo>
                  <a:cubicBezTo>
                    <a:pt x="241" y="2506"/>
                    <a:pt x="241" y="2506"/>
                    <a:pt x="241" y="2506"/>
                  </a:cubicBezTo>
                  <a:cubicBezTo>
                    <a:pt x="241" y="2499"/>
                    <a:pt x="271" y="2462"/>
                    <a:pt x="329" y="2440"/>
                  </a:cubicBezTo>
                  <a:cubicBezTo>
                    <a:pt x="351" y="2433"/>
                    <a:pt x="351" y="2418"/>
                    <a:pt x="351" y="2418"/>
                  </a:cubicBezTo>
                  <a:cubicBezTo>
                    <a:pt x="358" y="2396"/>
                    <a:pt x="336" y="2367"/>
                    <a:pt x="300" y="2345"/>
                  </a:cubicBezTo>
                  <a:cubicBezTo>
                    <a:pt x="271" y="2316"/>
                    <a:pt x="249" y="2279"/>
                    <a:pt x="256" y="2250"/>
                  </a:cubicBezTo>
                  <a:cubicBezTo>
                    <a:pt x="263" y="2235"/>
                    <a:pt x="278" y="2213"/>
                    <a:pt x="322" y="2206"/>
                  </a:cubicBezTo>
                  <a:cubicBezTo>
                    <a:pt x="395" y="2191"/>
                    <a:pt x="432" y="2176"/>
                    <a:pt x="446" y="2140"/>
                  </a:cubicBezTo>
                  <a:cubicBezTo>
                    <a:pt x="461" y="2111"/>
                    <a:pt x="490" y="2089"/>
                    <a:pt x="520" y="2089"/>
                  </a:cubicBezTo>
                  <a:cubicBezTo>
                    <a:pt x="527" y="2089"/>
                    <a:pt x="549" y="2089"/>
                    <a:pt x="564" y="2118"/>
                  </a:cubicBezTo>
                  <a:cubicBezTo>
                    <a:pt x="586" y="2154"/>
                    <a:pt x="608" y="2169"/>
                    <a:pt x="688" y="2169"/>
                  </a:cubicBezTo>
                  <a:cubicBezTo>
                    <a:pt x="695" y="2169"/>
                    <a:pt x="703" y="2169"/>
                    <a:pt x="703" y="2169"/>
                  </a:cubicBezTo>
                  <a:cubicBezTo>
                    <a:pt x="710" y="2154"/>
                    <a:pt x="659" y="2096"/>
                    <a:pt x="644" y="2074"/>
                  </a:cubicBezTo>
                  <a:cubicBezTo>
                    <a:pt x="630" y="2066"/>
                    <a:pt x="622" y="2052"/>
                    <a:pt x="615" y="2044"/>
                  </a:cubicBezTo>
                  <a:cubicBezTo>
                    <a:pt x="600" y="2023"/>
                    <a:pt x="608" y="2008"/>
                    <a:pt x="608" y="2001"/>
                  </a:cubicBezTo>
                  <a:cubicBezTo>
                    <a:pt x="622" y="1964"/>
                    <a:pt x="688" y="1964"/>
                    <a:pt x="695" y="1964"/>
                  </a:cubicBezTo>
                  <a:cubicBezTo>
                    <a:pt x="732" y="1964"/>
                    <a:pt x="747" y="2008"/>
                    <a:pt x="762" y="2044"/>
                  </a:cubicBezTo>
                  <a:cubicBezTo>
                    <a:pt x="769" y="2059"/>
                    <a:pt x="776" y="2074"/>
                    <a:pt x="783" y="2089"/>
                  </a:cubicBezTo>
                  <a:cubicBezTo>
                    <a:pt x="791" y="2111"/>
                    <a:pt x="813" y="2118"/>
                    <a:pt x="857" y="2118"/>
                  </a:cubicBezTo>
                  <a:cubicBezTo>
                    <a:pt x="879" y="2118"/>
                    <a:pt x="901" y="2118"/>
                    <a:pt x="923" y="2111"/>
                  </a:cubicBezTo>
                  <a:cubicBezTo>
                    <a:pt x="930" y="2111"/>
                    <a:pt x="937" y="2111"/>
                    <a:pt x="945" y="2111"/>
                  </a:cubicBezTo>
                  <a:cubicBezTo>
                    <a:pt x="1011" y="2111"/>
                    <a:pt x="1076" y="2154"/>
                    <a:pt x="1128" y="2191"/>
                  </a:cubicBezTo>
                  <a:cubicBezTo>
                    <a:pt x="1157" y="2220"/>
                    <a:pt x="1179" y="2228"/>
                    <a:pt x="1194" y="2228"/>
                  </a:cubicBezTo>
                  <a:cubicBezTo>
                    <a:pt x="1194" y="2228"/>
                    <a:pt x="1201" y="2228"/>
                    <a:pt x="1208" y="2213"/>
                  </a:cubicBezTo>
                  <a:cubicBezTo>
                    <a:pt x="1208" y="2198"/>
                    <a:pt x="1194" y="2184"/>
                    <a:pt x="1179" y="2162"/>
                  </a:cubicBezTo>
                  <a:cubicBezTo>
                    <a:pt x="1157" y="2147"/>
                    <a:pt x="1142" y="2125"/>
                    <a:pt x="1150" y="2096"/>
                  </a:cubicBezTo>
                  <a:cubicBezTo>
                    <a:pt x="1157" y="2081"/>
                    <a:pt x="1172" y="2074"/>
                    <a:pt x="1186" y="2074"/>
                  </a:cubicBezTo>
                  <a:cubicBezTo>
                    <a:pt x="1223" y="2074"/>
                    <a:pt x="1267" y="2103"/>
                    <a:pt x="1296" y="2140"/>
                  </a:cubicBezTo>
                  <a:cubicBezTo>
                    <a:pt x="1311" y="2154"/>
                    <a:pt x="1326" y="2154"/>
                    <a:pt x="1340" y="2154"/>
                  </a:cubicBezTo>
                  <a:cubicBezTo>
                    <a:pt x="1377" y="2154"/>
                    <a:pt x="1428" y="2125"/>
                    <a:pt x="1450" y="2103"/>
                  </a:cubicBezTo>
                  <a:cubicBezTo>
                    <a:pt x="1487" y="2066"/>
                    <a:pt x="1663" y="2001"/>
                    <a:pt x="1729" y="1979"/>
                  </a:cubicBezTo>
                  <a:cubicBezTo>
                    <a:pt x="1743" y="1971"/>
                    <a:pt x="1758" y="1964"/>
                    <a:pt x="1773" y="1964"/>
                  </a:cubicBezTo>
                  <a:cubicBezTo>
                    <a:pt x="1809" y="1964"/>
                    <a:pt x="1846" y="1979"/>
                    <a:pt x="1861" y="2044"/>
                  </a:cubicBezTo>
                  <a:cubicBezTo>
                    <a:pt x="1861" y="2052"/>
                    <a:pt x="1861" y="2052"/>
                    <a:pt x="1868" y="2052"/>
                  </a:cubicBezTo>
                  <a:cubicBezTo>
                    <a:pt x="1897" y="2052"/>
                    <a:pt x="1963" y="2001"/>
                    <a:pt x="1985" y="1949"/>
                  </a:cubicBezTo>
                  <a:cubicBezTo>
                    <a:pt x="2014" y="1905"/>
                    <a:pt x="2022" y="1883"/>
                    <a:pt x="2044" y="1854"/>
                  </a:cubicBezTo>
                  <a:cubicBezTo>
                    <a:pt x="2051" y="1847"/>
                    <a:pt x="2058" y="1832"/>
                    <a:pt x="2066" y="1810"/>
                  </a:cubicBezTo>
                  <a:cubicBezTo>
                    <a:pt x="2088" y="1781"/>
                    <a:pt x="2088" y="1773"/>
                    <a:pt x="2066" y="1751"/>
                  </a:cubicBezTo>
                  <a:cubicBezTo>
                    <a:pt x="2058" y="1744"/>
                    <a:pt x="2051" y="1737"/>
                    <a:pt x="2044" y="1730"/>
                  </a:cubicBezTo>
                  <a:cubicBezTo>
                    <a:pt x="2014" y="1693"/>
                    <a:pt x="1971" y="1656"/>
                    <a:pt x="1912" y="1620"/>
                  </a:cubicBezTo>
                  <a:cubicBezTo>
                    <a:pt x="1890" y="1605"/>
                    <a:pt x="1890" y="1605"/>
                    <a:pt x="1890" y="1605"/>
                  </a:cubicBezTo>
                  <a:cubicBezTo>
                    <a:pt x="1846" y="1575"/>
                    <a:pt x="1817" y="1554"/>
                    <a:pt x="1817" y="1524"/>
                  </a:cubicBezTo>
                  <a:cubicBezTo>
                    <a:pt x="1809" y="1510"/>
                    <a:pt x="1817" y="1495"/>
                    <a:pt x="1831" y="1473"/>
                  </a:cubicBezTo>
                  <a:cubicBezTo>
                    <a:pt x="1846" y="1451"/>
                    <a:pt x="1853" y="1444"/>
                    <a:pt x="1868" y="1444"/>
                  </a:cubicBezTo>
                  <a:cubicBezTo>
                    <a:pt x="1875" y="1444"/>
                    <a:pt x="1883" y="1451"/>
                    <a:pt x="1883" y="1451"/>
                  </a:cubicBezTo>
                  <a:cubicBezTo>
                    <a:pt x="1890" y="1451"/>
                    <a:pt x="1890" y="1451"/>
                    <a:pt x="1890" y="1451"/>
                  </a:cubicBezTo>
                  <a:cubicBezTo>
                    <a:pt x="1890" y="1451"/>
                    <a:pt x="1897" y="1444"/>
                    <a:pt x="1897" y="1436"/>
                  </a:cubicBezTo>
                  <a:cubicBezTo>
                    <a:pt x="1912" y="1407"/>
                    <a:pt x="1956" y="1326"/>
                    <a:pt x="2036" y="1326"/>
                  </a:cubicBezTo>
                  <a:cubicBezTo>
                    <a:pt x="2102" y="1326"/>
                    <a:pt x="2132" y="1326"/>
                    <a:pt x="2161" y="1297"/>
                  </a:cubicBezTo>
                  <a:cubicBezTo>
                    <a:pt x="2176" y="1290"/>
                    <a:pt x="2183" y="1261"/>
                    <a:pt x="2198" y="1231"/>
                  </a:cubicBezTo>
                  <a:cubicBezTo>
                    <a:pt x="2212" y="1194"/>
                    <a:pt x="2227" y="1151"/>
                    <a:pt x="2256" y="1129"/>
                  </a:cubicBezTo>
                  <a:cubicBezTo>
                    <a:pt x="2278" y="1106"/>
                    <a:pt x="2300" y="1106"/>
                    <a:pt x="2322" y="1106"/>
                  </a:cubicBezTo>
                  <a:cubicBezTo>
                    <a:pt x="2344" y="1106"/>
                    <a:pt x="2352" y="1106"/>
                    <a:pt x="2359" y="1085"/>
                  </a:cubicBezTo>
                  <a:cubicBezTo>
                    <a:pt x="2366" y="1077"/>
                    <a:pt x="2374" y="1070"/>
                    <a:pt x="2374" y="1063"/>
                  </a:cubicBezTo>
                  <a:cubicBezTo>
                    <a:pt x="2388" y="1026"/>
                    <a:pt x="2403" y="989"/>
                    <a:pt x="2476" y="975"/>
                  </a:cubicBezTo>
                  <a:cubicBezTo>
                    <a:pt x="2527" y="967"/>
                    <a:pt x="2564" y="945"/>
                    <a:pt x="2586" y="931"/>
                  </a:cubicBezTo>
                  <a:cubicBezTo>
                    <a:pt x="2593" y="931"/>
                    <a:pt x="2593" y="931"/>
                    <a:pt x="2593" y="931"/>
                  </a:cubicBezTo>
                  <a:lnTo>
                    <a:pt x="2593" y="931"/>
                  </a:lnTo>
                  <a:cubicBezTo>
                    <a:pt x="2645" y="931"/>
                    <a:pt x="2667" y="916"/>
                    <a:pt x="2681" y="901"/>
                  </a:cubicBezTo>
                  <a:cubicBezTo>
                    <a:pt x="2711" y="857"/>
                    <a:pt x="2798" y="850"/>
                    <a:pt x="2879" y="850"/>
                  </a:cubicBezTo>
                  <a:cubicBezTo>
                    <a:pt x="2901" y="850"/>
                    <a:pt x="2916" y="850"/>
                    <a:pt x="2930" y="843"/>
                  </a:cubicBezTo>
                  <a:cubicBezTo>
                    <a:pt x="2938" y="843"/>
                    <a:pt x="2945" y="843"/>
                    <a:pt x="2960" y="843"/>
                  </a:cubicBezTo>
                  <a:cubicBezTo>
                    <a:pt x="3018" y="828"/>
                    <a:pt x="3150" y="813"/>
                    <a:pt x="3202" y="762"/>
                  </a:cubicBezTo>
                  <a:cubicBezTo>
                    <a:pt x="3245" y="718"/>
                    <a:pt x="3333" y="660"/>
                    <a:pt x="3399" y="623"/>
                  </a:cubicBezTo>
                  <a:cubicBezTo>
                    <a:pt x="3421" y="608"/>
                    <a:pt x="3436" y="601"/>
                    <a:pt x="3451" y="594"/>
                  </a:cubicBezTo>
                  <a:cubicBezTo>
                    <a:pt x="3502" y="557"/>
                    <a:pt x="3546" y="528"/>
                    <a:pt x="3605" y="498"/>
                  </a:cubicBezTo>
                  <a:cubicBezTo>
                    <a:pt x="3648" y="476"/>
                    <a:pt x="3648" y="462"/>
                    <a:pt x="3656" y="447"/>
                  </a:cubicBezTo>
                  <a:cubicBezTo>
                    <a:pt x="3663" y="440"/>
                    <a:pt x="3663" y="432"/>
                    <a:pt x="3663" y="425"/>
                  </a:cubicBezTo>
                  <a:cubicBezTo>
                    <a:pt x="3670" y="425"/>
                    <a:pt x="3670" y="418"/>
                    <a:pt x="3678" y="411"/>
                  </a:cubicBezTo>
                  <a:cubicBezTo>
                    <a:pt x="3685" y="388"/>
                    <a:pt x="3693" y="381"/>
                    <a:pt x="3656" y="352"/>
                  </a:cubicBezTo>
                  <a:cubicBezTo>
                    <a:pt x="3634" y="337"/>
                    <a:pt x="3626" y="323"/>
                    <a:pt x="3619" y="308"/>
                  </a:cubicBezTo>
                  <a:cubicBezTo>
                    <a:pt x="3619" y="293"/>
                    <a:pt x="3634" y="279"/>
                    <a:pt x="3641" y="264"/>
                  </a:cubicBezTo>
                  <a:cubicBezTo>
                    <a:pt x="3656" y="256"/>
                    <a:pt x="3663" y="242"/>
                    <a:pt x="3663" y="235"/>
                  </a:cubicBezTo>
                  <a:cubicBezTo>
                    <a:pt x="3678" y="198"/>
                    <a:pt x="3700" y="161"/>
                    <a:pt x="3736" y="161"/>
                  </a:cubicBezTo>
                  <a:cubicBezTo>
                    <a:pt x="3751" y="161"/>
                    <a:pt x="3766" y="169"/>
                    <a:pt x="3780" y="176"/>
                  </a:cubicBezTo>
                  <a:cubicBezTo>
                    <a:pt x="3802" y="191"/>
                    <a:pt x="3824" y="205"/>
                    <a:pt x="3839" y="220"/>
                  </a:cubicBezTo>
                  <a:cubicBezTo>
                    <a:pt x="3854" y="235"/>
                    <a:pt x="3868" y="249"/>
                    <a:pt x="3890" y="256"/>
                  </a:cubicBezTo>
                  <a:cubicBezTo>
                    <a:pt x="3927" y="271"/>
                    <a:pt x="3927" y="308"/>
                    <a:pt x="3927" y="337"/>
                  </a:cubicBezTo>
                  <a:cubicBezTo>
                    <a:pt x="3927" y="352"/>
                    <a:pt x="3927" y="366"/>
                    <a:pt x="3934" y="388"/>
                  </a:cubicBezTo>
                  <a:cubicBezTo>
                    <a:pt x="3949" y="432"/>
                    <a:pt x="3978" y="440"/>
                    <a:pt x="4022" y="447"/>
                  </a:cubicBezTo>
                  <a:cubicBezTo>
                    <a:pt x="4059" y="454"/>
                    <a:pt x="4074" y="469"/>
                    <a:pt x="4095" y="491"/>
                  </a:cubicBezTo>
                  <a:cubicBezTo>
                    <a:pt x="4103" y="491"/>
                    <a:pt x="4110" y="498"/>
                    <a:pt x="4125" y="506"/>
                  </a:cubicBezTo>
                  <a:cubicBezTo>
                    <a:pt x="4139" y="520"/>
                    <a:pt x="4154" y="520"/>
                    <a:pt x="4176" y="520"/>
                  </a:cubicBezTo>
                  <a:cubicBezTo>
                    <a:pt x="4191" y="520"/>
                    <a:pt x="4213" y="520"/>
                    <a:pt x="4220" y="506"/>
                  </a:cubicBezTo>
                  <a:cubicBezTo>
                    <a:pt x="4235" y="498"/>
                    <a:pt x="4257" y="491"/>
                    <a:pt x="4286" y="491"/>
                  </a:cubicBezTo>
                  <a:cubicBezTo>
                    <a:pt x="4323" y="491"/>
                    <a:pt x="4367" y="506"/>
                    <a:pt x="4381" y="535"/>
                  </a:cubicBezTo>
                  <a:cubicBezTo>
                    <a:pt x="4388" y="557"/>
                    <a:pt x="4396" y="579"/>
                    <a:pt x="4403" y="594"/>
                  </a:cubicBezTo>
                  <a:cubicBezTo>
                    <a:pt x="4411" y="638"/>
                    <a:pt x="4418" y="660"/>
                    <a:pt x="4440" y="667"/>
                  </a:cubicBezTo>
                  <a:cubicBezTo>
                    <a:pt x="4476" y="674"/>
                    <a:pt x="4491" y="704"/>
                    <a:pt x="4491" y="725"/>
                  </a:cubicBezTo>
                  <a:cubicBezTo>
                    <a:pt x="4491" y="740"/>
                    <a:pt x="4476" y="770"/>
                    <a:pt x="4418" y="770"/>
                  </a:cubicBezTo>
                  <a:cubicBezTo>
                    <a:pt x="4396" y="777"/>
                    <a:pt x="4381" y="784"/>
                    <a:pt x="4381" y="792"/>
                  </a:cubicBezTo>
                  <a:cubicBezTo>
                    <a:pt x="4374" y="799"/>
                    <a:pt x="4381" y="821"/>
                    <a:pt x="4388" y="835"/>
                  </a:cubicBezTo>
                  <a:cubicBezTo>
                    <a:pt x="4396" y="850"/>
                    <a:pt x="4396" y="850"/>
                    <a:pt x="4396" y="850"/>
                  </a:cubicBezTo>
                  <a:cubicBezTo>
                    <a:pt x="4411" y="880"/>
                    <a:pt x="4411" y="887"/>
                    <a:pt x="4388" y="938"/>
                  </a:cubicBezTo>
                  <a:cubicBezTo>
                    <a:pt x="4381" y="953"/>
                    <a:pt x="4381" y="975"/>
                    <a:pt x="4381" y="989"/>
                  </a:cubicBezTo>
                  <a:cubicBezTo>
                    <a:pt x="4381" y="1019"/>
                    <a:pt x="4381" y="1048"/>
                    <a:pt x="4337" y="1070"/>
                  </a:cubicBezTo>
                  <a:cubicBezTo>
                    <a:pt x="4308" y="1085"/>
                    <a:pt x="4308" y="1092"/>
                    <a:pt x="4308" y="1099"/>
                  </a:cubicBezTo>
                  <a:cubicBezTo>
                    <a:pt x="4308" y="1099"/>
                    <a:pt x="4308" y="1114"/>
                    <a:pt x="4345" y="1136"/>
                  </a:cubicBezTo>
                  <a:cubicBezTo>
                    <a:pt x="4403" y="1173"/>
                    <a:pt x="4433" y="1187"/>
                    <a:pt x="4469" y="1187"/>
                  </a:cubicBezTo>
                  <a:cubicBezTo>
                    <a:pt x="4476" y="1187"/>
                    <a:pt x="4484" y="1187"/>
                    <a:pt x="4491" y="1187"/>
                  </a:cubicBezTo>
                  <a:cubicBezTo>
                    <a:pt x="4498" y="1187"/>
                    <a:pt x="4506" y="1180"/>
                    <a:pt x="4506" y="1180"/>
                  </a:cubicBezTo>
                  <a:cubicBezTo>
                    <a:pt x="4528" y="1180"/>
                    <a:pt x="4535" y="1187"/>
                    <a:pt x="4543" y="1194"/>
                  </a:cubicBezTo>
                  <a:cubicBezTo>
                    <a:pt x="4557" y="1216"/>
                    <a:pt x="4550" y="1246"/>
                    <a:pt x="4535" y="1290"/>
                  </a:cubicBezTo>
                  <a:cubicBezTo>
                    <a:pt x="4528" y="1304"/>
                    <a:pt x="4528" y="1319"/>
                    <a:pt x="4528" y="1334"/>
                  </a:cubicBezTo>
                  <a:cubicBezTo>
                    <a:pt x="4528" y="1363"/>
                    <a:pt x="4520" y="1400"/>
                    <a:pt x="4455" y="1422"/>
                  </a:cubicBezTo>
                  <a:cubicBezTo>
                    <a:pt x="4440" y="1429"/>
                    <a:pt x="4440" y="1429"/>
                    <a:pt x="4440" y="1429"/>
                  </a:cubicBezTo>
                  <a:cubicBezTo>
                    <a:pt x="4381" y="1444"/>
                    <a:pt x="4374" y="1444"/>
                    <a:pt x="4330" y="1480"/>
                  </a:cubicBezTo>
                  <a:cubicBezTo>
                    <a:pt x="4315" y="1495"/>
                    <a:pt x="4293" y="1510"/>
                    <a:pt x="4293" y="1517"/>
                  </a:cubicBezTo>
                  <a:cubicBezTo>
                    <a:pt x="4293" y="1524"/>
                    <a:pt x="4293" y="1524"/>
                    <a:pt x="4323" y="1546"/>
                  </a:cubicBezTo>
                  <a:cubicBezTo>
                    <a:pt x="4352" y="1561"/>
                    <a:pt x="4367" y="1583"/>
                    <a:pt x="4381" y="1605"/>
                  </a:cubicBezTo>
                  <a:cubicBezTo>
                    <a:pt x="4396" y="1620"/>
                    <a:pt x="4396" y="1627"/>
                    <a:pt x="4411" y="1627"/>
                  </a:cubicBezTo>
                  <a:cubicBezTo>
                    <a:pt x="4418" y="1627"/>
                    <a:pt x="4418" y="1627"/>
                    <a:pt x="4425" y="1627"/>
                  </a:cubicBezTo>
                  <a:cubicBezTo>
                    <a:pt x="4484" y="1612"/>
                    <a:pt x="4513" y="1590"/>
                    <a:pt x="4535" y="1568"/>
                  </a:cubicBezTo>
                  <a:cubicBezTo>
                    <a:pt x="4557" y="1532"/>
                    <a:pt x="4594" y="1532"/>
                    <a:pt x="4623" y="1532"/>
                  </a:cubicBezTo>
                  <a:cubicBezTo>
                    <a:pt x="4638" y="1532"/>
                    <a:pt x="4660" y="1532"/>
                    <a:pt x="4682" y="1532"/>
                  </a:cubicBezTo>
                  <a:cubicBezTo>
                    <a:pt x="4711" y="1539"/>
                    <a:pt x="4733" y="1539"/>
                    <a:pt x="4755" y="1539"/>
                  </a:cubicBezTo>
                  <a:cubicBezTo>
                    <a:pt x="4792" y="1539"/>
                    <a:pt x="4821" y="1532"/>
                    <a:pt x="4843" y="1517"/>
                  </a:cubicBezTo>
                  <a:cubicBezTo>
                    <a:pt x="4872" y="1502"/>
                    <a:pt x="4879" y="1495"/>
                    <a:pt x="4894" y="1473"/>
                  </a:cubicBezTo>
                  <a:cubicBezTo>
                    <a:pt x="4902" y="1458"/>
                    <a:pt x="4909" y="1444"/>
                    <a:pt x="4924" y="1422"/>
                  </a:cubicBezTo>
                  <a:cubicBezTo>
                    <a:pt x="4938" y="1407"/>
                    <a:pt x="4945" y="1400"/>
                    <a:pt x="4953" y="1385"/>
                  </a:cubicBezTo>
                  <a:cubicBezTo>
                    <a:pt x="4975" y="1356"/>
                    <a:pt x="4989" y="1326"/>
                    <a:pt x="5033" y="1326"/>
                  </a:cubicBezTo>
                  <a:cubicBezTo>
                    <a:pt x="5041" y="1326"/>
                    <a:pt x="5048" y="1326"/>
                    <a:pt x="5048" y="1326"/>
                  </a:cubicBezTo>
                  <a:cubicBezTo>
                    <a:pt x="5063" y="1334"/>
                    <a:pt x="5070" y="1334"/>
                    <a:pt x="5077" y="1334"/>
                  </a:cubicBezTo>
                  <a:cubicBezTo>
                    <a:pt x="5092" y="1334"/>
                    <a:pt x="5099" y="1326"/>
                    <a:pt x="5114" y="1326"/>
                  </a:cubicBezTo>
                  <a:cubicBezTo>
                    <a:pt x="5121" y="1326"/>
                    <a:pt x="5136" y="1326"/>
                    <a:pt x="5143" y="1326"/>
                  </a:cubicBezTo>
                  <a:cubicBezTo>
                    <a:pt x="5165" y="1326"/>
                    <a:pt x="5187" y="1334"/>
                    <a:pt x="5202" y="1356"/>
                  </a:cubicBezTo>
                  <a:cubicBezTo>
                    <a:pt x="5224" y="1378"/>
                    <a:pt x="5260" y="1400"/>
                    <a:pt x="5283" y="1400"/>
                  </a:cubicBezTo>
                  <a:cubicBezTo>
                    <a:pt x="5290" y="1400"/>
                    <a:pt x="5297" y="1400"/>
                    <a:pt x="5297" y="1392"/>
                  </a:cubicBezTo>
                  <a:cubicBezTo>
                    <a:pt x="5312" y="1341"/>
                    <a:pt x="5334" y="1297"/>
                    <a:pt x="5400" y="1268"/>
                  </a:cubicBezTo>
                  <a:cubicBezTo>
                    <a:pt x="5414" y="1261"/>
                    <a:pt x="5414" y="1261"/>
                    <a:pt x="5414" y="1261"/>
                  </a:cubicBezTo>
                  <a:cubicBezTo>
                    <a:pt x="5458" y="1246"/>
                    <a:pt x="5539" y="1216"/>
                    <a:pt x="5524" y="1187"/>
                  </a:cubicBezTo>
                  <a:cubicBezTo>
                    <a:pt x="5517" y="1165"/>
                    <a:pt x="5502" y="1158"/>
                    <a:pt x="5480" y="1151"/>
                  </a:cubicBezTo>
                  <a:cubicBezTo>
                    <a:pt x="5466" y="1143"/>
                    <a:pt x="5451" y="1136"/>
                    <a:pt x="5436" y="1129"/>
                  </a:cubicBezTo>
                  <a:cubicBezTo>
                    <a:pt x="5414" y="1106"/>
                    <a:pt x="5407" y="1099"/>
                    <a:pt x="5422" y="1070"/>
                  </a:cubicBezTo>
                  <a:cubicBezTo>
                    <a:pt x="5422" y="1063"/>
                    <a:pt x="5429" y="1048"/>
                    <a:pt x="5436" y="1026"/>
                  </a:cubicBezTo>
                  <a:cubicBezTo>
                    <a:pt x="5458" y="931"/>
                    <a:pt x="5480" y="747"/>
                    <a:pt x="5451" y="725"/>
                  </a:cubicBezTo>
                  <a:cubicBezTo>
                    <a:pt x="5414" y="689"/>
                    <a:pt x="5407" y="667"/>
                    <a:pt x="5400" y="608"/>
                  </a:cubicBezTo>
                  <a:cubicBezTo>
                    <a:pt x="5393" y="550"/>
                    <a:pt x="5334" y="513"/>
                    <a:pt x="5283" y="498"/>
                  </a:cubicBezTo>
                  <a:cubicBezTo>
                    <a:pt x="5217" y="484"/>
                    <a:pt x="5165" y="440"/>
                    <a:pt x="5143" y="396"/>
                  </a:cubicBezTo>
                  <a:cubicBezTo>
                    <a:pt x="5143" y="388"/>
                    <a:pt x="5136" y="381"/>
                    <a:pt x="5136" y="374"/>
                  </a:cubicBezTo>
                  <a:cubicBezTo>
                    <a:pt x="5121" y="337"/>
                    <a:pt x="5099" y="301"/>
                    <a:pt x="5114" y="279"/>
                  </a:cubicBezTo>
                  <a:cubicBezTo>
                    <a:pt x="5121" y="264"/>
                    <a:pt x="5136" y="256"/>
                    <a:pt x="5158" y="256"/>
                  </a:cubicBezTo>
                  <a:cubicBezTo>
                    <a:pt x="5195" y="256"/>
                    <a:pt x="5217" y="264"/>
                    <a:pt x="5231" y="271"/>
                  </a:cubicBezTo>
                  <a:cubicBezTo>
                    <a:pt x="5253" y="271"/>
                    <a:pt x="5268" y="279"/>
                    <a:pt x="5283" y="279"/>
                  </a:cubicBezTo>
                  <a:cubicBezTo>
                    <a:pt x="5290" y="279"/>
                    <a:pt x="5297" y="279"/>
                    <a:pt x="5312" y="279"/>
                  </a:cubicBezTo>
                  <a:cubicBezTo>
                    <a:pt x="5326" y="271"/>
                    <a:pt x="5334" y="271"/>
                    <a:pt x="5348" y="271"/>
                  </a:cubicBezTo>
                  <a:cubicBezTo>
                    <a:pt x="5385" y="271"/>
                    <a:pt x="5385" y="271"/>
                    <a:pt x="5385" y="271"/>
                  </a:cubicBezTo>
                  <a:cubicBezTo>
                    <a:pt x="5414" y="271"/>
                    <a:pt x="5429" y="271"/>
                    <a:pt x="5436" y="242"/>
                  </a:cubicBezTo>
                  <a:cubicBezTo>
                    <a:pt x="5436" y="220"/>
                    <a:pt x="5436" y="205"/>
                    <a:pt x="5429" y="191"/>
                  </a:cubicBezTo>
                  <a:cubicBezTo>
                    <a:pt x="5422" y="169"/>
                    <a:pt x="5407" y="139"/>
                    <a:pt x="5451" y="117"/>
                  </a:cubicBezTo>
                  <a:cubicBezTo>
                    <a:pt x="5466" y="103"/>
                    <a:pt x="5480" y="88"/>
                    <a:pt x="5488" y="73"/>
                  </a:cubicBezTo>
                  <a:cubicBezTo>
                    <a:pt x="5502" y="59"/>
                    <a:pt x="5517" y="37"/>
                    <a:pt x="5546" y="37"/>
                  </a:cubicBezTo>
                  <a:cubicBezTo>
                    <a:pt x="5576" y="37"/>
                    <a:pt x="5583" y="59"/>
                    <a:pt x="5590" y="66"/>
                  </a:cubicBezTo>
                  <a:cubicBezTo>
                    <a:pt x="5597" y="81"/>
                    <a:pt x="5597" y="81"/>
                    <a:pt x="5612" y="81"/>
                  </a:cubicBezTo>
                  <a:cubicBezTo>
                    <a:pt x="5619" y="81"/>
                    <a:pt x="5627" y="81"/>
                    <a:pt x="5634" y="81"/>
                  </a:cubicBezTo>
                  <a:cubicBezTo>
                    <a:pt x="5656" y="73"/>
                    <a:pt x="5656" y="73"/>
                    <a:pt x="5656" y="73"/>
                  </a:cubicBezTo>
                  <a:cubicBezTo>
                    <a:pt x="5715" y="59"/>
                    <a:pt x="5729" y="59"/>
                    <a:pt x="5774" y="29"/>
                  </a:cubicBezTo>
                  <a:cubicBezTo>
                    <a:pt x="5803" y="15"/>
                    <a:pt x="5825" y="0"/>
                    <a:pt x="5839" y="0"/>
                  </a:cubicBezTo>
                  <a:cubicBezTo>
                    <a:pt x="5861" y="0"/>
                    <a:pt x="5883" y="15"/>
                    <a:pt x="5905" y="29"/>
                  </a:cubicBezTo>
                  <a:cubicBezTo>
                    <a:pt x="5935" y="51"/>
                    <a:pt x="5935" y="81"/>
                    <a:pt x="5935" y="110"/>
                  </a:cubicBezTo>
                  <a:cubicBezTo>
                    <a:pt x="5942" y="132"/>
                    <a:pt x="5942" y="154"/>
                    <a:pt x="5957" y="169"/>
                  </a:cubicBezTo>
                  <a:cubicBezTo>
                    <a:pt x="5986" y="220"/>
                    <a:pt x="6001" y="308"/>
                    <a:pt x="5979" y="344"/>
                  </a:cubicBezTo>
                  <a:cubicBezTo>
                    <a:pt x="5971" y="366"/>
                    <a:pt x="5957" y="388"/>
                    <a:pt x="5964" y="411"/>
                  </a:cubicBezTo>
                  <a:cubicBezTo>
                    <a:pt x="5971" y="418"/>
                    <a:pt x="5986" y="432"/>
                    <a:pt x="6008" y="440"/>
                  </a:cubicBezTo>
                  <a:cubicBezTo>
                    <a:pt x="6030" y="447"/>
                    <a:pt x="6110" y="469"/>
                    <a:pt x="6184" y="469"/>
                  </a:cubicBezTo>
                  <a:cubicBezTo>
                    <a:pt x="6220" y="469"/>
                    <a:pt x="6250" y="462"/>
                    <a:pt x="6264" y="454"/>
                  </a:cubicBezTo>
                  <a:cubicBezTo>
                    <a:pt x="6294" y="440"/>
                    <a:pt x="6330" y="440"/>
                    <a:pt x="6367" y="432"/>
                  </a:cubicBezTo>
                  <a:cubicBezTo>
                    <a:pt x="6426" y="425"/>
                    <a:pt x="6455" y="418"/>
                    <a:pt x="6462" y="388"/>
                  </a:cubicBezTo>
                  <a:cubicBezTo>
                    <a:pt x="6469" y="344"/>
                    <a:pt x="6484" y="323"/>
                    <a:pt x="6506" y="301"/>
                  </a:cubicBezTo>
                  <a:cubicBezTo>
                    <a:pt x="6521" y="286"/>
                    <a:pt x="6536" y="271"/>
                    <a:pt x="6550" y="242"/>
                  </a:cubicBezTo>
                  <a:cubicBezTo>
                    <a:pt x="6572" y="176"/>
                    <a:pt x="6594" y="132"/>
                    <a:pt x="6653" y="125"/>
                  </a:cubicBezTo>
                  <a:cubicBezTo>
                    <a:pt x="6660" y="117"/>
                    <a:pt x="6675" y="117"/>
                    <a:pt x="6682" y="117"/>
                  </a:cubicBezTo>
                  <a:cubicBezTo>
                    <a:pt x="6704" y="110"/>
                    <a:pt x="6719" y="110"/>
                    <a:pt x="6741" y="110"/>
                  </a:cubicBezTo>
                  <a:cubicBezTo>
                    <a:pt x="6770" y="110"/>
                    <a:pt x="6792" y="117"/>
                    <a:pt x="6814" y="132"/>
                  </a:cubicBezTo>
                  <a:cubicBezTo>
                    <a:pt x="6836" y="154"/>
                    <a:pt x="6836" y="176"/>
                    <a:pt x="6836" y="191"/>
                  </a:cubicBezTo>
                  <a:cubicBezTo>
                    <a:pt x="6829" y="227"/>
                    <a:pt x="6792" y="256"/>
                    <a:pt x="6770" y="271"/>
                  </a:cubicBezTo>
                  <a:cubicBezTo>
                    <a:pt x="6763" y="279"/>
                    <a:pt x="6755" y="286"/>
                    <a:pt x="6755" y="301"/>
                  </a:cubicBezTo>
                  <a:cubicBezTo>
                    <a:pt x="6755" y="315"/>
                    <a:pt x="6763" y="337"/>
                    <a:pt x="6785" y="344"/>
                  </a:cubicBezTo>
                  <a:cubicBezTo>
                    <a:pt x="6807" y="359"/>
                    <a:pt x="6814" y="374"/>
                    <a:pt x="6821" y="396"/>
                  </a:cubicBezTo>
                  <a:cubicBezTo>
                    <a:pt x="6829" y="425"/>
                    <a:pt x="6814" y="447"/>
                    <a:pt x="6792" y="476"/>
                  </a:cubicBezTo>
                  <a:cubicBezTo>
                    <a:pt x="6785" y="491"/>
                    <a:pt x="6777" y="513"/>
                    <a:pt x="6763" y="535"/>
                  </a:cubicBezTo>
                  <a:cubicBezTo>
                    <a:pt x="6741" y="586"/>
                    <a:pt x="6719" y="645"/>
                    <a:pt x="6667" y="652"/>
                  </a:cubicBezTo>
                  <a:cubicBezTo>
                    <a:pt x="6601" y="660"/>
                    <a:pt x="6572" y="667"/>
                    <a:pt x="6550" y="718"/>
                  </a:cubicBezTo>
                  <a:cubicBezTo>
                    <a:pt x="6543" y="733"/>
                    <a:pt x="6536" y="747"/>
                    <a:pt x="6536" y="755"/>
                  </a:cubicBezTo>
                  <a:cubicBezTo>
                    <a:pt x="6514" y="799"/>
                    <a:pt x="6506" y="821"/>
                    <a:pt x="6521" y="843"/>
                  </a:cubicBezTo>
                  <a:cubicBezTo>
                    <a:pt x="6536" y="857"/>
                    <a:pt x="6543" y="865"/>
                    <a:pt x="6550" y="880"/>
                  </a:cubicBezTo>
                  <a:cubicBezTo>
                    <a:pt x="6565" y="909"/>
                    <a:pt x="6579" y="923"/>
                    <a:pt x="6609" y="938"/>
                  </a:cubicBezTo>
                  <a:cubicBezTo>
                    <a:pt x="6624" y="945"/>
                    <a:pt x="6631" y="945"/>
                    <a:pt x="6645" y="953"/>
                  </a:cubicBezTo>
                  <a:cubicBezTo>
                    <a:pt x="6689" y="967"/>
                    <a:pt x="6719" y="982"/>
                    <a:pt x="6719" y="1004"/>
                  </a:cubicBezTo>
                  <a:cubicBezTo>
                    <a:pt x="6726" y="1011"/>
                    <a:pt x="6719" y="1026"/>
                    <a:pt x="6704" y="1033"/>
                  </a:cubicBezTo>
                  <a:cubicBezTo>
                    <a:pt x="6697" y="1041"/>
                    <a:pt x="6682" y="1048"/>
                    <a:pt x="6675" y="1055"/>
                  </a:cubicBezTo>
                  <a:cubicBezTo>
                    <a:pt x="6645" y="1070"/>
                    <a:pt x="6638" y="1077"/>
                    <a:pt x="6645" y="1085"/>
                  </a:cubicBezTo>
                  <a:cubicBezTo>
                    <a:pt x="6653" y="1129"/>
                    <a:pt x="6638" y="1158"/>
                    <a:pt x="6601" y="1180"/>
                  </a:cubicBezTo>
                  <a:cubicBezTo>
                    <a:pt x="6579" y="1194"/>
                    <a:pt x="6579" y="1238"/>
                    <a:pt x="6587" y="1261"/>
                  </a:cubicBezTo>
                  <a:cubicBezTo>
                    <a:pt x="6587" y="1275"/>
                    <a:pt x="6601" y="1304"/>
                    <a:pt x="6689" y="1304"/>
                  </a:cubicBezTo>
                  <a:cubicBezTo>
                    <a:pt x="6755" y="1304"/>
                    <a:pt x="6755" y="1304"/>
                    <a:pt x="6755" y="1304"/>
                  </a:cubicBezTo>
                  <a:cubicBezTo>
                    <a:pt x="6807" y="1304"/>
                    <a:pt x="6850" y="1304"/>
                    <a:pt x="6865" y="1348"/>
                  </a:cubicBezTo>
                  <a:cubicBezTo>
                    <a:pt x="6873" y="1378"/>
                    <a:pt x="6873" y="1400"/>
                    <a:pt x="6865" y="1414"/>
                  </a:cubicBezTo>
                  <a:cubicBezTo>
                    <a:pt x="6865" y="1429"/>
                    <a:pt x="6865" y="1444"/>
                    <a:pt x="6865" y="1451"/>
                  </a:cubicBezTo>
                  <a:cubicBezTo>
                    <a:pt x="6873" y="1473"/>
                    <a:pt x="6902" y="1495"/>
                    <a:pt x="6924" y="1510"/>
                  </a:cubicBezTo>
                  <a:cubicBezTo>
                    <a:pt x="6931" y="1517"/>
                    <a:pt x="6931" y="1517"/>
                    <a:pt x="6931" y="1517"/>
                  </a:cubicBezTo>
                  <a:cubicBezTo>
                    <a:pt x="6931" y="1524"/>
                    <a:pt x="6931" y="1524"/>
                    <a:pt x="6931" y="1524"/>
                  </a:cubicBezTo>
                  <a:cubicBezTo>
                    <a:pt x="6931" y="1524"/>
                    <a:pt x="6946" y="1612"/>
                    <a:pt x="6953" y="1663"/>
                  </a:cubicBezTo>
                  <a:cubicBezTo>
                    <a:pt x="6960" y="1707"/>
                    <a:pt x="6968" y="1781"/>
                    <a:pt x="6938" y="1825"/>
                  </a:cubicBezTo>
                  <a:cubicBezTo>
                    <a:pt x="6931" y="1839"/>
                    <a:pt x="6931" y="1861"/>
                    <a:pt x="6938" y="1876"/>
                  </a:cubicBezTo>
                  <a:cubicBezTo>
                    <a:pt x="6946" y="1876"/>
                    <a:pt x="6953" y="1891"/>
                    <a:pt x="6968" y="1891"/>
                  </a:cubicBezTo>
                  <a:cubicBezTo>
                    <a:pt x="6983" y="1891"/>
                    <a:pt x="6990" y="1883"/>
                    <a:pt x="7004" y="1876"/>
                  </a:cubicBezTo>
                  <a:cubicBezTo>
                    <a:pt x="7026" y="1861"/>
                    <a:pt x="7048" y="1854"/>
                    <a:pt x="7063" y="1854"/>
                  </a:cubicBezTo>
                  <a:cubicBezTo>
                    <a:pt x="7114" y="1854"/>
                    <a:pt x="7144" y="1898"/>
                    <a:pt x="7144" y="1949"/>
                  </a:cubicBezTo>
                  <a:cubicBezTo>
                    <a:pt x="7144" y="1993"/>
                    <a:pt x="7166" y="2044"/>
                    <a:pt x="7202" y="2044"/>
                  </a:cubicBezTo>
                  <a:cubicBezTo>
                    <a:pt x="7246" y="2044"/>
                    <a:pt x="7276" y="2096"/>
                    <a:pt x="7276" y="2184"/>
                  </a:cubicBezTo>
                  <a:cubicBezTo>
                    <a:pt x="7276" y="2213"/>
                    <a:pt x="7283" y="2220"/>
                    <a:pt x="7290" y="2220"/>
                  </a:cubicBezTo>
                  <a:cubicBezTo>
                    <a:pt x="7298" y="2228"/>
                    <a:pt x="7319" y="2235"/>
                    <a:pt x="7341" y="2235"/>
                  </a:cubicBezTo>
                  <a:cubicBezTo>
                    <a:pt x="7364" y="2235"/>
                    <a:pt x="7378" y="2235"/>
                    <a:pt x="7400" y="2228"/>
                  </a:cubicBezTo>
                  <a:cubicBezTo>
                    <a:pt x="7407" y="2228"/>
                    <a:pt x="7415" y="2228"/>
                    <a:pt x="7415" y="2228"/>
                  </a:cubicBezTo>
                  <a:cubicBezTo>
                    <a:pt x="7451" y="2228"/>
                    <a:pt x="7466" y="2242"/>
                    <a:pt x="7474" y="2257"/>
                  </a:cubicBezTo>
                  <a:cubicBezTo>
                    <a:pt x="7488" y="2294"/>
                    <a:pt x="7474" y="2338"/>
                    <a:pt x="7451" y="2374"/>
                  </a:cubicBezTo>
                  <a:cubicBezTo>
                    <a:pt x="7437" y="2389"/>
                    <a:pt x="7437" y="2389"/>
                    <a:pt x="7444" y="2396"/>
                  </a:cubicBezTo>
                  <a:cubicBezTo>
                    <a:pt x="7459" y="2411"/>
                    <a:pt x="7466" y="2418"/>
                    <a:pt x="7466" y="2447"/>
                  </a:cubicBezTo>
                  <a:cubicBezTo>
                    <a:pt x="7466" y="2506"/>
                    <a:pt x="7422" y="2550"/>
                    <a:pt x="7386" y="2580"/>
                  </a:cubicBezTo>
                  <a:cubicBezTo>
                    <a:pt x="7364" y="2601"/>
                    <a:pt x="7356" y="2623"/>
                    <a:pt x="7371" y="2682"/>
                  </a:cubicBezTo>
                  <a:cubicBezTo>
                    <a:pt x="7371" y="2704"/>
                    <a:pt x="7378" y="2719"/>
                    <a:pt x="7386" y="2741"/>
                  </a:cubicBezTo>
                  <a:cubicBezTo>
                    <a:pt x="7400" y="2770"/>
                    <a:pt x="7415" y="2806"/>
                    <a:pt x="7378" y="2843"/>
                  </a:cubicBezTo>
                  <a:cubicBezTo>
                    <a:pt x="7371" y="2851"/>
                    <a:pt x="7371" y="2851"/>
                    <a:pt x="7364" y="2858"/>
                  </a:cubicBezTo>
                  <a:cubicBezTo>
                    <a:pt x="7341" y="2880"/>
                    <a:pt x="7319" y="2902"/>
                    <a:pt x="7319" y="2916"/>
                  </a:cubicBezTo>
                  <a:cubicBezTo>
                    <a:pt x="7319" y="2924"/>
                    <a:pt x="7327" y="2931"/>
                    <a:pt x="7334" y="2939"/>
                  </a:cubicBezTo>
                  <a:cubicBezTo>
                    <a:pt x="7364" y="2961"/>
                    <a:pt x="7393" y="2968"/>
                    <a:pt x="7415" y="2968"/>
                  </a:cubicBezTo>
                  <a:cubicBezTo>
                    <a:pt x="7422" y="2968"/>
                    <a:pt x="7429" y="2968"/>
                    <a:pt x="7429" y="2968"/>
                  </a:cubicBezTo>
                  <a:cubicBezTo>
                    <a:pt x="7444" y="2961"/>
                    <a:pt x="7451" y="2961"/>
                    <a:pt x="7451" y="2961"/>
                  </a:cubicBezTo>
                  <a:cubicBezTo>
                    <a:pt x="7481" y="2953"/>
                    <a:pt x="7481" y="2953"/>
                    <a:pt x="7481" y="2953"/>
                  </a:cubicBezTo>
                  <a:cubicBezTo>
                    <a:pt x="7466" y="2982"/>
                    <a:pt x="7466" y="2982"/>
                    <a:pt x="7466" y="2982"/>
                  </a:cubicBezTo>
                  <a:cubicBezTo>
                    <a:pt x="7466" y="2990"/>
                    <a:pt x="7429" y="3048"/>
                    <a:pt x="7364" y="3048"/>
                  </a:cubicBezTo>
                  <a:cubicBezTo>
                    <a:pt x="7312" y="3048"/>
                    <a:pt x="7268" y="3063"/>
                    <a:pt x="7268" y="3092"/>
                  </a:cubicBezTo>
                  <a:cubicBezTo>
                    <a:pt x="7268" y="3107"/>
                    <a:pt x="7268" y="3107"/>
                    <a:pt x="7283" y="3114"/>
                  </a:cubicBezTo>
                  <a:cubicBezTo>
                    <a:pt x="7298" y="3122"/>
                    <a:pt x="7327" y="3136"/>
                    <a:pt x="7305" y="3180"/>
                  </a:cubicBezTo>
                  <a:cubicBezTo>
                    <a:pt x="7283" y="3224"/>
                    <a:pt x="7239" y="3320"/>
                    <a:pt x="7195" y="3363"/>
                  </a:cubicBezTo>
                  <a:cubicBezTo>
                    <a:pt x="7085" y="3466"/>
                    <a:pt x="7019" y="3532"/>
                    <a:pt x="6990" y="3561"/>
                  </a:cubicBezTo>
                  <a:cubicBezTo>
                    <a:pt x="6975" y="3569"/>
                    <a:pt x="6968" y="3576"/>
                    <a:pt x="6953" y="3591"/>
                  </a:cubicBezTo>
                  <a:cubicBezTo>
                    <a:pt x="6931" y="3620"/>
                    <a:pt x="6902" y="3656"/>
                    <a:pt x="6843" y="3656"/>
                  </a:cubicBezTo>
                  <a:cubicBezTo>
                    <a:pt x="6843" y="3656"/>
                    <a:pt x="6836" y="3656"/>
                    <a:pt x="6829" y="3656"/>
                  </a:cubicBezTo>
                  <a:cubicBezTo>
                    <a:pt x="6785" y="3649"/>
                    <a:pt x="6755" y="3627"/>
                    <a:pt x="6733" y="3598"/>
                  </a:cubicBezTo>
                  <a:cubicBezTo>
                    <a:pt x="6719" y="3569"/>
                    <a:pt x="6719" y="3539"/>
                    <a:pt x="6733" y="3517"/>
                  </a:cubicBezTo>
                  <a:cubicBezTo>
                    <a:pt x="6741" y="3503"/>
                    <a:pt x="6748" y="3488"/>
                    <a:pt x="6741" y="3481"/>
                  </a:cubicBezTo>
                  <a:cubicBezTo>
                    <a:pt x="6741" y="3473"/>
                    <a:pt x="6719" y="3466"/>
                    <a:pt x="6689" y="3459"/>
                  </a:cubicBezTo>
                  <a:cubicBezTo>
                    <a:pt x="6675" y="3451"/>
                    <a:pt x="6653" y="3437"/>
                    <a:pt x="6638" y="3422"/>
                  </a:cubicBezTo>
                  <a:cubicBezTo>
                    <a:pt x="6616" y="3407"/>
                    <a:pt x="6601" y="3393"/>
                    <a:pt x="6579" y="3393"/>
                  </a:cubicBezTo>
                  <a:cubicBezTo>
                    <a:pt x="6572" y="3393"/>
                    <a:pt x="6565" y="3393"/>
                    <a:pt x="6557" y="3400"/>
                  </a:cubicBezTo>
                  <a:cubicBezTo>
                    <a:pt x="6543" y="3407"/>
                    <a:pt x="6521" y="3415"/>
                    <a:pt x="6499" y="3422"/>
                  </a:cubicBezTo>
                  <a:cubicBezTo>
                    <a:pt x="6448" y="3444"/>
                    <a:pt x="6389" y="3459"/>
                    <a:pt x="6352" y="3488"/>
                  </a:cubicBezTo>
                  <a:cubicBezTo>
                    <a:pt x="6330" y="3503"/>
                    <a:pt x="6316" y="3517"/>
                    <a:pt x="6316" y="3525"/>
                  </a:cubicBezTo>
                  <a:cubicBezTo>
                    <a:pt x="6316" y="3539"/>
                    <a:pt x="6330" y="3554"/>
                    <a:pt x="6352" y="3576"/>
                  </a:cubicBezTo>
                  <a:cubicBezTo>
                    <a:pt x="6374" y="3605"/>
                    <a:pt x="6396" y="3620"/>
                    <a:pt x="6411" y="3635"/>
                  </a:cubicBezTo>
                  <a:cubicBezTo>
                    <a:pt x="6433" y="3649"/>
                    <a:pt x="6455" y="3664"/>
                    <a:pt x="6462" y="3686"/>
                  </a:cubicBezTo>
                  <a:cubicBezTo>
                    <a:pt x="6477" y="3708"/>
                    <a:pt x="6492" y="3737"/>
                    <a:pt x="6477" y="3766"/>
                  </a:cubicBezTo>
                  <a:cubicBezTo>
                    <a:pt x="6462" y="3789"/>
                    <a:pt x="6448" y="3803"/>
                    <a:pt x="6411" y="3811"/>
                  </a:cubicBezTo>
                  <a:cubicBezTo>
                    <a:pt x="6396" y="3811"/>
                    <a:pt x="6374" y="3818"/>
                    <a:pt x="6352" y="3825"/>
                  </a:cubicBezTo>
                  <a:cubicBezTo>
                    <a:pt x="6316" y="3832"/>
                    <a:pt x="6272" y="3847"/>
                    <a:pt x="6235" y="3847"/>
                  </a:cubicBezTo>
                  <a:cubicBezTo>
                    <a:pt x="6213" y="3847"/>
                    <a:pt x="6191" y="3840"/>
                    <a:pt x="6176" y="3832"/>
                  </a:cubicBezTo>
                  <a:cubicBezTo>
                    <a:pt x="6155" y="3818"/>
                    <a:pt x="6140" y="3811"/>
                    <a:pt x="6118" y="3811"/>
                  </a:cubicBezTo>
                  <a:cubicBezTo>
                    <a:pt x="6103" y="3811"/>
                    <a:pt x="6081" y="3818"/>
                    <a:pt x="6059" y="3840"/>
                  </a:cubicBezTo>
                  <a:cubicBezTo>
                    <a:pt x="6030" y="3869"/>
                    <a:pt x="6001" y="3869"/>
                    <a:pt x="5971" y="3869"/>
                  </a:cubicBezTo>
                  <a:cubicBezTo>
                    <a:pt x="5964" y="3869"/>
                    <a:pt x="5949" y="3869"/>
                    <a:pt x="5942" y="3869"/>
                  </a:cubicBezTo>
                  <a:cubicBezTo>
                    <a:pt x="5927" y="3869"/>
                    <a:pt x="5920" y="3869"/>
                    <a:pt x="5905" y="3869"/>
                  </a:cubicBezTo>
                  <a:cubicBezTo>
                    <a:pt x="5891" y="3869"/>
                    <a:pt x="5883" y="3869"/>
                    <a:pt x="5876" y="3884"/>
                  </a:cubicBezTo>
                  <a:cubicBezTo>
                    <a:pt x="5869" y="3898"/>
                    <a:pt x="5854" y="3913"/>
                    <a:pt x="5825" y="3942"/>
                  </a:cubicBezTo>
                  <a:cubicBezTo>
                    <a:pt x="5810" y="3950"/>
                    <a:pt x="5795" y="3964"/>
                    <a:pt x="5781" y="3972"/>
                  </a:cubicBezTo>
                  <a:cubicBezTo>
                    <a:pt x="5751" y="3994"/>
                    <a:pt x="5737" y="4001"/>
                    <a:pt x="5707" y="4052"/>
                  </a:cubicBezTo>
                  <a:cubicBezTo>
                    <a:pt x="5693" y="4074"/>
                    <a:pt x="5686" y="4096"/>
                    <a:pt x="5671" y="4111"/>
                  </a:cubicBezTo>
                  <a:cubicBezTo>
                    <a:pt x="5649" y="4148"/>
                    <a:pt x="5642" y="4162"/>
                    <a:pt x="5656" y="4184"/>
                  </a:cubicBezTo>
                  <a:cubicBezTo>
                    <a:pt x="5671" y="4206"/>
                    <a:pt x="5678" y="4221"/>
                    <a:pt x="5686" y="4235"/>
                  </a:cubicBezTo>
                  <a:cubicBezTo>
                    <a:pt x="5686" y="4250"/>
                    <a:pt x="5693" y="4257"/>
                    <a:pt x="5700" y="4265"/>
                  </a:cubicBezTo>
                  <a:cubicBezTo>
                    <a:pt x="5715" y="4272"/>
                    <a:pt x="5722" y="4272"/>
                    <a:pt x="5729" y="4272"/>
                  </a:cubicBezTo>
                  <a:cubicBezTo>
                    <a:pt x="5744" y="4272"/>
                    <a:pt x="5766" y="4265"/>
                    <a:pt x="5795" y="4243"/>
                  </a:cubicBezTo>
                  <a:cubicBezTo>
                    <a:pt x="5839" y="4199"/>
                    <a:pt x="5883" y="4184"/>
                    <a:pt x="5942" y="4177"/>
                  </a:cubicBezTo>
                  <a:cubicBezTo>
                    <a:pt x="5949" y="4177"/>
                    <a:pt x="5957" y="4177"/>
                    <a:pt x="5957" y="4177"/>
                  </a:cubicBezTo>
                  <a:cubicBezTo>
                    <a:pt x="6001" y="4177"/>
                    <a:pt x="6001" y="4206"/>
                    <a:pt x="6008" y="4228"/>
                  </a:cubicBezTo>
                  <a:cubicBezTo>
                    <a:pt x="6008" y="4243"/>
                    <a:pt x="6008" y="4257"/>
                    <a:pt x="6015" y="4272"/>
                  </a:cubicBezTo>
                  <a:cubicBezTo>
                    <a:pt x="6030" y="4338"/>
                    <a:pt x="6037" y="4367"/>
                    <a:pt x="6059" y="4397"/>
                  </a:cubicBezTo>
                  <a:cubicBezTo>
                    <a:pt x="6074" y="4441"/>
                    <a:pt x="6074" y="4448"/>
                    <a:pt x="6045" y="4506"/>
                  </a:cubicBezTo>
                  <a:cubicBezTo>
                    <a:pt x="6030" y="4535"/>
                    <a:pt x="6015" y="4550"/>
                    <a:pt x="6001" y="4564"/>
                  </a:cubicBezTo>
                  <a:cubicBezTo>
                    <a:pt x="5986" y="4572"/>
                    <a:pt x="5971" y="4586"/>
                    <a:pt x="5964" y="4601"/>
                  </a:cubicBezTo>
                  <a:cubicBezTo>
                    <a:pt x="5957" y="4608"/>
                    <a:pt x="5949" y="4615"/>
                    <a:pt x="5942" y="4623"/>
                  </a:cubicBezTo>
                  <a:cubicBezTo>
                    <a:pt x="5920" y="4652"/>
                    <a:pt x="5913" y="4660"/>
                    <a:pt x="5935" y="4681"/>
                  </a:cubicBezTo>
                  <a:cubicBezTo>
                    <a:pt x="5964" y="4711"/>
                    <a:pt x="5971" y="4718"/>
                    <a:pt x="5964" y="4733"/>
                  </a:cubicBezTo>
                  <a:cubicBezTo>
                    <a:pt x="5964" y="4740"/>
                    <a:pt x="5949" y="4747"/>
                    <a:pt x="5935" y="4747"/>
                  </a:cubicBezTo>
                  <a:cubicBezTo>
                    <a:pt x="5927" y="4747"/>
                    <a:pt x="5927" y="4747"/>
                    <a:pt x="5920" y="4747"/>
                  </a:cubicBezTo>
                  <a:cubicBezTo>
                    <a:pt x="5883" y="4755"/>
                    <a:pt x="5861" y="4784"/>
                    <a:pt x="5847" y="4813"/>
                  </a:cubicBezTo>
                  <a:cubicBezTo>
                    <a:pt x="5839" y="4821"/>
                    <a:pt x="5832" y="4828"/>
                    <a:pt x="5825" y="4828"/>
                  </a:cubicBezTo>
                  <a:cubicBezTo>
                    <a:pt x="5817" y="4828"/>
                    <a:pt x="5817" y="4828"/>
                    <a:pt x="5817" y="4828"/>
                  </a:cubicBezTo>
                  <a:cubicBezTo>
                    <a:pt x="5810" y="4813"/>
                    <a:pt x="5810" y="4813"/>
                    <a:pt x="5810" y="4813"/>
                  </a:cubicBezTo>
                  <a:cubicBezTo>
                    <a:pt x="5810" y="4806"/>
                    <a:pt x="5810" y="4806"/>
                    <a:pt x="5810" y="4806"/>
                  </a:cubicBezTo>
                  <a:cubicBezTo>
                    <a:pt x="5817" y="4791"/>
                    <a:pt x="5817" y="4791"/>
                    <a:pt x="5810" y="4791"/>
                  </a:cubicBezTo>
                  <a:cubicBezTo>
                    <a:pt x="5810" y="4784"/>
                    <a:pt x="5810" y="4784"/>
                    <a:pt x="5795" y="4784"/>
                  </a:cubicBezTo>
                  <a:cubicBezTo>
                    <a:pt x="5774" y="4784"/>
                    <a:pt x="5751" y="4777"/>
                    <a:pt x="5729" y="4777"/>
                  </a:cubicBezTo>
                  <a:cubicBezTo>
                    <a:pt x="5707" y="4769"/>
                    <a:pt x="5678" y="4762"/>
                    <a:pt x="5656" y="4762"/>
                  </a:cubicBezTo>
                  <a:cubicBezTo>
                    <a:pt x="5634" y="4762"/>
                    <a:pt x="5619" y="4769"/>
                    <a:pt x="5605" y="4784"/>
                  </a:cubicBezTo>
                  <a:cubicBezTo>
                    <a:pt x="5583" y="4799"/>
                    <a:pt x="5561" y="4806"/>
                    <a:pt x="5546" y="4813"/>
                  </a:cubicBezTo>
                  <a:cubicBezTo>
                    <a:pt x="5524" y="4828"/>
                    <a:pt x="5524" y="4828"/>
                    <a:pt x="5532" y="4865"/>
                  </a:cubicBezTo>
                  <a:cubicBezTo>
                    <a:pt x="5546" y="4945"/>
                    <a:pt x="5568" y="4974"/>
                    <a:pt x="5583" y="4997"/>
                  </a:cubicBezTo>
                  <a:cubicBezTo>
                    <a:pt x="5590" y="5004"/>
                    <a:pt x="5597" y="5004"/>
                    <a:pt x="5597" y="5011"/>
                  </a:cubicBezTo>
                  <a:cubicBezTo>
                    <a:pt x="5605" y="5011"/>
                    <a:pt x="5612" y="5019"/>
                    <a:pt x="5612" y="5026"/>
                  </a:cubicBezTo>
                  <a:cubicBezTo>
                    <a:pt x="5612" y="5033"/>
                    <a:pt x="5605" y="5041"/>
                    <a:pt x="5590" y="5055"/>
                  </a:cubicBezTo>
                  <a:cubicBezTo>
                    <a:pt x="5576" y="5070"/>
                    <a:pt x="5576" y="5070"/>
                    <a:pt x="5576" y="5070"/>
                  </a:cubicBezTo>
                  <a:cubicBezTo>
                    <a:pt x="5561" y="5084"/>
                    <a:pt x="5546" y="5092"/>
                    <a:pt x="5539" y="5106"/>
                  </a:cubicBezTo>
                  <a:cubicBezTo>
                    <a:pt x="5517" y="5114"/>
                    <a:pt x="5510" y="5129"/>
                    <a:pt x="5488" y="5158"/>
                  </a:cubicBezTo>
                  <a:cubicBezTo>
                    <a:pt x="5473" y="5187"/>
                    <a:pt x="5458" y="5202"/>
                    <a:pt x="5444" y="5209"/>
                  </a:cubicBezTo>
                  <a:cubicBezTo>
                    <a:pt x="5429" y="5224"/>
                    <a:pt x="5422" y="5238"/>
                    <a:pt x="5422" y="5268"/>
                  </a:cubicBezTo>
                  <a:cubicBezTo>
                    <a:pt x="5422" y="5297"/>
                    <a:pt x="5422" y="5304"/>
                    <a:pt x="5429" y="5319"/>
                  </a:cubicBezTo>
                  <a:cubicBezTo>
                    <a:pt x="5436" y="5341"/>
                    <a:pt x="5429" y="5356"/>
                    <a:pt x="5400" y="5378"/>
                  </a:cubicBezTo>
                  <a:cubicBezTo>
                    <a:pt x="5385" y="5385"/>
                    <a:pt x="5378" y="5385"/>
                    <a:pt x="5370" y="5392"/>
                  </a:cubicBezTo>
                  <a:cubicBezTo>
                    <a:pt x="5348" y="5407"/>
                    <a:pt x="5341" y="5414"/>
                    <a:pt x="5319" y="5458"/>
                  </a:cubicBezTo>
                  <a:cubicBezTo>
                    <a:pt x="5312" y="5473"/>
                    <a:pt x="5305" y="5480"/>
                    <a:pt x="5297" y="5495"/>
                  </a:cubicBezTo>
                  <a:cubicBezTo>
                    <a:pt x="5290" y="5524"/>
                    <a:pt x="5275" y="5539"/>
                    <a:pt x="5202" y="5561"/>
                  </a:cubicBezTo>
                  <a:cubicBezTo>
                    <a:pt x="5180" y="5568"/>
                    <a:pt x="5158" y="5568"/>
                    <a:pt x="5143" y="5568"/>
                  </a:cubicBezTo>
                  <a:cubicBezTo>
                    <a:pt x="5085" y="5568"/>
                    <a:pt x="5070" y="5539"/>
                    <a:pt x="5055" y="5510"/>
                  </a:cubicBezTo>
                  <a:cubicBezTo>
                    <a:pt x="5048" y="5495"/>
                    <a:pt x="5033" y="5473"/>
                    <a:pt x="5026" y="5473"/>
                  </a:cubicBezTo>
                  <a:cubicBezTo>
                    <a:pt x="5026" y="5473"/>
                    <a:pt x="5019" y="5480"/>
                    <a:pt x="5011" y="5495"/>
                  </a:cubicBezTo>
                  <a:cubicBezTo>
                    <a:pt x="5004" y="5510"/>
                    <a:pt x="5004" y="5524"/>
                    <a:pt x="4997" y="5531"/>
                  </a:cubicBezTo>
                  <a:cubicBezTo>
                    <a:pt x="4989" y="5568"/>
                    <a:pt x="4975" y="5597"/>
                    <a:pt x="4916" y="5627"/>
                  </a:cubicBezTo>
                  <a:cubicBezTo>
                    <a:pt x="4902" y="5634"/>
                    <a:pt x="4902" y="5634"/>
                    <a:pt x="4902" y="5634"/>
                  </a:cubicBezTo>
                  <a:cubicBezTo>
                    <a:pt x="4850" y="5663"/>
                    <a:pt x="4828" y="5671"/>
                    <a:pt x="4806" y="5715"/>
                  </a:cubicBezTo>
                  <a:cubicBezTo>
                    <a:pt x="4792" y="5737"/>
                    <a:pt x="4769" y="5751"/>
                    <a:pt x="4755" y="5759"/>
                  </a:cubicBezTo>
                  <a:cubicBezTo>
                    <a:pt x="4740" y="5766"/>
                    <a:pt x="4726" y="5773"/>
                    <a:pt x="4733" y="5795"/>
                  </a:cubicBezTo>
                  <a:cubicBezTo>
                    <a:pt x="4733" y="5817"/>
                    <a:pt x="4740" y="5824"/>
                    <a:pt x="4748" y="5832"/>
                  </a:cubicBezTo>
                  <a:cubicBezTo>
                    <a:pt x="4762" y="5839"/>
                    <a:pt x="4769" y="5854"/>
                    <a:pt x="4777" y="5898"/>
                  </a:cubicBezTo>
                  <a:cubicBezTo>
                    <a:pt x="4777" y="5920"/>
                    <a:pt x="4777" y="5934"/>
                    <a:pt x="4784" y="5942"/>
                  </a:cubicBezTo>
                  <a:cubicBezTo>
                    <a:pt x="4792" y="5993"/>
                    <a:pt x="4799" y="6022"/>
                    <a:pt x="4755" y="6081"/>
                  </a:cubicBezTo>
                  <a:cubicBezTo>
                    <a:pt x="4740" y="6103"/>
                    <a:pt x="4718" y="6132"/>
                    <a:pt x="4704" y="6154"/>
                  </a:cubicBezTo>
                  <a:cubicBezTo>
                    <a:pt x="4674" y="6198"/>
                    <a:pt x="4674" y="6198"/>
                    <a:pt x="4674" y="6198"/>
                  </a:cubicBezTo>
                  <a:cubicBezTo>
                    <a:pt x="4674" y="6103"/>
                    <a:pt x="4674" y="6103"/>
                    <a:pt x="4674" y="6103"/>
                  </a:cubicBezTo>
                  <a:cubicBezTo>
                    <a:pt x="4674" y="6096"/>
                    <a:pt x="4674" y="6096"/>
                    <a:pt x="4667" y="6096"/>
                  </a:cubicBezTo>
                  <a:cubicBezTo>
                    <a:pt x="4660" y="6096"/>
                    <a:pt x="4652" y="6096"/>
                    <a:pt x="4638" y="6096"/>
                  </a:cubicBezTo>
                  <a:cubicBezTo>
                    <a:pt x="4630" y="6096"/>
                    <a:pt x="4623" y="6103"/>
                    <a:pt x="4616" y="6103"/>
                  </a:cubicBezTo>
                  <a:cubicBezTo>
                    <a:pt x="4608" y="6103"/>
                    <a:pt x="4594" y="6103"/>
                    <a:pt x="4586" y="6103"/>
                  </a:cubicBezTo>
                  <a:cubicBezTo>
                    <a:pt x="4564" y="6103"/>
                    <a:pt x="4550" y="6103"/>
                    <a:pt x="4543" y="6088"/>
                  </a:cubicBezTo>
                  <a:cubicBezTo>
                    <a:pt x="4528" y="6074"/>
                    <a:pt x="4528" y="6059"/>
                    <a:pt x="4535" y="6044"/>
                  </a:cubicBezTo>
                  <a:cubicBezTo>
                    <a:pt x="4535" y="6022"/>
                    <a:pt x="4520" y="6015"/>
                    <a:pt x="4498" y="5993"/>
                  </a:cubicBezTo>
                  <a:cubicBezTo>
                    <a:pt x="4491" y="5986"/>
                    <a:pt x="4476" y="5971"/>
                    <a:pt x="4469" y="5964"/>
                  </a:cubicBezTo>
                  <a:cubicBezTo>
                    <a:pt x="4455" y="5942"/>
                    <a:pt x="4433" y="5927"/>
                    <a:pt x="4411" y="5905"/>
                  </a:cubicBezTo>
                  <a:cubicBezTo>
                    <a:pt x="4396" y="5898"/>
                    <a:pt x="4381" y="5891"/>
                    <a:pt x="4374" y="5876"/>
                  </a:cubicBezTo>
                  <a:cubicBezTo>
                    <a:pt x="4345" y="5847"/>
                    <a:pt x="4345" y="5773"/>
                    <a:pt x="4352" y="5744"/>
                  </a:cubicBezTo>
                  <a:cubicBezTo>
                    <a:pt x="4352" y="5737"/>
                    <a:pt x="4359" y="5729"/>
                    <a:pt x="4359" y="5722"/>
                  </a:cubicBezTo>
                  <a:cubicBezTo>
                    <a:pt x="4367" y="5700"/>
                    <a:pt x="4381" y="5663"/>
                    <a:pt x="4381" y="5641"/>
                  </a:cubicBezTo>
                  <a:cubicBezTo>
                    <a:pt x="4374" y="5619"/>
                    <a:pt x="4345" y="5612"/>
                    <a:pt x="4323" y="5612"/>
                  </a:cubicBezTo>
                  <a:cubicBezTo>
                    <a:pt x="4323" y="5612"/>
                    <a:pt x="4315" y="5612"/>
                    <a:pt x="4308" y="5612"/>
                  </a:cubicBezTo>
                  <a:cubicBezTo>
                    <a:pt x="4271" y="5612"/>
                    <a:pt x="4249" y="5597"/>
                    <a:pt x="4235" y="5575"/>
                  </a:cubicBezTo>
                  <a:cubicBezTo>
                    <a:pt x="4220" y="5546"/>
                    <a:pt x="4198" y="5524"/>
                    <a:pt x="4169" y="5510"/>
                  </a:cubicBezTo>
                  <a:cubicBezTo>
                    <a:pt x="4161" y="5502"/>
                    <a:pt x="4161" y="5502"/>
                    <a:pt x="4161" y="5502"/>
                  </a:cubicBezTo>
                  <a:cubicBezTo>
                    <a:pt x="4132" y="5488"/>
                    <a:pt x="4095" y="5473"/>
                    <a:pt x="4088" y="5443"/>
                  </a:cubicBezTo>
                  <a:cubicBezTo>
                    <a:pt x="4081" y="5429"/>
                    <a:pt x="4081" y="5414"/>
                    <a:pt x="4088" y="5400"/>
                  </a:cubicBezTo>
                  <a:cubicBezTo>
                    <a:pt x="4117" y="5363"/>
                    <a:pt x="4117" y="5319"/>
                    <a:pt x="4095" y="5290"/>
                  </a:cubicBezTo>
                  <a:cubicBezTo>
                    <a:pt x="4088" y="5282"/>
                    <a:pt x="4081" y="5275"/>
                    <a:pt x="4066" y="5275"/>
                  </a:cubicBezTo>
                  <a:cubicBezTo>
                    <a:pt x="4044" y="5275"/>
                    <a:pt x="4007" y="5297"/>
                    <a:pt x="3986" y="5319"/>
                  </a:cubicBezTo>
                  <a:cubicBezTo>
                    <a:pt x="3949" y="5341"/>
                    <a:pt x="3949" y="5378"/>
                    <a:pt x="3949" y="5407"/>
                  </a:cubicBezTo>
                  <a:cubicBezTo>
                    <a:pt x="3949" y="5422"/>
                    <a:pt x="3949" y="5436"/>
                    <a:pt x="3949" y="5451"/>
                  </a:cubicBezTo>
                  <a:cubicBezTo>
                    <a:pt x="3949" y="5465"/>
                    <a:pt x="3949" y="5473"/>
                    <a:pt x="3942" y="5488"/>
                  </a:cubicBezTo>
                  <a:cubicBezTo>
                    <a:pt x="3942" y="5524"/>
                    <a:pt x="3934" y="5568"/>
                    <a:pt x="3912" y="5590"/>
                  </a:cubicBezTo>
                  <a:cubicBezTo>
                    <a:pt x="3898" y="5597"/>
                    <a:pt x="3890" y="5612"/>
                    <a:pt x="3876" y="5619"/>
                  </a:cubicBezTo>
                  <a:cubicBezTo>
                    <a:pt x="3854" y="5634"/>
                    <a:pt x="3832" y="5649"/>
                    <a:pt x="3810" y="5671"/>
                  </a:cubicBezTo>
                  <a:cubicBezTo>
                    <a:pt x="3788" y="5700"/>
                    <a:pt x="3780" y="5722"/>
                    <a:pt x="3773" y="5759"/>
                  </a:cubicBezTo>
                  <a:cubicBezTo>
                    <a:pt x="3766" y="5766"/>
                    <a:pt x="3766" y="5781"/>
                    <a:pt x="3766" y="5795"/>
                  </a:cubicBezTo>
                  <a:cubicBezTo>
                    <a:pt x="3758" y="5810"/>
                    <a:pt x="3758" y="5817"/>
                    <a:pt x="3758" y="5824"/>
                  </a:cubicBezTo>
                  <a:cubicBezTo>
                    <a:pt x="3751" y="5839"/>
                    <a:pt x="3744" y="5847"/>
                    <a:pt x="3729" y="5847"/>
                  </a:cubicBezTo>
                  <a:cubicBezTo>
                    <a:pt x="3722" y="5847"/>
                    <a:pt x="3707" y="5854"/>
                    <a:pt x="3693" y="5854"/>
                  </a:cubicBezTo>
                  <a:cubicBezTo>
                    <a:pt x="3670" y="5861"/>
                    <a:pt x="3648" y="5861"/>
                    <a:pt x="3634" y="5869"/>
                  </a:cubicBezTo>
                  <a:cubicBezTo>
                    <a:pt x="3597" y="5869"/>
                    <a:pt x="3597" y="5869"/>
                    <a:pt x="3590" y="5883"/>
                  </a:cubicBezTo>
                  <a:cubicBezTo>
                    <a:pt x="3583" y="5920"/>
                    <a:pt x="3561" y="5949"/>
                    <a:pt x="3531" y="5949"/>
                  </a:cubicBezTo>
                  <a:cubicBezTo>
                    <a:pt x="3531" y="5949"/>
                    <a:pt x="3509" y="5949"/>
                    <a:pt x="3502" y="5920"/>
                  </a:cubicBezTo>
                  <a:cubicBezTo>
                    <a:pt x="3502" y="5912"/>
                    <a:pt x="3502" y="5912"/>
                    <a:pt x="3502" y="5912"/>
                  </a:cubicBezTo>
                  <a:cubicBezTo>
                    <a:pt x="3495" y="5912"/>
                    <a:pt x="3465" y="5934"/>
                    <a:pt x="3443" y="5949"/>
                  </a:cubicBezTo>
                  <a:cubicBezTo>
                    <a:pt x="3436" y="5956"/>
                    <a:pt x="3429" y="5964"/>
                    <a:pt x="3414" y="5971"/>
                  </a:cubicBezTo>
                  <a:cubicBezTo>
                    <a:pt x="3370" y="6008"/>
                    <a:pt x="3319" y="6015"/>
                    <a:pt x="3282" y="6022"/>
                  </a:cubicBezTo>
                  <a:cubicBezTo>
                    <a:pt x="3275" y="6022"/>
                    <a:pt x="3267" y="6022"/>
                    <a:pt x="3260" y="6022"/>
                  </a:cubicBezTo>
                  <a:cubicBezTo>
                    <a:pt x="3224" y="6037"/>
                    <a:pt x="3165" y="6066"/>
                    <a:pt x="3128" y="6118"/>
                  </a:cubicBezTo>
                  <a:cubicBezTo>
                    <a:pt x="3121" y="6140"/>
                    <a:pt x="3114" y="6154"/>
                    <a:pt x="3106" y="6169"/>
                  </a:cubicBezTo>
                  <a:cubicBezTo>
                    <a:pt x="3092" y="6191"/>
                    <a:pt x="3084" y="6198"/>
                    <a:pt x="3070" y="6228"/>
                  </a:cubicBezTo>
                  <a:cubicBezTo>
                    <a:pt x="3055" y="6250"/>
                    <a:pt x="3011" y="6272"/>
                    <a:pt x="2974" y="6286"/>
                  </a:cubicBezTo>
                  <a:cubicBezTo>
                    <a:pt x="2952" y="6293"/>
                    <a:pt x="2938" y="6308"/>
                    <a:pt x="2923" y="6315"/>
                  </a:cubicBezTo>
                  <a:cubicBezTo>
                    <a:pt x="2916" y="6315"/>
                    <a:pt x="2901" y="6323"/>
                    <a:pt x="2894" y="6323"/>
                  </a:cubicBezTo>
                  <a:cubicBezTo>
                    <a:pt x="2864" y="6323"/>
                    <a:pt x="2843" y="6308"/>
                    <a:pt x="2813" y="6293"/>
                  </a:cubicBezTo>
                  <a:cubicBezTo>
                    <a:pt x="2798" y="6286"/>
                    <a:pt x="2776" y="6272"/>
                    <a:pt x="2762" y="6272"/>
                  </a:cubicBezTo>
                  <a:cubicBezTo>
                    <a:pt x="2733" y="6272"/>
                    <a:pt x="2703" y="6301"/>
                    <a:pt x="2667" y="6330"/>
                  </a:cubicBezTo>
                  <a:cubicBezTo>
                    <a:pt x="2659" y="6345"/>
                    <a:pt x="2645" y="6352"/>
                    <a:pt x="2637" y="6360"/>
                  </a:cubicBezTo>
                  <a:cubicBezTo>
                    <a:pt x="2593" y="6396"/>
                    <a:pt x="2557" y="6418"/>
                    <a:pt x="2505" y="6418"/>
                  </a:cubicBezTo>
                  <a:cubicBezTo>
                    <a:pt x="2491" y="6418"/>
                    <a:pt x="2476" y="6411"/>
                    <a:pt x="2454" y="6403"/>
                  </a:cubicBezTo>
                  <a:cubicBezTo>
                    <a:pt x="2439" y="6403"/>
                    <a:pt x="2432" y="6396"/>
                    <a:pt x="2417" y="6396"/>
                  </a:cubicBezTo>
                  <a:cubicBezTo>
                    <a:pt x="2403" y="6396"/>
                    <a:pt x="2395" y="6403"/>
                    <a:pt x="2388" y="6411"/>
                  </a:cubicBezTo>
                  <a:cubicBezTo>
                    <a:pt x="2381" y="6425"/>
                    <a:pt x="2366" y="6440"/>
                    <a:pt x="2359" y="6455"/>
                  </a:cubicBezTo>
                  <a:cubicBezTo>
                    <a:pt x="2344" y="6477"/>
                    <a:pt x="2337" y="6491"/>
                    <a:pt x="2315" y="6499"/>
                  </a:cubicBezTo>
                  <a:cubicBezTo>
                    <a:pt x="2307" y="6506"/>
                    <a:pt x="2293" y="6506"/>
                    <a:pt x="2271" y="6506"/>
                  </a:cubicBezTo>
                  <a:cubicBezTo>
                    <a:pt x="2249" y="6506"/>
                    <a:pt x="2198" y="6513"/>
                    <a:pt x="2198" y="6528"/>
                  </a:cubicBezTo>
                  <a:cubicBezTo>
                    <a:pt x="2198" y="6528"/>
                    <a:pt x="2198" y="6535"/>
                    <a:pt x="2198" y="6543"/>
                  </a:cubicBezTo>
                  <a:cubicBezTo>
                    <a:pt x="2190" y="6565"/>
                    <a:pt x="2183" y="6594"/>
                    <a:pt x="2132" y="6601"/>
                  </a:cubicBezTo>
                  <a:cubicBezTo>
                    <a:pt x="2124" y="6609"/>
                    <a:pt x="2117" y="6609"/>
                    <a:pt x="2110" y="6623"/>
                  </a:cubicBezTo>
                  <a:cubicBezTo>
                    <a:pt x="2102" y="6638"/>
                    <a:pt x="2102" y="6667"/>
                    <a:pt x="2110" y="6682"/>
                  </a:cubicBezTo>
                  <a:cubicBezTo>
                    <a:pt x="2132" y="6719"/>
                    <a:pt x="2110" y="6770"/>
                    <a:pt x="2058" y="6836"/>
                  </a:cubicBezTo>
                  <a:cubicBezTo>
                    <a:pt x="2044" y="6850"/>
                    <a:pt x="2029" y="6865"/>
                    <a:pt x="2007" y="6865"/>
                  </a:cubicBezTo>
                  <a:cubicBezTo>
                    <a:pt x="1971" y="6865"/>
                    <a:pt x="1926" y="6821"/>
                    <a:pt x="1912" y="6806"/>
                  </a:cubicBezTo>
                  <a:cubicBezTo>
                    <a:pt x="1905" y="6799"/>
                    <a:pt x="1897" y="6792"/>
                    <a:pt x="1897" y="6784"/>
                  </a:cubicBezTo>
                  <a:cubicBezTo>
                    <a:pt x="1883" y="6770"/>
                    <a:pt x="1861" y="6748"/>
                    <a:pt x="1846" y="6748"/>
                  </a:cubicBezTo>
                  <a:cubicBezTo>
                    <a:pt x="1839" y="6748"/>
                    <a:pt x="1839" y="6755"/>
                    <a:pt x="1831" y="6762"/>
                  </a:cubicBezTo>
                  <a:cubicBezTo>
                    <a:pt x="1795" y="6792"/>
                    <a:pt x="1795" y="6806"/>
                    <a:pt x="1802" y="6843"/>
                  </a:cubicBezTo>
                  <a:cubicBezTo>
                    <a:pt x="1802" y="6850"/>
                    <a:pt x="1802" y="6858"/>
                    <a:pt x="1802" y="6872"/>
                  </a:cubicBezTo>
                  <a:cubicBezTo>
                    <a:pt x="1802" y="6902"/>
                    <a:pt x="1809" y="6909"/>
                    <a:pt x="1824" y="6916"/>
                  </a:cubicBezTo>
                  <a:cubicBezTo>
                    <a:pt x="1839" y="6924"/>
                    <a:pt x="1853" y="6931"/>
                    <a:pt x="1861" y="6946"/>
                  </a:cubicBezTo>
                  <a:cubicBezTo>
                    <a:pt x="1890" y="6968"/>
                    <a:pt x="1868" y="7004"/>
                    <a:pt x="1861" y="7026"/>
                  </a:cubicBezTo>
                  <a:cubicBezTo>
                    <a:pt x="1846" y="7041"/>
                    <a:pt x="1839" y="7056"/>
                    <a:pt x="1839" y="7070"/>
                  </a:cubicBezTo>
                  <a:cubicBezTo>
                    <a:pt x="1853" y="7122"/>
                    <a:pt x="1839" y="7165"/>
                    <a:pt x="1795" y="7188"/>
                  </a:cubicBezTo>
                  <a:cubicBezTo>
                    <a:pt x="1765" y="7202"/>
                    <a:pt x="1729" y="7217"/>
                    <a:pt x="1699" y="7217"/>
                  </a:cubicBezTo>
                  <a:cubicBezTo>
                    <a:pt x="1677" y="7217"/>
                    <a:pt x="1655" y="7210"/>
                    <a:pt x="1648" y="7195"/>
                  </a:cubicBezTo>
                  <a:cubicBezTo>
                    <a:pt x="1641" y="7188"/>
                    <a:pt x="1633" y="7180"/>
                    <a:pt x="1626" y="7173"/>
                  </a:cubicBezTo>
                  <a:cubicBezTo>
                    <a:pt x="1619" y="7165"/>
                    <a:pt x="1619" y="7158"/>
                    <a:pt x="1612" y="7151"/>
                  </a:cubicBezTo>
                  <a:cubicBezTo>
                    <a:pt x="1604" y="7180"/>
                    <a:pt x="1590" y="7188"/>
                    <a:pt x="1567" y="7188"/>
                  </a:cubicBezTo>
                  <a:cubicBezTo>
                    <a:pt x="1545" y="7188"/>
                    <a:pt x="1516" y="7173"/>
                    <a:pt x="1502" y="7151"/>
                  </a:cubicBezTo>
                  <a:cubicBezTo>
                    <a:pt x="1472" y="7122"/>
                    <a:pt x="1443" y="7085"/>
                    <a:pt x="1406" y="7085"/>
                  </a:cubicBezTo>
                  <a:cubicBezTo>
                    <a:pt x="1399" y="7085"/>
                    <a:pt x="1392" y="7085"/>
                    <a:pt x="1392" y="7085"/>
                  </a:cubicBezTo>
                  <a:cubicBezTo>
                    <a:pt x="1333" y="7107"/>
                    <a:pt x="1311" y="7122"/>
                    <a:pt x="1245" y="7195"/>
                  </a:cubicBezTo>
                  <a:cubicBezTo>
                    <a:pt x="1223" y="7217"/>
                    <a:pt x="1208" y="7224"/>
                    <a:pt x="1186" y="7224"/>
                  </a:cubicBez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7EDD433D-B8B9-534D-BFC3-2778D4750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645" y="5788106"/>
              <a:ext cx="2900010" cy="2754098"/>
            </a:xfrm>
            <a:custGeom>
              <a:avLst/>
              <a:gdLst>
                <a:gd name="T0" fmla="*/ 6786 w 7549"/>
                <a:gd name="T1" fmla="*/ 271 h 7255"/>
                <a:gd name="T2" fmla="*/ 6873 w 7549"/>
                <a:gd name="T3" fmla="*/ 1473 h 7255"/>
                <a:gd name="T4" fmla="*/ 7474 w 7549"/>
                <a:gd name="T5" fmla="*/ 2462 h 7255"/>
                <a:gd name="T6" fmla="*/ 6998 w 7549"/>
                <a:gd name="T7" fmla="*/ 3562 h 7255"/>
                <a:gd name="T8" fmla="*/ 6075 w 7549"/>
                <a:gd name="T9" fmla="*/ 3840 h 7255"/>
                <a:gd name="T10" fmla="*/ 5972 w 7549"/>
                <a:gd name="T11" fmla="*/ 4608 h 7255"/>
                <a:gd name="T12" fmla="*/ 5328 w 7549"/>
                <a:gd name="T13" fmla="*/ 5466 h 7255"/>
                <a:gd name="T14" fmla="*/ 4639 w 7549"/>
                <a:gd name="T15" fmla="*/ 6103 h 7255"/>
                <a:gd name="T16" fmla="*/ 4001 w 7549"/>
                <a:gd name="T17" fmla="*/ 5319 h 7255"/>
                <a:gd name="T18" fmla="*/ 2939 w 7549"/>
                <a:gd name="T19" fmla="*/ 6316 h 7255"/>
                <a:gd name="T20" fmla="*/ 1869 w 7549"/>
                <a:gd name="T21" fmla="*/ 6748 h 7255"/>
                <a:gd name="T22" fmla="*/ 1254 w 7549"/>
                <a:gd name="T23" fmla="*/ 7203 h 7255"/>
                <a:gd name="T24" fmla="*/ 740 w 7549"/>
                <a:gd name="T25" fmla="*/ 6360 h 7255"/>
                <a:gd name="T26" fmla="*/ 323 w 7549"/>
                <a:gd name="T27" fmla="*/ 5480 h 7255"/>
                <a:gd name="T28" fmla="*/ 206 w 7549"/>
                <a:gd name="T29" fmla="*/ 4872 h 7255"/>
                <a:gd name="T30" fmla="*/ 777 w 7549"/>
                <a:gd name="T31" fmla="*/ 3818 h 7255"/>
                <a:gd name="T32" fmla="*/ 484 w 7549"/>
                <a:gd name="T33" fmla="*/ 2162 h 7255"/>
                <a:gd name="T34" fmla="*/ 1209 w 7549"/>
                <a:gd name="T35" fmla="*/ 2104 h 7255"/>
                <a:gd name="T36" fmla="*/ 1913 w 7549"/>
                <a:gd name="T37" fmla="*/ 1481 h 7255"/>
                <a:gd name="T38" fmla="*/ 3701 w 7549"/>
                <a:gd name="T39" fmla="*/ 447 h 7255"/>
                <a:gd name="T40" fmla="*/ 4441 w 7549"/>
                <a:gd name="T41" fmla="*/ 770 h 7255"/>
                <a:gd name="T42" fmla="*/ 4573 w 7549"/>
                <a:gd name="T43" fmla="*/ 1590 h 7255"/>
                <a:gd name="T44" fmla="*/ 5562 w 7549"/>
                <a:gd name="T45" fmla="*/ 1195 h 7255"/>
                <a:gd name="T46" fmla="*/ 5569 w 7549"/>
                <a:gd name="T47" fmla="*/ 66 h 7255"/>
                <a:gd name="T48" fmla="*/ 5569 w 7549"/>
                <a:gd name="T49" fmla="*/ 37 h 7255"/>
                <a:gd name="T50" fmla="*/ 5152 w 7549"/>
                <a:gd name="T51" fmla="*/ 418 h 7255"/>
                <a:gd name="T52" fmla="*/ 5166 w 7549"/>
                <a:gd name="T53" fmla="*/ 1327 h 7255"/>
                <a:gd name="T54" fmla="*/ 4434 w 7549"/>
                <a:gd name="T55" fmla="*/ 1627 h 7255"/>
                <a:gd name="T56" fmla="*/ 4346 w 7549"/>
                <a:gd name="T57" fmla="*/ 1114 h 7255"/>
                <a:gd name="T58" fmla="*/ 4236 w 7549"/>
                <a:gd name="T59" fmla="*/ 513 h 7255"/>
                <a:gd name="T60" fmla="*/ 3664 w 7549"/>
                <a:gd name="T61" fmla="*/ 381 h 7255"/>
                <a:gd name="T62" fmla="*/ 2616 w 7549"/>
                <a:gd name="T63" fmla="*/ 924 h 7255"/>
                <a:gd name="T64" fmla="*/ 1818 w 7549"/>
                <a:gd name="T65" fmla="*/ 1547 h 7255"/>
                <a:gd name="T66" fmla="*/ 1334 w 7549"/>
                <a:gd name="T67" fmla="*/ 2147 h 7255"/>
                <a:gd name="T68" fmla="*/ 631 w 7549"/>
                <a:gd name="T69" fmla="*/ 2067 h 7255"/>
                <a:gd name="T70" fmla="*/ 316 w 7549"/>
                <a:gd name="T71" fmla="*/ 2558 h 7255"/>
                <a:gd name="T72" fmla="*/ 755 w 7549"/>
                <a:gd name="T73" fmla="*/ 3730 h 7255"/>
                <a:gd name="T74" fmla="*/ 543 w 7549"/>
                <a:gd name="T75" fmla="*/ 4492 h 7255"/>
                <a:gd name="T76" fmla="*/ 103 w 7549"/>
                <a:gd name="T77" fmla="*/ 5114 h 7255"/>
                <a:gd name="T78" fmla="*/ 404 w 7549"/>
                <a:gd name="T79" fmla="*/ 5458 h 7255"/>
                <a:gd name="T80" fmla="*/ 374 w 7549"/>
                <a:gd name="T81" fmla="*/ 5957 h 7255"/>
                <a:gd name="T82" fmla="*/ 653 w 7549"/>
                <a:gd name="T83" fmla="*/ 6382 h 7255"/>
                <a:gd name="T84" fmla="*/ 1034 w 7549"/>
                <a:gd name="T85" fmla="*/ 7151 h 7255"/>
                <a:gd name="T86" fmla="*/ 1722 w 7549"/>
                <a:gd name="T87" fmla="*/ 7246 h 7255"/>
                <a:gd name="T88" fmla="*/ 2147 w 7549"/>
                <a:gd name="T89" fmla="*/ 6689 h 7255"/>
                <a:gd name="T90" fmla="*/ 2785 w 7549"/>
                <a:gd name="T91" fmla="*/ 6301 h 7255"/>
                <a:gd name="T92" fmla="*/ 3628 w 7549"/>
                <a:gd name="T93" fmla="*/ 5906 h 7255"/>
                <a:gd name="T94" fmla="*/ 4016 w 7549"/>
                <a:gd name="T95" fmla="*/ 5341 h 7255"/>
                <a:gd name="T96" fmla="*/ 4426 w 7549"/>
                <a:gd name="T97" fmla="*/ 5935 h 7255"/>
                <a:gd name="T98" fmla="*/ 4822 w 7549"/>
                <a:gd name="T99" fmla="*/ 5957 h 7255"/>
                <a:gd name="T100" fmla="*/ 5335 w 7549"/>
                <a:gd name="T101" fmla="*/ 5510 h 7255"/>
                <a:gd name="T102" fmla="*/ 5569 w 7549"/>
                <a:gd name="T103" fmla="*/ 4880 h 7255"/>
                <a:gd name="T104" fmla="*/ 5877 w 7549"/>
                <a:gd name="T105" fmla="*/ 4836 h 7255"/>
                <a:gd name="T106" fmla="*/ 5958 w 7549"/>
                <a:gd name="T107" fmla="*/ 4177 h 7255"/>
                <a:gd name="T108" fmla="*/ 5965 w 7549"/>
                <a:gd name="T109" fmla="*/ 3899 h 7255"/>
                <a:gd name="T110" fmla="*/ 6383 w 7549"/>
                <a:gd name="T111" fmla="*/ 3518 h 7255"/>
                <a:gd name="T112" fmla="*/ 7342 w 7549"/>
                <a:gd name="T113" fmla="*/ 3203 h 7255"/>
                <a:gd name="T114" fmla="*/ 7394 w 7549"/>
                <a:gd name="T115" fmla="*/ 2888 h 7255"/>
                <a:gd name="T116" fmla="*/ 7181 w 7549"/>
                <a:gd name="T117" fmla="*/ 1964 h 7255"/>
                <a:gd name="T118" fmla="*/ 6749 w 7549"/>
                <a:gd name="T119" fmla="*/ 1305 h 7255"/>
                <a:gd name="T120" fmla="*/ 6690 w 7549"/>
                <a:gd name="T121" fmla="*/ 682 h 7255"/>
                <a:gd name="T122" fmla="*/ 6471 w 7549"/>
                <a:gd name="T123" fmla="*/ 403 h 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549" h="7255">
                  <a:moveTo>
                    <a:pt x="5862" y="30"/>
                  </a:moveTo>
                  <a:lnTo>
                    <a:pt x="5862" y="30"/>
                  </a:lnTo>
                  <a:cubicBezTo>
                    <a:pt x="5884" y="30"/>
                    <a:pt x="5899" y="44"/>
                    <a:pt x="5921" y="59"/>
                  </a:cubicBezTo>
                  <a:cubicBezTo>
                    <a:pt x="5965" y="96"/>
                    <a:pt x="5928" y="147"/>
                    <a:pt x="5965" y="191"/>
                  </a:cubicBezTo>
                  <a:cubicBezTo>
                    <a:pt x="5994" y="242"/>
                    <a:pt x="6009" y="323"/>
                    <a:pt x="5987" y="359"/>
                  </a:cubicBezTo>
                  <a:cubicBezTo>
                    <a:pt x="5972" y="389"/>
                    <a:pt x="5950" y="440"/>
                    <a:pt x="6024" y="469"/>
                  </a:cubicBezTo>
                  <a:cubicBezTo>
                    <a:pt x="6075" y="484"/>
                    <a:pt x="6148" y="499"/>
                    <a:pt x="6207" y="499"/>
                  </a:cubicBezTo>
                  <a:cubicBezTo>
                    <a:pt x="6243" y="499"/>
                    <a:pt x="6273" y="499"/>
                    <a:pt x="6295" y="484"/>
                  </a:cubicBezTo>
                  <a:cubicBezTo>
                    <a:pt x="6361" y="447"/>
                    <a:pt x="6492" y="477"/>
                    <a:pt x="6500" y="403"/>
                  </a:cubicBezTo>
                  <a:cubicBezTo>
                    <a:pt x="6507" y="338"/>
                    <a:pt x="6559" y="330"/>
                    <a:pt x="6588" y="264"/>
                  </a:cubicBezTo>
                  <a:cubicBezTo>
                    <a:pt x="6610" y="191"/>
                    <a:pt x="6624" y="162"/>
                    <a:pt x="6676" y="154"/>
                  </a:cubicBezTo>
                  <a:cubicBezTo>
                    <a:pt x="6705" y="147"/>
                    <a:pt x="6734" y="140"/>
                    <a:pt x="6764" y="140"/>
                  </a:cubicBezTo>
                  <a:cubicBezTo>
                    <a:pt x="6786" y="140"/>
                    <a:pt x="6808" y="140"/>
                    <a:pt x="6822" y="162"/>
                  </a:cubicBezTo>
                  <a:cubicBezTo>
                    <a:pt x="6866" y="206"/>
                    <a:pt x="6830" y="242"/>
                    <a:pt x="6786" y="271"/>
                  </a:cubicBezTo>
                  <a:cubicBezTo>
                    <a:pt x="6749" y="294"/>
                    <a:pt x="6756" y="345"/>
                    <a:pt x="6800" y="374"/>
                  </a:cubicBezTo>
                  <a:cubicBezTo>
                    <a:pt x="6837" y="396"/>
                    <a:pt x="6837" y="440"/>
                    <a:pt x="6808" y="484"/>
                  </a:cubicBezTo>
                  <a:cubicBezTo>
                    <a:pt x="6771" y="528"/>
                    <a:pt x="6756" y="645"/>
                    <a:pt x="6690" y="653"/>
                  </a:cubicBezTo>
                  <a:cubicBezTo>
                    <a:pt x="6617" y="660"/>
                    <a:pt x="6588" y="667"/>
                    <a:pt x="6559" y="733"/>
                  </a:cubicBezTo>
                  <a:cubicBezTo>
                    <a:pt x="6537" y="792"/>
                    <a:pt x="6500" y="836"/>
                    <a:pt x="6537" y="865"/>
                  </a:cubicBezTo>
                  <a:cubicBezTo>
                    <a:pt x="6566" y="902"/>
                    <a:pt x="6566" y="946"/>
                    <a:pt x="6624" y="968"/>
                  </a:cubicBezTo>
                  <a:cubicBezTo>
                    <a:pt x="6690" y="997"/>
                    <a:pt x="6756" y="1012"/>
                    <a:pt x="6720" y="1034"/>
                  </a:cubicBezTo>
                  <a:cubicBezTo>
                    <a:pt x="6690" y="1063"/>
                    <a:pt x="6647" y="1070"/>
                    <a:pt x="6654" y="1107"/>
                  </a:cubicBezTo>
                  <a:cubicBezTo>
                    <a:pt x="6661" y="1136"/>
                    <a:pt x="6654" y="1166"/>
                    <a:pt x="6617" y="1180"/>
                  </a:cubicBezTo>
                  <a:cubicBezTo>
                    <a:pt x="6588" y="1195"/>
                    <a:pt x="6588" y="1261"/>
                    <a:pt x="6595" y="1283"/>
                  </a:cubicBezTo>
                  <a:cubicBezTo>
                    <a:pt x="6602" y="1305"/>
                    <a:pt x="6624" y="1334"/>
                    <a:pt x="6712" y="1334"/>
                  </a:cubicBezTo>
                  <a:cubicBezTo>
                    <a:pt x="6734" y="1334"/>
                    <a:pt x="6756" y="1334"/>
                    <a:pt x="6778" y="1334"/>
                  </a:cubicBezTo>
                  <a:cubicBezTo>
                    <a:pt x="6830" y="1334"/>
                    <a:pt x="6859" y="1334"/>
                    <a:pt x="6873" y="1371"/>
                  </a:cubicBezTo>
                  <a:cubicBezTo>
                    <a:pt x="6888" y="1407"/>
                    <a:pt x="6866" y="1437"/>
                    <a:pt x="6873" y="1473"/>
                  </a:cubicBezTo>
                  <a:cubicBezTo>
                    <a:pt x="6881" y="1503"/>
                    <a:pt x="6940" y="1539"/>
                    <a:pt x="6940" y="1539"/>
                  </a:cubicBezTo>
                  <a:cubicBezTo>
                    <a:pt x="6940" y="1539"/>
                    <a:pt x="6947" y="1635"/>
                    <a:pt x="6961" y="1686"/>
                  </a:cubicBezTo>
                  <a:cubicBezTo>
                    <a:pt x="6969" y="1730"/>
                    <a:pt x="6976" y="1796"/>
                    <a:pt x="6947" y="1832"/>
                  </a:cubicBezTo>
                  <a:cubicBezTo>
                    <a:pt x="6932" y="1869"/>
                    <a:pt x="6954" y="1920"/>
                    <a:pt x="6991" y="1920"/>
                  </a:cubicBezTo>
                  <a:cubicBezTo>
                    <a:pt x="7006" y="1920"/>
                    <a:pt x="7020" y="1913"/>
                    <a:pt x="7035" y="1906"/>
                  </a:cubicBezTo>
                  <a:cubicBezTo>
                    <a:pt x="7057" y="1891"/>
                    <a:pt x="7071" y="1884"/>
                    <a:pt x="7086" y="1884"/>
                  </a:cubicBezTo>
                  <a:cubicBezTo>
                    <a:pt x="7130" y="1884"/>
                    <a:pt x="7152" y="1920"/>
                    <a:pt x="7152" y="1964"/>
                  </a:cubicBezTo>
                  <a:cubicBezTo>
                    <a:pt x="7152" y="2023"/>
                    <a:pt x="7181" y="2074"/>
                    <a:pt x="7225" y="2074"/>
                  </a:cubicBezTo>
                  <a:cubicBezTo>
                    <a:pt x="7262" y="2074"/>
                    <a:pt x="7284" y="2133"/>
                    <a:pt x="7284" y="2199"/>
                  </a:cubicBezTo>
                  <a:cubicBezTo>
                    <a:pt x="7284" y="2250"/>
                    <a:pt x="7313" y="2265"/>
                    <a:pt x="7364" y="2265"/>
                  </a:cubicBezTo>
                  <a:cubicBezTo>
                    <a:pt x="7387" y="2265"/>
                    <a:pt x="7401" y="2265"/>
                    <a:pt x="7423" y="2257"/>
                  </a:cubicBezTo>
                  <a:cubicBezTo>
                    <a:pt x="7430" y="2257"/>
                    <a:pt x="7438" y="2257"/>
                    <a:pt x="7438" y="2257"/>
                  </a:cubicBezTo>
                  <a:cubicBezTo>
                    <a:pt x="7511" y="2257"/>
                    <a:pt x="7489" y="2331"/>
                    <a:pt x="7460" y="2382"/>
                  </a:cubicBezTo>
                  <a:cubicBezTo>
                    <a:pt x="7423" y="2433"/>
                    <a:pt x="7474" y="2411"/>
                    <a:pt x="7474" y="2462"/>
                  </a:cubicBezTo>
                  <a:cubicBezTo>
                    <a:pt x="7474" y="2514"/>
                    <a:pt x="7438" y="2558"/>
                    <a:pt x="7401" y="2580"/>
                  </a:cubicBezTo>
                  <a:cubicBezTo>
                    <a:pt x="7364" y="2609"/>
                    <a:pt x="7364" y="2646"/>
                    <a:pt x="7372" y="2704"/>
                  </a:cubicBezTo>
                  <a:cubicBezTo>
                    <a:pt x="7387" y="2763"/>
                    <a:pt x="7438" y="2807"/>
                    <a:pt x="7394" y="2844"/>
                  </a:cubicBezTo>
                  <a:cubicBezTo>
                    <a:pt x="7350" y="2888"/>
                    <a:pt x="7299" y="2924"/>
                    <a:pt x="7350" y="2968"/>
                  </a:cubicBezTo>
                  <a:cubicBezTo>
                    <a:pt x="7379" y="2990"/>
                    <a:pt x="7416" y="2997"/>
                    <a:pt x="7438" y="2997"/>
                  </a:cubicBezTo>
                  <a:cubicBezTo>
                    <a:pt x="7445" y="2997"/>
                    <a:pt x="7452" y="2997"/>
                    <a:pt x="7452" y="2997"/>
                  </a:cubicBezTo>
                  <a:cubicBezTo>
                    <a:pt x="7438" y="3005"/>
                    <a:pt x="7423" y="3019"/>
                    <a:pt x="7423" y="3019"/>
                  </a:cubicBezTo>
                  <a:cubicBezTo>
                    <a:pt x="7423" y="3019"/>
                    <a:pt x="7438" y="3005"/>
                    <a:pt x="7452" y="2997"/>
                  </a:cubicBezTo>
                  <a:cubicBezTo>
                    <a:pt x="7467" y="2990"/>
                    <a:pt x="7474" y="2990"/>
                    <a:pt x="7474" y="2990"/>
                  </a:cubicBezTo>
                  <a:cubicBezTo>
                    <a:pt x="7474" y="2990"/>
                    <a:pt x="7445" y="3049"/>
                    <a:pt x="7387" y="3049"/>
                  </a:cubicBezTo>
                  <a:cubicBezTo>
                    <a:pt x="7328" y="3049"/>
                    <a:pt x="7277" y="3071"/>
                    <a:pt x="7277" y="3107"/>
                  </a:cubicBezTo>
                  <a:cubicBezTo>
                    <a:pt x="7277" y="3151"/>
                    <a:pt x="7342" y="3137"/>
                    <a:pt x="7313" y="3188"/>
                  </a:cubicBezTo>
                  <a:cubicBezTo>
                    <a:pt x="7291" y="3239"/>
                    <a:pt x="7247" y="3320"/>
                    <a:pt x="7203" y="3364"/>
                  </a:cubicBezTo>
                  <a:cubicBezTo>
                    <a:pt x="7159" y="3408"/>
                    <a:pt x="7042" y="3525"/>
                    <a:pt x="6998" y="3562"/>
                  </a:cubicBezTo>
                  <a:cubicBezTo>
                    <a:pt x="6961" y="3591"/>
                    <a:pt x="6940" y="3657"/>
                    <a:pt x="6866" y="3657"/>
                  </a:cubicBezTo>
                  <a:lnTo>
                    <a:pt x="6859" y="3657"/>
                  </a:lnTo>
                  <a:cubicBezTo>
                    <a:pt x="6778" y="3650"/>
                    <a:pt x="6749" y="3584"/>
                    <a:pt x="6771" y="3532"/>
                  </a:cubicBezTo>
                  <a:cubicBezTo>
                    <a:pt x="6800" y="3488"/>
                    <a:pt x="6771" y="3474"/>
                    <a:pt x="6720" y="3459"/>
                  </a:cubicBezTo>
                  <a:cubicBezTo>
                    <a:pt x="6676" y="3445"/>
                    <a:pt x="6647" y="3393"/>
                    <a:pt x="6602" y="3393"/>
                  </a:cubicBezTo>
                  <a:cubicBezTo>
                    <a:pt x="6595" y="3393"/>
                    <a:pt x="6588" y="3393"/>
                    <a:pt x="6573" y="3400"/>
                  </a:cubicBezTo>
                  <a:cubicBezTo>
                    <a:pt x="6515" y="3422"/>
                    <a:pt x="6427" y="3452"/>
                    <a:pt x="6361" y="3496"/>
                  </a:cubicBezTo>
                  <a:cubicBezTo>
                    <a:pt x="6302" y="3532"/>
                    <a:pt x="6324" y="3554"/>
                    <a:pt x="6361" y="3606"/>
                  </a:cubicBezTo>
                  <a:cubicBezTo>
                    <a:pt x="6405" y="3657"/>
                    <a:pt x="6456" y="3671"/>
                    <a:pt x="6471" y="3708"/>
                  </a:cubicBezTo>
                  <a:cubicBezTo>
                    <a:pt x="6492" y="3737"/>
                    <a:pt x="6507" y="3789"/>
                    <a:pt x="6434" y="3811"/>
                  </a:cubicBezTo>
                  <a:cubicBezTo>
                    <a:pt x="6375" y="3818"/>
                    <a:pt x="6309" y="3847"/>
                    <a:pt x="6258" y="3847"/>
                  </a:cubicBezTo>
                  <a:cubicBezTo>
                    <a:pt x="6243" y="3847"/>
                    <a:pt x="6221" y="3840"/>
                    <a:pt x="6214" y="3833"/>
                  </a:cubicBezTo>
                  <a:cubicBezTo>
                    <a:pt x="6185" y="3818"/>
                    <a:pt x="6163" y="3811"/>
                    <a:pt x="6141" y="3811"/>
                  </a:cubicBezTo>
                  <a:cubicBezTo>
                    <a:pt x="6119" y="3811"/>
                    <a:pt x="6097" y="3818"/>
                    <a:pt x="6075" y="3840"/>
                  </a:cubicBezTo>
                  <a:cubicBezTo>
                    <a:pt x="6053" y="3862"/>
                    <a:pt x="6024" y="3869"/>
                    <a:pt x="5994" y="3869"/>
                  </a:cubicBezTo>
                  <a:cubicBezTo>
                    <a:pt x="5972" y="3869"/>
                    <a:pt x="5950" y="3869"/>
                    <a:pt x="5928" y="3869"/>
                  </a:cubicBezTo>
                  <a:cubicBezTo>
                    <a:pt x="5877" y="3869"/>
                    <a:pt x="5906" y="3891"/>
                    <a:pt x="5833" y="3943"/>
                  </a:cubicBezTo>
                  <a:cubicBezTo>
                    <a:pt x="5767" y="3994"/>
                    <a:pt x="5760" y="3987"/>
                    <a:pt x="5716" y="4060"/>
                  </a:cubicBezTo>
                  <a:cubicBezTo>
                    <a:pt x="5672" y="4140"/>
                    <a:pt x="5635" y="4163"/>
                    <a:pt x="5665" y="4206"/>
                  </a:cubicBezTo>
                  <a:cubicBezTo>
                    <a:pt x="5701" y="4250"/>
                    <a:pt x="5687" y="4265"/>
                    <a:pt x="5716" y="4295"/>
                  </a:cubicBezTo>
                  <a:cubicBezTo>
                    <a:pt x="5730" y="4302"/>
                    <a:pt x="5738" y="4302"/>
                    <a:pt x="5752" y="4302"/>
                  </a:cubicBezTo>
                  <a:cubicBezTo>
                    <a:pt x="5774" y="4302"/>
                    <a:pt x="5797" y="4287"/>
                    <a:pt x="5826" y="4265"/>
                  </a:cubicBezTo>
                  <a:cubicBezTo>
                    <a:pt x="5870" y="4236"/>
                    <a:pt x="5906" y="4214"/>
                    <a:pt x="5965" y="4206"/>
                  </a:cubicBezTo>
                  <a:cubicBezTo>
                    <a:pt x="5972" y="4206"/>
                    <a:pt x="5980" y="4206"/>
                    <a:pt x="5980" y="4206"/>
                  </a:cubicBezTo>
                  <a:cubicBezTo>
                    <a:pt x="6016" y="4206"/>
                    <a:pt x="6009" y="4236"/>
                    <a:pt x="6024" y="4295"/>
                  </a:cubicBezTo>
                  <a:cubicBezTo>
                    <a:pt x="6038" y="4360"/>
                    <a:pt x="6046" y="4390"/>
                    <a:pt x="6068" y="4419"/>
                  </a:cubicBezTo>
                  <a:cubicBezTo>
                    <a:pt x="6082" y="4456"/>
                    <a:pt x="6082" y="4463"/>
                    <a:pt x="6060" y="4514"/>
                  </a:cubicBezTo>
                  <a:cubicBezTo>
                    <a:pt x="6031" y="4565"/>
                    <a:pt x="6009" y="4565"/>
                    <a:pt x="5972" y="4608"/>
                  </a:cubicBezTo>
                  <a:cubicBezTo>
                    <a:pt x="5936" y="4645"/>
                    <a:pt x="5906" y="4667"/>
                    <a:pt x="5950" y="4711"/>
                  </a:cubicBezTo>
                  <a:cubicBezTo>
                    <a:pt x="5987" y="4748"/>
                    <a:pt x="5980" y="4740"/>
                    <a:pt x="5936" y="4748"/>
                  </a:cubicBezTo>
                  <a:cubicBezTo>
                    <a:pt x="5899" y="4762"/>
                    <a:pt x="5870" y="4792"/>
                    <a:pt x="5855" y="4821"/>
                  </a:cubicBezTo>
                  <a:cubicBezTo>
                    <a:pt x="5848" y="4821"/>
                    <a:pt x="5848" y="4828"/>
                    <a:pt x="5848" y="4828"/>
                  </a:cubicBezTo>
                  <a:cubicBezTo>
                    <a:pt x="5848" y="4828"/>
                    <a:pt x="5870" y="4784"/>
                    <a:pt x="5818" y="4784"/>
                  </a:cubicBezTo>
                  <a:cubicBezTo>
                    <a:pt x="5782" y="4784"/>
                    <a:pt x="5730" y="4762"/>
                    <a:pt x="5679" y="4762"/>
                  </a:cubicBezTo>
                  <a:cubicBezTo>
                    <a:pt x="5657" y="4762"/>
                    <a:pt x="5635" y="4770"/>
                    <a:pt x="5613" y="4784"/>
                  </a:cubicBezTo>
                  <a:cubicBezTo>
                    <a:pt x="5555" y="4836"/>
                    <a:pt x="5525" y="4806"/>
                    <a:pt x="5540" y="4887"/>
                  </a:cubicBezTo>
                  <a:cubicBezTo>
                    <a:pt x="5555" y="4960"/>
                    <a:pt x="5569" y="4997"/>
                    <a:pt x="5599" y="5026"/>
                  </a:cubicBezTo>
                  <a:cubicBezTo>
                    <a:pt x="5620" y="5048"/>
                    <a:pt x="5635" y="5034"/>
                    <a:pt x="5591" y="5070"/>
                  </a:cubicBezTo>
                  <a:cubicBezTo>
                    <a:pt x="5547" y="5114"/>
                    <a:pt x="5533" y="5107"/>
                    <a:pt x="5496" y="5165"/>
                  </a:cubicBezTo>
                  <a:cubicBezTo>
                    <a:pt x="5459" y="5224"/>
                    <a:pt x="5430" y="5217"/>
                    <a:pt x="5430" y="5283"/>
                  </a:cubicBezTo>
                  <a:cubicBezTo>
                    <a:pt x="5430" y="5356"/>
                    <a:pt x="5459" y="5349"/>
                    <a:pt x="5408" y="5378"/>
                  </a:cubicBezTo>
                  <a:cubicBezTo>
                    <a:pt x="5357" y="5415"/>
                    <a:pt x="5357" y="5407"/>
                    <a:pt x="5328" y="5466"/>
                  </a:cubicBezTo>
                  <a:cubicBezTo>
                    <a:pt x="5291" y="5525"/>
                    <a:pt x="5320" y="5532"/>
                    <a:pt x="5225" y="5561"/>
                  </a:cubicBezTo>
                  <a:cubicBezTo>
                    <a:pt x="5196" y="5568"/>
                    <a:pt x="5181" y="5568"/>
                    <a:pt x="5166" y="5568"/>
                  </a:cubicBezTo>
                  <a:cubicBezTo>
                    <a:pt x="5122" y="5568"/>
                    <a:pt x="5108" y="5546"/>
                    <a:pt x="5086" y="5517"/>
                  </a:cubicBezTo>
                  <a:cubicBezTo>
                    <a:pt x="5071" y="5488"/>
                    <a:pt x="5064" y="5473"/>
                    <a:pt x="5049" y="5473"/>
                  </a:cubicBezTo>
                  <a:cubicBezTo>
                    <a:pt x="5042" y="5473"/>
                    <a:pt x="5034" y="5480"/>
                    <a:pt x="5020" y="5510"/>
                  </a:cubicBezTo>
                  <a:cubicBezTo>
                    <a:pt x="4998" y="5568"/>
                    <a:pt x="5005" y="5590"/>
                    <a:pt x="4932" y="5627"/>
                  </a:cubicBezTo>
                  <a:cubicBezTo>
                    <a:pt x="4866" y="5664"/>
                    <a:pt x="4844" y="5671"/>
                    <a:pt x="4815" y="5722"/>
                  </a:cubicBezTo>
                  <a:cubicBezTo>
                    <a:pt x="4792" y="5774"/>
                    <a:pt x="4734" y="5752"/>
                    <a:pt x="4741" y="5810"/>
                  </a:cubicBezTo>
                  <a:cubicBezTo>
                    <a:pt x="4749" y="5876"/>
                    <a:pt x="4771" y="5839"/>
                    <a:pt x="4785" y="5913"/>
                  </a:cubicBezTo>
                  <a:cubicBezTo>
                    <a:pt x="4792" y="5994"/>
                    <a:pt x="4815" y="6015"/>
                    <a:pt x="4763" y="6089"/>
                  </a:cubicBezTo>
                  <a:cubicBezTo>
                    <a:pt x="4749" y="6111"/>
                    <a:pt x="4727" y="6140"/>
                    <a:pt x="4712" y="6162"/>
                  </a:cubicBezTo>
                  <a:cubicBezTo>
                    <a:pt x="4712" y="6147"/>
                    <a:pt x="4712" y="6133"/>
                    <a:pt x="4712" y="6118"/>
                  </a:cubicBezTo>
                  <a:cubicBezTo>
                    <a:pt x="4712" y="6096"/>
                    <a:pt x="4705" y="6089"/>
                    <a:pt x="4690" y="6089"/>
                  </a:cubicBezTo>
                  <a:cubicBezTo>
                    <a:pt x="4675" y="6089"/>
                    <a:pt x="4661" y="6096"/>
                    <a:pt x="4639" y="6103"/>
                  </a:cubicBezTo>
                  <a:cubicBezTo>
                    <a:pt x="4631" y="6103"/>
                    <a:pt x="4617" y="6103"/>
                    <a:pt x="4609" y="6103"/>
                  </a:cubicBezTo>
                  <a:cubicBezTo>
                    <a:pt x="4580" y="6103"/>
                    <a:pt x="4566" y="6096"/>
                    <a:pt x="4573" y="6059"/>
                  </a:cubicBezTo>
                  <a:cubicBezTo>
                    <a:pt x="4580" y="6015"/>
                    <a:pt x="4529" y="6001"/>
                    <a:pt x="4499" y="5964"/>
                  </a:cubicBezTo>
                  <a:cubicBezTo>
                    <a:pt x="4478" y="5935"/>
                    <a:pt x="4434" y="5906"/>
                    <a:pt x="4411" y="5884"/>
                  </a:cubicBezTo>
                  <a:cubicBezTo>
                    <a:pt x="4382" y="5854"/>
                    <a:pt x="4382" y="5788"/>
                    <a:pt x="4390" y="5759"/>
                  </a:cubicBezTo>
                  <a:cubicBezTo>
                    <a:pt x="4397" y="5737"/>
                    <a:pt x="4426" y="5686"/>
                    <a:pt x="4419" y="5649"/>
                  </a:cubicBezTo>
                  <a:cubicBezTo>
                    <a:pt x="4411" y="5620"/>
                    <a:pt x="4346" y="5612"/>
                    <a:pt x="4346" y="5612"/>
                  </a:cubicBezTo>
                  <a:cubicBezTo>
                    <a:pt x="4346" y="5612"/>
                    <a:pt x="4346" y="5612"/>
                    <a:pt x="4331" y="5612"/>
                  </a:cubicBezTo>
                  <a:cubicBezTo>
                    <a:pt x="4316" y="5612"/>
                    <a:pt x="4287" y="5605"/>
                    <a:pt x="4272" y="5583"/>
                  </a:cubicBezTo>
                  <a:cubicBezTo>
                    <a:pt x="4258" y="5546"/>
                    <a:pt x="4228" y="5525"/>
                    <a:pt x="4199" y="5510"/>
                  </a:cubicBezTo>
                  <a:cubicBezTo>
                    <a:pt x="4162" y="5488"/>
                    <a:pt x="4104" y="5466"/>
                    <a:pt x="4126" y="5422"/>
                  </a:cubicBezTo>
                  <a:cubicBezTo>
                    <a:pt x="4155" y="5378"/>
                    <a:pt x="4155" y="5327"/>
                    <a:pt x="4126" y="5297"/>
                  </a:cubicBezTo>
                  <a:cubicBezTo>
                    <a:pt x="4118" y="5283"/>
                    <a:pt x="4104" y="5275"/>
                    <a:pt x="4089" y="5275"/>
                  </a:cubicBezTo>
                  <a:cubicBezTo>
                    <a:pt x="4067" y="5275"/>
                    <a:pt x="4038" y="5290"/>
                    <a:pt x="4001" y="5319"/>
                  </a:cubicBezTo>
                  <a:cubicBezTo>
                    <a:pt x="3943" y="5363"/>
                    <a:pt x="3965" y="5422"/>
                    <a:pt x="3957" y="5466"/>
                  </a:cubicBezTo>
                  <a:cubicBezTo>
                    <a:pt x="3950" y="5510"/>
                    <a:pt x="3950" y="5568"/>
                    <a:pt x="3921" y="5590"/>
                  </a:cubicBezTo>
                  <a:cubicBezTo>
                    <a:pt x="3899" y="5620"/>
                    <a:pt x="3855" y="5634"/>
                    <a:pt x="3818" y="5678"/>
                  </a:cubicBezTo>
                  <a:cubicBezTo>
                    <a:pt x="3789" y="5722"/>
                    <a:pt x="3789" y="5744"/>
                    <a:pt x="3774" y="5803"/>
                  </a:cubicBezTo>
                  <a:cubicBezTo>
                    <a:pt x="3752" y="5862"/>
                    <a:pt x="3781" y="5839"/>
                    <a:pt x="3708" y="5854"/>
                  </a:cubicBezTo>
                  <a:cubicBezTo>
                    <a:pt x="3642" y="5876"/>
                    <a:pt x="3606" y="5854"/>
                    <a:pt x="3598" y="5898"/>
                  </a:cubicBezTo>
                  <a:cubicBezTo>
                    <a:pt x="3598" y="5927"/>
                    <a:pt x="3576" y="5949"/>
                    <a:pt x="3554" y="5949"/>
                  </a:cubicBezTo>
                  <a:cubicBezTo>
                    <a:pt x="3547" y="5949"/>
                    <a:pt x="3547" y="5949"/>
                    <a:pt x="3540" y="5935"/>
                  </a:cubicBezTo>
                  <a:cubicBezTo>
                    <a:pt x="3540" y="5920"/>
                    <a:pt x="3532" y="5913"/>
                    <a:pt x="3525" y="5913"/>
                  </a:cubicBezTo>
                  <a:cubicBezTo>
                    <a:pt x="3503" y="5913"/>
                    <a:pt x="3474" y="5942"/>
                    <a:pt x="3430" y="5971"/>
                  </a:cubicBezTo>
                  <a:cubicBezTo>
                    <a:pt x="3371" y="6015"/>
                    <a:pt x="3312" y="6015"/>
                    <a:pt x="3276" y="6023"/>
                  </a:cubicBezTo>
                  <a:cubicBezTo>
                    <a:pt x="3247" y="6037"/>
                    <a:pt x="3173" y="6067"/>
                    <a:pt x="3144" y="6125"/>
                  </a:cubicBezTo>
                  <a:cubicBezTo>
                    <a:pt x="3107" y="6184"/>
                    <a:pt x="3107" y="6199"/>
                    <a:pt x="3085" y="6228"/>
                  </a:cubicBezTo>
                  <a:cubicBezTo>
                    <a:pt x="3056" y="6265"/>
                    <a:pt x="2983" y="6287"/>
                    <a:pt x="2939" y="6316"/>
                  </a:cubicBezTo>
                  <a:cubicBezTo>
                    <a:pt x="2931" y="6316"/>
                    <a:pt x="2924" y="6323"/>
                    <a:pt x="2917" y="6323"/>
                  </a:cubicBezTo>
                  <a:cubicBezTo>
                    <a:pt x="2873" y="6323"/>
                    <a:pt x="2821" y="6272"/>
                    <a:pt x="2785" y="6272"/>
                  </a:cubicBezTo>
                  <a:cubicBezTo>
                    <a:pt x="2741" y="6272"/>
                    <a:pt x="2690" y="6330"/>
                    <a:pt x="2646" y="6367"/>
                  </a:cubicBezTo>
                  <a:cubicBezTo>
                    <a:pt x="2609" y="6396"/>
                    <a:pt x="2572" y="6418"/>
                    <a:pt x="2528" y="6418"/>
                  </a:cubicBezTo>
                  <a:cubicBezTo>
                    <a:pt x="2499" y="6418"/>
                    <a:pt x="2470" y="6396"/>
                    <a:pt x="2440" y="6396"/>
                  </a:cubicBezTo>
                  <a:cubicBezTo>
                    <a:pt x="2426" y="6396"/>
                    <a:pt x="2411" y="6404"/>
                    <a:pt x="2404" y="6418"/>
                  </a:cubicBezTo>
                  <a:cubicBezTo>
                    <a:pt x="2367" y="6462"/>
                    <a:pt x="2360" y="6492"/>
                    <a:pt x="2330" y="6499"/>
                  </a:cubicBezTo>
                  <a:cubicBezTo>
                    <a:pt x="2309" y="6514"/>
                    <a:pt x="2213" y="6499"/>
                    <a:pt x="2206" y="6536"/>
                  </a:cubicBezTo>
                  <a:cubicBezTo>
                    <a:pt x="2199" y="6572"/>
                    <a:pt x="2206" y="6594"/>
                    <a:pt x="2155" y="6602"/>
                  </a:cubicBezTo>
                  <a:cubicBezTo>
                    <a:pt x="2103" y="6609"/>
                    <a:pt x="2103" y="6675"/>
                    <a:pt x="2118" y="6704"/>
                  </a:cubicBezTo>
                  <a:cubicBezTo>
                    <a:pt x="2140" y="6741"/>
                    <a:pt x="2111" y="6792"/>
                    <a:pt x="2067" y="6844"/>
                  </a:cubicBezTo>
                  <a:cubicBezTo>
                    <a:pt x="2059" y="6858"/>
                    <a:pt x="2045" y="6865"/>
                    <a:pt x="2030" y="6865"/>
                  </a:cubicBezTo>
                  <a:cubicBezTo>
                    <a:pt x="1994" y="6865"/>
                    <a:pt x="1964" y="6829"/>
                    <a:pt x="1942" y="6807"/>
                  </a:cubicBezTo>
                  <a:cubicBezTo>
                    <a:pt x="1920" y="6792"/>
                    <a:pt x="1898" y="6748"/>
                    <a:pt x="1869" y="6748"/>
                  </a:cubicBezTo>
                  <a:cubicBezTo>
                    <a:pt x="1862" y="6748"/>
                    <a:pt x="1854" y="6756"/>
                    <a:pt x="1840" y="6763"/>
                  </a:cubicBezTo>
                  <a:cubicBezTo>
                    <a:pt x="1796" y="6807"/>
                    <a:pt x="1803" y="6821"/>
                    <a:pt x="1803" y="6887"/>
                  </a:cubicBezTo>
                  <a:cubicBezTo>
                    <a:pt x="1803" y="6946"/>
                    <a:pt x="1840" y="6939"/>
                    <a:pt x="1876" y="6968"/>
                  </a:cubicBezTo>
                  <a:cubicBezTo>
                    <a:pt x="1906" y="7005"/>
                    <a:pt x="1840" y="7049"/>
                    <a:pt x="1847" y="7085"/>
                  </a:cubicBezTo>
                  <a:cubicBezTo>
                    <a:pt x="1854" y="7129"/>
                    <a:pt x="1847" y="7166"/>
                    <a:pt x="1803" y="7188"/>
                  </a:cubicBezTo>
                  <a:cubicBezTo>
                    <a:pt x="1781" y="7203"/>
                    <a:pt x="1752" y="7217"/>
                    <a:pt x="1722" y="7217"/>
                  </a:cubicBezTo>
                  <a:cubicBezTo>
                    <a:pt x="1708" y="7217"/>
                    <a:pt x="1693" y="7210"/>
                    <a:pt x="1678" y="7203"/>
                  </a:cubicBezTo>
                  <a:cubicBezTo>
                    <a:pt x="1664" y="7180"/>
                    <a:pt x="1642" y="7151"/>
                    <a:pt x="1627" y="7151"/>
                  </a:cubicBezTo>
                  <a:cubicBezTo>
                    <a:pt x="1627" y="7151"/>
                    <a:pt x="1620" y="7151"/>
                    <a:pt x="1620" y="7166"/>
                  </a:cubicBezTo>
                  <a:cubicBezTo>
                    <a:pt x="1613" y="7180"/>
                    <a:pt x="1605" y="7188"/>
                    <a:pt x="1590" y="7188"/>
                  </a:cubicBezTo>
                  <a:cubicBezTo>
                    <a:pt x="1576" y="7188"/>
                    <a:pt x="1547" y="7173"/>
                    <a:pt x="1532" y="7158"/>
                  </a:cubicBezTo>
                  <a:cubicBezTo>
                    <a:pt x="1510" y="7129"/>
                    <a:pt x="1480" y="7085"/>
                    <a:pt x="1429" y="7085"/>
                  </a:cubicBezTo>
                  <a:cubicBezTo>
                    <a:pt x="1422" y="7085"/>
                    <a:pt x="1415" y="7085"/>
                    <a:pt x="1407" y="7085"/>
                  </a:cubicBezTo>
                  <a:cubicBezTo>
                    <a:pt x="1349" y="7107"/>
                    <a:pt x="1319" y="7122"/>
                    <a:pt x="1254" y="7203"/>
                  </a:cubicBezTo>
                  <a:cubicBezTo>
                    <a:pt x="1239" y="7217"/>
                    <a:pt x="1224" y="7225"/>
                    <a:pt x="1209" y="7225"/>
                  </a:cubicBezTo>
                  <a:cubicBezTo>
                    <a:pt x="1173" y="7225"/>
                    <a:pt x="1158" y="7144"/>
                    <a:pt x="1136" y="7115"/>
                  </a:cubicBezTo>
                  <a:cubicBezTo>
                    <a:pt x="1114" y="7078"/>
                    <a:pt x="1099" y="7063"/>
                    <a:pt x="1070" y="7063"/>
                  </a:cubicBezTo>
                  <a:cubicBezTo>
                    <a:pt x="1063" y="7063"/>
                    <a:pt x="1056" y="7063"/>
                    <a:pt x="1048" y="7063"/>
                  </a:cubicBezTo>
                  <a:cubicBezTo>
                    <a:pt x="1019" y="7071"/>
                    <a:pt x="1019" y="7107"/>
                    <a:pt x="1004" y="7144"/>
                  </a:cubicBezTo>
                  <a:cubicBezTo>
                    <a:pt x="997" y="7137"/>
                    <a:pt x="989" y="7129"/>
                    <a:pt x="982" y="7115"/>
                  </a:cubicBezTo>
                  <a:cubicBezTo>
                    <a:pt x="946" y="7063"/>
                    <a:pt x="960" y="7027"/>
                    <a:pt x="1004" y="6939"/>
                  </a:cubicBezTo>
                  <a:cubicBezTo>
                    <a:pt x="1048" y="6844"/>
                    <a:pt x="989" y="6844"/>
                    <a:pt x="960" y="6777"/>
                  </a:cubicBezTo>
                  <a:cubicBezTo>
                    <a:pt x="931" y="6719"/>
                    <a:pt x="894" y="6660"/>
                    <a:pt x="814" y="6660"/>
                  </a:cubicBezTo>
                  <a:cubicBezTo>
                    <a:pt x="806" y="6660"/>
                    <a:pt x="792" y="6660"/>
                    <a:pt x="777" y="6660"/>
                  </a:cubicBezTo>
                  <a:cubicBezTo>
                    <a:pt x="748" y="6668"/>
                    <a:pt x="733" y="6675"/>
                    <a:pt x="718" y="6675"/>
                  </a:cubicBezTo>
                  <a:cubicBezTo>
                    <a:pt x="682" y="6675"/>
                    <a:pt x="689" y="6653"/>
                    <a:pt x="667" y="6616"/>
                  </a:cubicBezTo>
                  <a:cubicBezTo>
                    <a:pt x="631" y="6572"/>
                    <a:pt x="594" y="6565"/>
                    <a:pt x="616" y="6470"/>
                  </a:cubicBezTo>
                  <a:cubicBezTo>
                    <a:pt x="645" y="6382"/>
                    <a:pt x="653" y="6433"/>
                    <a:pt x="740" y="6360"/>
                  </a:cubicBezTo>
                  <a:cubicBezTo>
                    <a:pt x="836" y="6279"/>
                    <a:pt x="792" y="6308"/>
                    <a:pt x="770" y="6243"/>
                  </a:cubicBezTo>
                  <a:cubicBezTo>
                    <a:pt x="755" y="6221"/>
                    <a:pt x="748" y="6213"/>
                    <a:pt x="740" y="6213"/>
                  </a:cubicBezTo>
                  <a:cubicBezTo>
                    <a:pt x="726" y="6213"/>
                    <a:pt x="711" y="6221"/>
                    <a:pt x="682" y="6221"/>
                  </a:cubicBezTo>
                  <a:cubicBezTo>
                    <a:pt x="667" y="6221"/>
                    <a:pt x="653" y="6221"/>
                    <a:pt x="631" y="6213"/>
                  </a:cubicBezTo>
                  <a:cubicBezTo>
                    <a:pt x="543" y="6177"/>
                    <a:pt x="594" y="6162"/>
                    <a:pt x="565" y="6074"/>
                  </a:cubicBezTo>
                  <a:cubicBezTo>
                    <a:pt x="528" y="5986"/>
                    <a:pt x="543" y="5994"/>
                    <a:pt x="506" y="5935"/>
                  </a:cubicBezTo>
                  <a:cubicBezTo>
                    <a:pt x="491" y="5920"/>
                    <a:pt x="477" y="5913"/>
                    <a:pt x="462" y="5913"/>
                  </a:cubicBezTo>
                  <a:cubicBezTo>
                    <a:pt x="440" y="5913"/>
                    <a:pt x="404" y="5927"/>
                    <a:pt x="374" y="5927"/>
                  </a:cubicBezTo>
                  <a:cubicBezTo>
                    <a:pt x="367" y="5927"/>
                    <a:pt x="367" y="5927"/>
                    <a:pt x="359" y="5927"/>
                  </a:cubicBezTo>
                  <a:cubicBezTo>
                    <a:pt x="301" y="5913"/>
                    <a:pt x="294" y="5884"/>
                    <a:pt x="316" y="5803"/>
                  </a:cubicBezTo>
                  <a:cubicBezTo>
                    <a:pt x="337" y="5722"/>
                    <a:pt x="301" y="5737"/>
                    <a:pt x="257" y="5708"/>
                  </a:cubicBezTo>
                  <a:cubicBezTo>
                    <a:pt x="213" y="5686"/>
                    <a:pt x="176" y="5656"/>
                    <a:pt x="235" y="5642"/>
                  </a:cubicBezTo>
                  <a:cubicBezTo>
                    <a:pt x="294" y="5634"/>
                    <a:pt x="294" y="5583"/>
                    <a:pt x="294" y="5517"/>
                  </a:cubicBezTo>
                  <a:cubicBezTo>
                    <a:pt x="294" y="5488"/>
                    <a:pt x="308" y="5480"/>
                    <a:pt x="323" y="5480"/>
                  </a:cubicBezTo>
                  <a:cubicBezTo>
                    <a:pt x="345" y="5480"/>
                    <a:pt x="374" y="5488"/>
                    <a:pt x="404" y="5488"/>
                  </a:cubicBezTo>
                  <a:cubicBezTo>
                    <a:pt x="411" y="5488"/>
                    <a:pt x="418" y="5488"/>
                    <a:pt x="425" y="5488"/>
                  </a:cubicBezTo>
                  <a:cubicBezTo>
                    <a:pt x="491" y="5473"/>
                    <a:pt x="447" y="5393"/>
                    <a:pt x="447" y="5327"/>
                  </a:cubicBezTo>
                  <a:cubicBezTo>
                    <a:pt x="447" y="5261"/>
                    <a:pt x="447" y="5239"/>
                    <a:pt x="396" y="5239"/>
                  </a:cubicBezTo>
                  <a:cubicBezTo>
                    <a:pt x="337" y="5239"/>
                    <a:pt x="279" y="5202"/>
                    <a:pt x="323" y="5136"/>
                  </a:cubicBezTo>
                  <a:cubicBezTo>
                    <a:pt x="359" y="5077"/>
                    <a:pt x="337" y="5048"/>
                    <a:pt x="308" y="5048"/>
                  </a:cubicBezTo>
                  <a:cubicBezTo>
                    <a:pt x="301" y="5048"/>
                    <a:pt x="294" y="5056"/>
                    <a:pt x="294" y="5056"/>
                  </a:cubicBezTo>
                  <a:cubicBezTo>
                    <a:pt x="257" y="5063"/>
                    <a:pt x="220" y="5056"/>
                    <a:pt x="132" y="5077"/>
                  </a:cubicBezTo>
                  <a:cubicBezTo>
                    <a:pt x="118" y="5077"/>
                    <a:pt x="110" y="5077"/>
                    <a:pt x="103" y="5077"/>
                  </a:cubicBezTo>
                  <a:cubicBezTo>
                    <a:pt x="52" y="5077"/>
                    <a:pt x="74" y="5012"/>
                    <a:pt x="74" y="4938"/>
                  </a:cubicBezTo>
                  <a:cubicBezTo>
                    <a:pt x="74" y="4858"/>
                    <a:pt x="15" y="4814"/>
                    <a:pt x="66" y="4784"/>
                  </a:cubicBezTo>
                  <a:cubicBezTo>
                    <a:pt x="88" y="4762"/>
                    <a:pt x="103" y="4755"/>
                    <a:pt x="110" y="4755"/>
                  </a:cubicBezTo>
                  <a:cubicBezTo>
                    <a:pt x="125" y="4755"/>
                    <a:pt x="132" y="4770"/>
                    <a:pt x="132" y="4792"/>
                  </a:cubicBezTo>
                  <a:cubicBezTo>
                    <a:pt x="132" y="4828"/>
                    <a:pt x="176" y="4872"/>
                    <a:pt x="206" y="4872"/>
                  </a:cubicBezTo>
                  <a:cubicBezTo>
                    <a:pt x="213" y="4872"/>
                    <a:pt x="220" y="4865"/>
                    <a:pt x="220" y="4858"/>
                  </a:cubicBezTo>
                  <a:cubicBezTo>
                    <a:pt x="242" y="4828"/>
                    <a:pt x="264" y="4748"/>
                    <a:pt x="323" y="4704"/>
                  </a:cubicBezTo>
                  <a:cubicBezTo>
                    <a:pt x="381" y="4660"/>
                    <a:pt x="381" y="4689"/>
                    <a:pt x="418" y="4623"/>
                  </a:cubicBezTo>
                  <a:cubicBezTo>
                    <a:pt x="447" y="4557"/>
                    <a:pt x="491" y="4543"/>
                    <a:pt x="550" y="4521"/>
                  </a:cubicBezTo>
                  <a:cubicBezTo>
                    <a:pt x="609" y="4499"/>
                    <a:pt x="631" y="4521"/>
                    <a:pt x="631" y="4485"/>
                  </a:cubicBezTo>
                  <a:cubicBezTo>
                    <a:pt x="631" y="4456"/>
                    <a:pt x="609" y="4434"/>
                    <a:pt x="609" y="4434"/>
                  </a:cubicBezTo>
                  <a:cubicBezTo>
                    <a:pt x="689" y="4375"/>
                    <a:pt x="689" y="4375"/>
                    <a:pt x="689" y="4375"/>
                  </a:cubicBezTo>
                  <a:cubicBezTo>
                    <a:pt x="689" y="4375"/>
                    <a:pt x="682" y="4353"/>
                    <a:pt x="653" y="4353"/>
                  </a:cubicBezTo>
                  <a:cubicBezTo>
                    <a:pt x="645" y="4353"/>
                    <a:pt x="638" y="4353"/>
                    <a:pt x="616" y="4360"/>
                  </a:cubicBezTo>
                  <a:cubicBezTo>
                    <a:pt x="579" y="4382"/>
                    <a:pt x="543" y="4404"/>
                    <a:pt x="506" y="4404"/>
                  </a:cubicBezTo>
                  <a:cubicBezTo>
                    <a:pt x="491" y="4404"/>
                    <a:pt x="469" y="4397"/>
                    <a:pt x="447" y="4390"/>
                  </a:cubicBezTo>
                  <a:cubicBezTo>
                    <a:pt x="396" y="4353"/>
                    <a:pt x="462" y="4236"/>
                    <a:pt x="506" y="4185"/>
                  </a:cubicBezTo>
                  <a:cubicBezTo>
                    <a:pt x="550" y="4126"/>
                    <a:pt x="587" y="4045"/>
                    <a:pt x="653" y="3957"/>
                  </a:cubicBezTo>
                  <a:cubicBezTo>
                    <a:pt x="718" y="3862"/>
                    <a:pt x="755" y="3884"/>
                    <a:pt x="777" y="3818"/>
                  </a:cubicBezTo>
                  <a:cubicBezTo>
                    <a:pt x="799" y="3752"/>
                    <a:pt x="755" y="3686"/>
                    <a:pt x="799" y="3591"/>
                  </a:cubicBezTo>
                  <a:cubicBezTo>
                    <a:pt x="843" y="3503"/>
                    <a:pt x="799" y="3422"/>
                    <a:pt x="777" y="3335"/>
                  </a:cubicBezTo>
                  <a:cubicBezTo>
                    <a:pt x="755" y="3239"/>
                    <a:pt x="718" y="3232"/>
                    <a:pt x="711" y="3173"/>
                  </a:cubicBezTo>
                  <a:cubicBezTo>
                    <a:pt x="697" y="3115"/>
                    <a:pt x="667" y="3071"/>
                    <a:pt x="594" y="3005"/>
                  </a:cubicBezTo>
                  <a:cubicBezTo>
                    <a:pt x="528" y="2931"/>
                    <a:pt x="543" y="2924"/>
                    <a:pt x="594" y="2880"/>
                  </a:cubicBezTo>
                  <a:cubicBezTo>
                    <a:pt x="653" y="2836"/>
                    <a:pt x="572" y="2807"/>
                    <a:pt x="521" y="2785"/>
                  </a:cubicBezTo>
                  <a:cubicBezTo>
                    <a:pt x="462" y="2763"/>
                    <a:pt x="447" y="2741"/>
                    <a:pt x="447" y="2675"/>
                  </a:cubicBezTo>
                  <a:cubicBezTo>
                    <a:pt x="447" y="2609"/>
                    <a:pt x="447" y="2558"/>
                    <a:pt x="396" y="2536"/>
                  </a:cubicBezTo>
                  <a:cubicBezTo>
                    <a:pt x="367" y="2528"/>
                    <a:pt x="337" y="2521"/>
                    <a:pt x="316" y="2521"/>
                  </a:cubicBezTo>
                  <a:cubicBezTo>
                    <a:pt x="294" y="2521"/>
                    <a:pt x="279" y="2528"/>
                    <a:pt x="279" y="2528"/>
                  </a:cubicBezTo>
                  <a:cubicBezTo>
                    <a:pt x="279" y="2528"/>
                    <a:pt x="301" y="2492"/>
                    <a:pt x="359" y="2470"/>
                  </a:cubicBezTo>
                  <a:cubicBezTo>
                    <a:pt x="418" y="2448"/>
                    <a:pt x="396" y="2389"/>
                    <a:pt x="337" y="2345"/>
                  </a:cubicBezTo>
                  <a:cubicBezTo>
                    <a:pt x="279" y="2301"/>
                    <a:pt x="279" y="2243"/>
                    <a:pt x="345" y="2235"/>
                  </a:cubicBezTo>
                  <a:cubicBezTo>
                    <a:pt x="418" y="2221"/>
                    <a:pt x="462" y="2206"/>
                    <a:pt x="484" y="2162"/>
                  </a:cubicBezTo>
                  <a:cubicBezTo>
                    <a:pt x="499" y="2133"/>
                    <a:pt x="521" y="2118"/>
                    <a:pt x="543" y="2118"/>
                  </a:cubicBezTo>
                  <a:cubicBezTo>
                    <a:pt x="550" y="2118"/>
                    <a:pt x="565" y="2126"/>
                    <a:pt x="572" y="2140"/>
                  </a:cubicBezTo>
                  <a:cubicBezTo>
                    <a:pt x="594" y="2184"/>
                    <a:pt x="631" y="2199"/>
                    <a:pt x="711" y="2199"/>
                  </a:cubicBezTo>
                  <a:cubicBezTo>
                    <a:pt x="792" y="2199"/>
                    <a:pt x="689" y="2096"/>
                    <a:pt x="653" y="2052"/>
                  </a:cubicBezTo>
                  <a:cubicBezTo>
                    <a:pt x="616" y="2008"/>
                    <a:pt x="689" y="1994"/>
                    <a:pt x="718" y="1994"/>
                  </a:cubicBezTo>
                  <a:cubicBezTo>
                    <a:pt x="755" y="1994"/>
                    <a:pt x="770" y="2059"/>
                    <a:pt x="792" y="2111"/>
                  </a:cubicBezTo>
                  <a:cubicBezTo>
                    <a:pt x="806" y="2140"/>
                    <a:pt x="843" y="2147"/>
                    <a:pt x="880" y="2147"/>
                  </a:cubicBezTo>
                  <a:cubicBezTo>
                    <a:pt x="902" y="2147"/>
                    <a:pt x="924" y="2147"/>
                    <a:pt x="946" y="2140"/>
                  </a:cubicBezTo>
                  <a:cubicBezTo>
                    <a:pt x="953" y="2140"/>
                    <a:pt x="960" y="2140"/>
                    <a:pt x="968" y="2140"/>
                  </a:cubicBezTo>
                  <a:cubicBezTo>
                    <a:pt x="1034" y="2140"/>
                    <a:pt x="1092" y="2177"/>
                    <a:pt x="1144" y="2221"/>
                  </a:cubicBezTo>
                  <a:cubicBezTo>
                    <a:pt x="1173" y="2243"/>
                    <a:pt x="1195" y="2257"/>
                    <a:pt x="1217" y="2257"/>
                  </a:cubicBezTo>
                  <a:cubicBezTo>
                    <a:pt x="1231" y="2257"/>
                    <a:pt x="1239" y="2250"/>
                    <a:pt x="1246" y="2235"/>
                  </a:cubicBezTo>
                  <a:cubicBezTo>
                    <a:pt x="1254" y="2184"/>
                    <a:pt x="1173" y="2155"/>
                    <a:pt x="1187" y="2118"/>
                  </a:cubicBezTo>
                  <a:cubicBezTo>
                    <a:pt x="1187" y="2111"/>
                    <a:pt x="1202" y="2104"/>
                    <a:pt x="1209" y="2104"/>
                  </a:cubicBezTo>
                  <a:cubicBezTo>
                    <a:pt x="1239" y="2104"/>
                    <a:pt x="1283" y="2126"/>
                    <a:pt x="1312" y="2162"/>
                  </a:cubicBezTo>
                  <a:cubicBezTo>
                    <a:pt x="1327" y="2184"/>
                    <a:pt x="1341" y="2191"/>
                    <a:pt x="1363" y="2191"/>
                  </a:cubicBezTo>
                  <a:cubicBezTo>
                    <a:pt x="1407" y="2191"/>
                    <a:pt x="1459" y="2155"/>
                    <a:pt x="1480" y="2133"/>
                  </a:cubicBezTo>
                  <a:cubicBezTo>
                    <a:pt x="1517" y="2096"/>
                    <a:pt x="1686" y="2030"/>
                    <a:pt x="1752" y="2008"/>
                  </a:cubicBezTo>
                  <a:cubicBezTo>
                    <a:pt x="1774" y="2001"/>
                    <a:pt x="1788" y="1994"/>
                    <a:pt x="1796" y="1994"/>
                  </a:cubicBezTo>
                  <a:cubicBezTo>
                    <a:pt x="1840" y="1994"/>
                    <a:pt x="1854" y="2023"/>
                    <a:pt x="1869" y="2059"/>
                  </a:cubicBezTo>
                  <a:cubicBezTo>
                    <a:pt x="1869" y="2074"/>
                    <a:pt x="1876" y="2081"/>
                    <a:pt x="1891" y="2081"/>
                  </a:cubicBezTo>
                  <a:cubicBezTo>
                    <a:pt x="1928" y="2081"/>
                    <a:pt x="2001" y="2023"/>
                    <a:pt x="2023" y="1971"/>
                  </a:cubicBezTo>
                  <a:cubicBezTo>
                    <a:pt x="2059" y="1906"/>
                    <a:pt x="2067" y="1891"/>
                    <a:pt x="2103" y="1832"/>
                  </a:cubicBezTo>
                  <a:cubicBezTo>
                    <a:pt x="2140" y="1781"/>
                    <a:pt x="2118" y="1781"/>
                    <a:pt x="2081" y="1730"/>
                  </a:cubicBezTo>
                  <a:cubicBezTo>
                    <a:pt x="2045" y="1686"/>
                    <a:pt x="1994" y="1657"/>
                    <a:pt x="1920" y="1605"/>
                  </a:cubicBezTo>
                  <a:cubicBezTo>
                    <a:pt x="1854" y="1561"/>
                    <a:pt x="1832" y="1539"/>
                    <a:pt x="1869" y="1495"/>
                  </a:cubicBezTo>
                  <a:cubicBezTo>
                    <a:pt x="1876" y="1481"/>
                    <a:pt x="1884" y="1473"/>
                    <a:pt x="1891" y="1473"/>
                  </a:cubicBezTo>
                  <a:cubicBezTo>
                    <a:pt x="1898" y="1473"/>
                    <a:pt x="1906" y="1481"/>
                    <a:pt x="1913" y="1481"/>
                  </a:cubicBezTo>
                  <a:cubicBezTo>
                    <a:pt x="1920" y="1481"/>
                    <a:pt x="1928" y="1473"/>
                    <a:pt x="1935" y="1459"/>
                  </a:cubicBezTo>
                  <a:cubicBezTo>
                    <a:pt x="1957" y="1415"/>
                    <a:pt x="1994" y="1356"/>
                    <a:pt x="2059" y="1356"/>
                  </a:cubicBezTo>
                  <a:cubicBezTo>
                    <a:pt x="2125" y="1356"/>
                    <a:pt x="2162" y="1356"/>
                    <a:pt x="2191" y="1327"/>
                  </a:cubicBezTo>
                  <a:cubicBezTo>
                    <a:pt x="2228" y="1290"/>
                    <a:pt x="2243" y="1188"/>
                    <a:pt x="2287" y="1158"/>
                  </a:cubicBezTo>
                  <a:cubicBezTo>
                    <a:pt x="2330" y="1121"/>
                    <a:pt x="2375" y="1158"/>
                    <a:pt x="2397" y="1107"/>
                  </a:cubicBezTo>
                  <a:cubicBezTo>
                    <a:pt x="2418" y="1063"/>
                    <a:pt x="2418" y="1019"/>
                    <a:pt x="2499" y="1004"/>
                  </a:cubicBezTo>
                  <a:cubicBezTo>
                    <a:pt x="2565" y="997"/>
                    <a:pt x="2602" y="968"/>
                    <a:pt x="2616" y="960"/>
                  </a:cubicBezTo>
                  <a:lnTo>
                    <a:pt x="2624" y="960"/>
                  </a:lnTo>
                  <a:cubicBezTo>
                    <a:pt x="2660" y="960"/>
                    <a:pt x="2697" y="953"/>
                    <a:pt x="2719" y="924"/>
                  </a:cubicBezTo>
                  <a:cubicBezTo>
                    <a:pt x="2748" y="872"/>
                    <a:pt x="2902" y="880"/>
                    <a:pt x="2953" y="872"/>
                  </a:cubicBezTo>
                  <a:cubicBezTo>
                    <a:pt x="3005" y="865"/>
                    <a:pt x="3173" y="850"/>
                    <a:pt x="3232" y="792"/>
                  </a:cubicBezTo>
                  <a:cubicBezTo>
                    <a:pt x="3298" y="733"/>
                    <a:pt x="3430" y="653"/>
                    <a:pt x="3481" y="623"/>
                  </a:cubicBezTo>
                  <a:cubicBezTo>
                    <a:pt x="3532" y="587"/>
                    <a:pt x="3576" y="557"/>
                    <a:pt x="3635" y="528"/>
                  </a:cubicBezTo>
                  <a:cubicBezTo>
                    <a:pt x="3693" y="491"/>
                    <a:pt x="3686" y="484"/>
                    <a:pt x="3701" y="447"/>
                  </a:cubicBezTo>
                  <a:cubicBezTo>
                    <a:pt x="3723" y="418"/>
                    <a:pt x="3745" y="396"/>
                    <a:pt x="3686" y="359"/>
                  </a:cubicBezTo>
                  <a:cubicBezTo>
                    <a:pt x="3628" y="316"/>
                    <a:pt x="3686" y="294"/>
                    <a:pt x="3701" y="257"/>
                  </a:cubicBezTo>
                  <a:cubicBezTo>
                    <a:pt x="3716" y="220"/>
                    <a:pt x="3730" y="191"/>
                    <a:pt x="3759" y="191"/>
                  </a:cubicBezTo>
                  <a:cubicBezTo>
                    <a:pt x="3774" y="191"/>
                    <a:pt x="3781" y="191"/>
                    <a:pt x="3796" y="206"/>
                  </a:cubicBezTo>
                  <a:cubicBezTo>
                    <a:pt x="3847" y="235"/>
                    <a:pt x="3862" y="271"/>
                    <a:pt x="3906" y="286"/>
                  </a:cubicBezTo>
                  <a:cubicBezTo>
                    <a:pt x="3950" y="308"/>
                    <a:pt x="3921" y="359"/>
                    <a:pt x="3943" y="403"/>
                  </a:cubicBezTo>
                  <a:cubicBezTo>
                    <a:pt x="3957" y="455"/>
                    <a:pt x="4001" y="469"/>
                    <a:pt x="4045" y="477"/>
                  </a:cubicBezTo>
                  <a:cubicBezTo>
                    <a:pt x="4082" y="484"/>
                    <a:pt x="4104" y="506"/>
                    <a:pt x="4133" y="535"/>
                  </a:cubicBezTo>
                  <a:cubicBezTo>
                    <a:pt x="4155" y="550"/>
                    <a:pt x="4177" y="557"/>
                    <a:pt x="4199" y="557"/>
                  </a:cubicBezTo>
                  <a:cubicBezTo>
                    <a:pt x="4214" y="557"/>
                    <a:pt x="4236" y="550"/>
                    <a:pt x="4258" y="535"/>
                  </a:cubicBezTo>
                  <a:cubicBezTo>
                    <a:pt x="4265" y="528"/>
                    <a:pt x="4287" y="521"/>
                    <a:pt x="4309" y="521"/>
                  </a:cubicBezTo>
                  <a:cubicBezTo>
                    <a:pt x="4338" y="521"/>
                    <a:pt x="4375" y="535"/>
                    <a:pt x="4390" y="557"/>
                  </a:cubicBezTo>
                  <a:cubicBezTo>
                    <a:pt x="4419" y="601"/>
                    <a:pt x="4411" y="682"/>
                    <a:pt x="4456" y="697"/>
                  </a:cubicBezTo>
                  <a:cubicBezTo>
                    <a:pt x="4507" y="711"/>
                    <a:pt x="4521" y="762"/>
                    <a:pt x="4441" y="770"/>
                  </a:cubicBezTo>
                  <a:cubicBezTo>
                    <a:pt x="4368" y="785"/>
                    <a:pt x="4382" y="821"/>
                    <a:pt x="4397" y="858"/>
                  </a:cubicBezTo>
                  <a:cubicBezTo>
                    <a:pt x="4419" y="895"/>
                    <a:pt x="4426" y="895"/>
                    <a:pt x="4397" y="946"/>
                  </a:cubicBezTo>
                  <a:cubicBezTo>
                    <a:pt x="4375" y="997"/>
                    <a:pt x="4411" y="1048"/>
                    <a:pt x="4360" y="1070"/>
                  </a:cubicBezTo>
                  <a:cubicBezTo>
                    <a:pt x="4309" y="1092"/>
                    <a:pt x="4287" y="1121"/>
                    <a:pt x="4360" y="1166"/>
                  </a:cubicBezTo>
                  <a:cubicBezTo>
                    <a:pt x="4411" y="1202"/>
                    <a:pt x="4456" y="1217"/>
                    <a:pt x="4492" y="1217"/>
                  </a:cubicBezTo>
                  <a:cubicBezTo>
                    <a:pt x="4499" y="1217"/>
                    <a:pt x="4507" y="1217"/>
                    <a:pt x="4521" y="1217"/>
                  </a:cubicBezTo>
                  <a:lnTo>
                    <a:pt x="4529" y="1217"/>
                  </a:lnTo>
                  <a:cubicBezTo>
                    <a:pt x="4566" y="1217"/>
                    <a:pt x="4558" y="1246"/>
                    <a:pt x="4543" y="1297"/>
                  </a:cubicBezTo>
                  <a:cubicBezTo>
                    <a:pt x="4529" y="1356"/>
                    <a:pt x="4551" y="1393"/>
                    <a:pt x="4478" y="1422"/>
                  </a:cubicBezTo>
                  <a:cubicBezTo>
                    <a:pt x="4397" y="1444"/>
                    <a:pt x="4390" y="1444"/>
                    <a:pt x="4338" y="1488"/>
                  </a:cubicBezTo>
                  <a:cubicBezTo>
                    <a:pt x="4287" y="1532"/>
                    <a:pt x="4280" y="1539"/>
                    <a:pt x="4338" y="1569"/>
                  </a:cubicBezTo>
                  <a:cubicBezTo>
                    <a:pt x="4397" y="1605"/>
                    <a:pt x="4390" y="1657"/>
                    <a:pt x="4434" y="1657"/>
                  </a:cubicBezTo>
                  <a:cubicBezTo>
                    <a:pt x="4441" y="1657"/>
                    <a:pt x="4441" y="1657"/>
                    <a:pt x="4448" y="1657"/>
                  </a:cubicBezTo>
                  <a:cubicBezTo>
                    <a:pt x="4507" y="1642"/>
                    <a:pt x="4543" y="1620"/>
                    <a:pt x="4573" y="1590"/>
                  </a:cubicBezTo>
                  <a:cubicBezTo>
                    <a:pt x="4587" y="1569"/>
                    <a:pt x="4609" y="1561"/>
                    <a:pt x="4646" y="1561"/>
                  </a:cubicBezTo>
                  <a:cubicBezTo>
                    <a:pt x="4661" y="1561"/>
                    <a:pt x="4683" y="1561"/>
                    <a:pt x="4705" y="1561"/>
                  </a:cubicBezTo>
                  <a:cubicBezTo>
                    <a:pt x="4734" y="1569"/>
                    <a:pt x="4756" y="1569"/>
                    <a:pt x="4778" y="1569"/>
                  </a:cubicBezTo>
                  <a:cubicBezTo>
                    <a:pt x="4815" y="1569"/>
                    <a:pt x="4844" y="1561"/>
                    <a:pt x="4873" y="1547"/>
                  </a:cubicBezTo>
                  <a:cubicBezTo>
                    <a:pt x="4925" y="1517"/>
                    <a:pt x="4917" y="1495"/>
                    <a:pt x="4961" y="1444"/>
                  </a:cubicBezTo>
                  <a:cubicBezTo>
                    <a:pt x="4998" y="1400"/>
                    <a:pt x="5012" y="1356"/>
                    <a:pt x="5056" y="1356"/>
                  </a:cubicBezTo>
                  <a:cubicBezTo>
                    <a:pt x="5064" y="1356"/>
                    <a:pt x="5064" y="1356"/>
                    <a:pt x="5071" y="1356"/>
                  </a:cubicBezTo>
                  <a:cubicBezTo>
                    <a:pt x="5078" y="1363"/>
                    <a:pt x="5093" y="1363"/>
                    <a:pt x="5100" y="1363"/>
                  </a:cubicBezTo>
                  <a:cubicBezTo>
                    <a:pt x="5122" y="1363"/>
                    <a:pt x="5144" y="1356"/>
                    <a:pt x="5166" y="1356"/>
                  </a:cubicBezTo>
                  <a:cubicBezTo>
                    <a:pt x="5188" y="1356"/>
                    <a:pt x="5203" y="1363"/>
                    <a:pt x="5218" y="1378"/>
                  </a:cubicBezTo>
                  <a:cubicBezTo>
                    <a:pt x="5232" y="1400"/>
                    <a:pt x="5276" y="1429"/>
                    <a:pt x="5306" y="1429"/>
                  </a:cubicBezTo>
                  <a:cubicBezTo>
                    <a:pt x="5320" y="1429"/>
                    <a:pt x="5328" y="1429"/>
                    <a:pt x="5335" y="1407"/>
                  </a:cubicBezTo>
                  <a:cubicBezTo>
                    <a:pt x="5349" y="1356"/>
                    <a:pt x="5371" y="1327"/>
                    <a:pt x="5430" y="1297"/>
                  </a:cubicBezTo>
                  <a:cubicBezTo>
                    <a:pt x="5489" y="1276"/>
                    <a:pt x="5584" y="1239"/>
                    <a:pt x="5562" y="1195"/>
                  </a:cubicBezTo>
                  <a:cubicBezTo>
                    <a:pt x="5547" y="1158"/>
                    <a:pt x="5503" y="1158"/>
                    <a:pt x="5474" y="1129"/>
                  </a:cubicBezTo>
                  <a:cubicBezTo>
                    <a:pt x="5437" y="1107"/>
                    <a:pt x="5452" y="1114"/>
                    <a:pt x="5474" y="1048"/>
                  </a:cubicBezTo>
                  <a:cubicBezTo>
                    <a:pt x="5489" y="975"/>
                    <a:pt x="5525" y="762"/>
                    <a:pt x="5489" y="733"/>
                  </a:cubicBezTo>
                  <a:cubicBezTo>
                    <a:pt x="5452" y="697"/>
                    <a:pt x="5445" y="682"/>
                    <a:pt x="5437" y="623"/>
                  </a:cubicBezTo>
                  <a:cubicBezTo>
                    <a:pt x="5430" y="557"/>
                    <a:pt x="5371" y="521"/>
                    <a:pt x="5313" y="499"/>
                  </a:cubicBezTo>
                  <a:cubicBezTo>
                    <a:pt x="5247" y="484"/>
                    <a:pt x="5196" y="447"/>
                    <a:pt x="5181" y="403"/>
                  </a:cubicBezTo>
                  <a:cubicBezTo>
                    <a:pt x="5166" y="367"/>
                    <a:pt x="5115" y="286"/>
                    <a:pt x="5181" y="286"/>
                  </a:cubicBezTo>
                  <a:cubicBezTo>
                    <a:pt x="5240" y="286"/>
                    <a:pt x="5261" y="308"/>
                    <a:pt x="5306" y="308"/>
                  </a:cubicBezTo>
                  <a:cubicBezTo>
                    <a:pt x="5313" y="308"/>
                    <a:pt x="5328" y="308"/>
                    <a:pt x="5335" y="308"/>
                  </a:cubicBezTo>
                  <a:cubicBezTo>
                    <a:pt x="5349" y="301"/>
                    <a:pt x="5357" y="301"/>
                    <a:pt x="5371" y="301"/>
                  </a:cubicBezTo>
                  <a:cubicBezTo>
                    <a:pt x="5386" y="301"/>
                    <a:pt x="5393" y="301"/>
                    <a:pt x="5408" y="301"/>
                  </a:cubicBezTo>
                  <a:cubicBezTo>
                    <a:pt x="5437" y="301"/>
                    <a:pt x="5459" y="301"/>
                    <a:pt x="5474" y="264"/>
                  </a:cubicBezTo>
                  <a:cubicBezTo>
                    <a:pt x="5489" y="206"/>
                    <a:pt x="5430" y="176"/>
                    <a:pt x="5481" y="147"/>
                  </a:cubicBezTo>
                  <a:cubicBezTo>
                    <a:pt x="5533" y="110"/>
                    <a:pt x="5533" y="66"/>
                    <a:pt x="5569" y="66"/>
                  </a:cubicBezTo>
                  <a:cubicBezTo>
                    <a:pt x="5613" y="66"/>
                    <a:pt x="5591" y="110"/>
                    <a:pt x="5635" y="110"/>
                  </a:cubicBezTo>
                  <a:cubicBezTo>
                    <a:pt x="5642" y="110"/>
                    <a:pt x="5650" y="110"/>
                    <a:pt x="5657" y="110"/>
                  </a:cubicBezTo>
                  <a:cubicBezTo>
                    <a:pt x="5738" y="96"/>
                    <a:pt x="5752" y="96"/>
                    <a:pt x="5804" y="59"/>
                  </a:cubicBezTo>
                  <a:cubicBezTo>
                    <a:pt x="5826" y="44"/>
                    <a:pt x="5848" y="30"/>
                    <a:pt x="5862" y="30"/>
                  </a:cubicBezTo>
                  <a:lnTo>
                    <a:pt x="5862" y="0"/>
                  </a:lnTo>
                  <a:lnTo>
                    <a:pt x="5862" y="0"/>
                  </a:lnTo>
                  <a:cubicBezTo>
                    <a:pt x="5840" y="0"/>
                    <a:pt x="5818" y="15"/>
                    <a:pt x="5789" y="30"/>
                  </a:cubicBezTo>
                  <a:cubicBezTo>
                    <a:pt x="5745" y="59"/>
                    <a:pt x="5730" y="59"/>
                    <a:pt x="5679" y="74"/>
                  </a:cubicBezTo>
                  <a:cubicBezTo>
                    <a:pt x="5650" y="81"/>
                    <a:pt x="5650" y="81"/>
                    <a:pt x="5650" y="81"/>
                  </a:cubicBezTo>
                  <a:cubicBezTo>
                    <a:pt x="5642" y="81"/>
                    <a:pt x="5635" y="81"/>
                    <a:pt x="5635" y="81"/>
                  </a:cubicBezTo>
                  <a:cubicBezTo>
                    <a:pt x="5628" y="81"/>
                    <a:pt x="5628" y="81"/>
                    <a:pt x="5628" y="81"/>
                  </a:cubicBezTo>
                  <a:lnTo>
                    <a:pt x="5628" y="81"/>
                  </a:lnTo>
                  <a:cubicBezTo>
                    <a:pt x="5628" y="81"/>
                    <a:pt x="5628" y="81"/>
                    <a:pt x="5628" y="74"/>
                  </a:cubicBezTo>
                  <a:cubicBezTo>
                    <a:pt x="5620" y="66"/>
                    <a:pt x="5613" y="37"/>
                    <a:pt x="5569" y="37"/>
                  </a:cubicBezTo>
                  <a:cubicBezTo>
                    <a:pt x="5533" y="37"/>
                    <a:pt x="5518" y="59"/>
                    <a:pt x="5503" y="81"/>
                  </a:cubicBezTo>
                  <a:cubicBezTo>
                    <a:pt x="5489" y="96"/>
                    <a:pt x="5481" y="103"/>
                    <a:pt x="5459" y="118"/>
                  </a:cubicBezTo>
                  <a:cubicBezTo>
                    <a:pt x="5416" y="147"/>
                    <a:pt x="5430" y="191"/>
                    <a:pt x="5437" y="213"/>
                  </a:cubicBezTo>
                  <a:cubicBezTo>
                    <a:pt x="5445" y="228"/>
                    <a:pt x="5445" y="235"/>
                    <a:pt x="5445" y="257"/>
                  </a:cubicBezTo>
                  <a:cubicBezTo>
                    <a:pt x="5437" y="271"/>
                    <a:pt x="5437" y="271"/>
                    <a:pt x="5408" y="271"/>
                  </a:cubicBezTo>
                  <a:cubicBezTo>
                    <a:pt x="5401" y="271"/>
                    <a:pt x="5393" y="271"/>
                    <a:pt x="5393" y="271"/>
                  </a:cubicBezTo>
                  <a:cubicBezTo>
                    <a:pt x="5386" y="271"/>
                    <a:pt x="5379" y="271"/>
                    <a:pt x="5371" y="271"/>
                  </a:cubicBezTo>
                  <a:cubicBezTo>
                    <a:pt x="5357" y="271"/>
                    <a:pt x="5342" y="271"/>
                    <a:pt x="5328" y="271"/>
                  </a:cubicBezTo>
                  <a:cubicBezTo>
                    <a:pt x="5320" y="279"/>
                    <a:pt x="5313" y="279"/>
                    <a:pt x="5306" y="279"/>
                  </a:cubicBezTo>
                  <a:cubicBezTo>
                    <a:pt x="5291" y="279"/>
                    <a:pt x="5276" y="271"/>
                    <a:pt x="5261" y="271"/>
                  </a:cubicBezTo>
                  <a:cubicBezTo>
                    <a:pt x="5240" y="264"/>
                    <a:pt x="5218" y="257"/>
                    <a:pt x="5181" y="257"/>
                  </a:cubicBezTo>
                  <a:cubicBezTo>
                    <a:pt x="5152" y="257"/>
                    <a:pt x="5130" y="271"/>
                    <a:pt x="5122" y="286"/>
                  </a:cubicBezTo>
                  <a:cubicBezTo>
                    <a:pt x="5108" y="316"/>
                    <a:pt x="5122" y="359"/>
                    <a:pt x="5144" y="396"/>
                  </a:cubicBezTo>
                  <a:cubicBezTo>
                    <a:pt x="5144" y="403"/>
                    <a:pt x="5152" y="411"/>
                    <a:pt x="5152" y="418"/>
                  </a:cubicBezTo>
                  <a:cubicBezTo>
                    <a:pt x="5174" y="469"/>
                    <a:pt x="5225" y="506"/>
                    <a:pt x="5298" y="528"/>
                  </a:cubicBezTo>
                  <a:cubicBezTo>
                    <a:pt x="5349" y="543"/>
                    <a:pt x="5401" y="579"/>
                    <a:pt x="5408" y="623"/>
                  </a:cubicBezTo>
                  <a:cubicBezTo>
                    <a:pt x="5416" y="689"/>
                    <a:pt x="5430" y="711"/>
                    <a:pt x="5467" y="755"/>
                  </a:cubicBezTo>
                  <a:cubicBezTo>
                    <a:pt x="5481" y="777"/>
                    <a:pt x="5467" y="953"/>
                    <a:pt x="5445" y="1041"/>
                  </a:cubicBezTo>
                  <a:cubicBezTo>
                    <a:pt x="5437" y="1056"/>
                    <a:pt x="5430" y="1070"/>
                    <a:pt x="5430" y="1078"/>
                  </a:cubicBezTo>
                  <a:cubicBezTo>
                    <a:pt x="5416" y="1114"/>
                    <a:pt x="5423" y="1129"/>
                    <a:pt x="5452" y="1151"/>
                  </a:cubicBezTo>
                  <a:cubicBezTo>
                    <a:pt x="5467" y="1166"/>
                    <a:pt x="5481" y="1173"/>
                    <a:pt x="5496" y="1180"/>
                  </a:cubicBezTo>
                  <a:cubicBezTo>
                    <a:pt x="5518" y="1188"/>
                    <a:pt x="5533" y="1195"/>
                    <a:pt x="5533" y="1209"/>
                  </a:cubicBezTo>
                  <a:cubicBezTo>
                    <a:pt x="5533" y="1224"/>
                    <a:pt x="5467" y="1253"/>
                    <a:pt x="5437" y="1261"/>
                  </a:cubicBezTo>
                  <a:cubicBezTo>
                    <a:pt x="5416" y="1276"/>
                    <a:pt x="5416" y="1276"/>
                    <a:pt x="5416" y="1276"/>
                  </a:cubicBezTo>
                  <a:cubicBezTo>
                    <a:pt x="5342" y="1305"/>
                    <a:pt x="5320" y="1349"/>
                    <a:pt x="5306" y="1400"/>
                  </a:cubicBezTo>
                  <a:lnTo>
                    <a:pt x="5306" y="1400"/>
                  </a:lnTo>
                  <a:cubicBezTo>
                    <a:pt x="5291" y="1400"/>
                    <a:pt x="5254" y="1378"/>
                    <a:pt x="5240" y="1356"/>
                  </a:cubicBezTo>
                  <a:cubicBezTo>
                    <a:pt x="5218" y="1334"/>
                    <a:pt x="5188" y="1327"/>
                    <a:pt x="5166" y="1327"/>
                  </a:cubicBezTo>
                  <a:cubicBezTo>
                    <a:pt x="5159" y="1327"/>
                    <a:pt x="5144" y="1327"/>
                    <a:pt x="5137" y="1327"/>
                  </a:cubicBezTo>
                  <a:cubicBezTo>
                    <a:pt x="5122" y="1327"/>
                    <a:pt x="5115" y="1334"/>
                    <a:pt x="5100" y="1334"/>
                  </a:cubicBezTo>
                  <a:cubicBezTo>
                    <a:pt x="5093" y="1334"/>
                    <a:pt x="5086" y="1327"/>
                    <a:pt x="5078" y="1327"/>
                  </a:cubicBezTo>
                  <a:cubicBezTo>
                    <a:pt x="5071" y="1327"/>
                    <a:pt x="5064" y="1327"/>
                    <a:pt x="5056" y="1327"/>
                  </a:cubicBezTo>
                  <a:cubicBezTo>
                    <a:pt x="5005" y="1327"/>
                    <a:pt x="4983" y="1363"/>
                    <a:pt x="4961" y="1393"/>
                  </a:cubicBezTo>
                  <a:cubicBezTo>
                    <a:pt x="4954" y="1400"/>
                    <a:pt x="4947" y="1415"/>
                    <a:pt x="4939" y="1422"/>
                  </a:cubicBezTo>
                  <a:cubicBezTo>
                    <a:pt x="4917" y="1444"/>
                    <a:pt x="4910" y="1466"/>
                    <a:pt x="4902" y="1481"/>
                  </a:cubicBezTo>
                  <a:cubicBezTo>
                    <a:pt x="4888" y="1495"/>
                    <a:pt x="4888" y="1510"/>
                    <a:pt x="4866" y="1517"/>
                  </a:cubicBezTo>
                  <a:cubicBezTo>
                    <a:pt x="4837" y="1532"/>
                    <a:pt x="4807" y="1539"/>
                    <a:pt x="4778" y="1539"/>
                  </a:cubicBezTo>
                  <a:cubicBezTo>
                    <a:pt x="4756" y="1539"/>
                    <a:pt x="4734" y="1539"/>
                    <a:pt x="4712" y="1532"/>
                  </a:cubicBezTo>
                  <a:cubicBezTo>
                    <a:pt x="4683" y="1532"/>
                    <a:pt x="4661" y="1525"/>
                    <a:pt x="4646" y="1525"/>
                  </a:cubicBezTo>
                  <a:cubicBezTo>
                    <a:pt x="4617" y="1525"/>
                    <a:pt x="4573" y="1532"/>
                    <a:pt x="4543" y="1569"/>
                  </a:cubicBezTo>
                  <a:cubicBezTo>
                    <a:pt x="4529" y="1598"/>
                    <a:pt x="4499" y="1612"/>
                    <a:pt x="4441" y="1627"/>
                  </a:cubicBezTo>
                  <a:lnTo>
                    <a:pt x="4434" y="1627"/>
                  </a:lnTo>
                  <a:cubicBezTo>
                    <a:pt x="4426" y="1627"/>
                    <a:pt x="4426" y="1627"/>
                    <a:pt x="4411" y="1605"/>
                  </a:cubicBezTo>
                  <a:cubicBezTo>
                    <a:pt x="4404" y="1590"/>
                    <a:pt x="4390" y="1561"/>
                    <a:pt x="4353" y="1547"/>
                  </a:cubicBezTo>
                  <a:cubicBezTo>
                    <a:pt x="4346" y="1539"/>
                    <a:pt x="4338" y="1532"/>
                    <a:pt x="4331" y="1532"/>
                  </a:cubicBezTo>
                  <a:cubicBezTo>
                    <a:pt x="4338" y="1525"/>
                    <a:pt x="4353" y="1517"/>
                    <a:pt x="4360" y="1510"/>
                  </a:cubicBezTo>
                  <a:cubicBezTo>
                    <a:pt x="4404" y="1473"/>
                    <a:pt x="4411" y="1473"/>
                    <a:pt x="4463" y="1451"/>
                  </a:cubicBezTo>
                  <a:cubicBezTo>
                    <a:pt x="4485" y="1451"/>
                    <a:pt x="4485" y="1451"/>
                    <a:pt x="4485" y="1451"/>
                  </a:cubicBezTo>
                  <a:cubicBezTo>
                    <a:pt x="4551" y="1422"/>
                    <a:pt x="4566" y="1393"/>
                    <a:pt x="4566" y="1349"/>
                  </a:cubicBezTo>
                  <a:cubicBezTo>
                    <a:pt x="4566" y="1334"/>
                    <a:pt x="4573" y="1319"/>
                    <a:pt x="4573" y="1305"/>
                  </a:cubicBezTo>
                  <a:cubicBezTo>
                    <a:pt x="4587" y="1261"/>
                    <a:pt x="4595" y="1231"/>
                    <a:pt x="4580" y="1202"/>
                  </a:cubicBezTo>
                  <a:cubicBezTo>
                    <a:pt x="4573" y="1195"/>
                    <a:pt x="4558" y="1180"/>
                    <a:pt x="4529" y="1180"/>
                  </a:cubicBezTo>
                  <a:cubicBezTo>
                    <a:pt x="4529" y="1180"/>
                    <a:pt x="4521" y="1180"/>
                    <a:pt x="4514" y="1188"/>
                  </a:cubicBezTo>
                  <a:cubicBezTo>
                    <a:pt x="4507" y="1188"/>
                    <a:pt x="4499" y="1188"/>
                    <a:pt x="4492" y="1188"/>
                  </a:cubicBezTo>
                  <a:cubicBezTo>
                    <a:pt x="4463" y="1188"/>
                    <a:pt x="4426" y="1173"/>
                    <a:pt x="4375" y="1136"/>
                  </a:cubicBezTo>
                  <a:cubicBezTo>
                    <a:pt x="4353" y="1129"/>
                    <a:pt x="4346" y="1121"/>
                    <a:pt x="4346" y="1114"/>
                  </a:cubicBezTo>
                  <a:cubicBezTo>
                    <a:pt x="4346" y="1114"/>
                    <a:pt x="4353" y="1107"/>
                    <a:pt x="4368" y="1100"/>
                  </a:cubicBezTo>
                  <a:cubicBezTo>
                    <a:pt x="4419" y="1078"/>
                    <a:pt x="4419" y="1034"/>
                    <a:pt x="4419" y="1004"/>
                  </a:cubicBezTo>
                  <a:cubicBezTo>
                    <a:pt x="4419" y="990"/>
                    <a:pt x="4419" y="968"/>
                    <a:pt x="4426" y="953"/>
                  </a:cubicBezTo>
                  <a:cubicBezTo>
                    <a:pt x="4456" y="902"/>
                    <a:pt x="4448" y="887"/>
                    <a:pt x="4434" y="858"/>
                  </a:cubicBezTo>
                  <a:cubicBezTo>
                    <a:pt x="4434" y="850"/>
                    <a:pt x="4426" y="850"/>
                    <a:pt x="4426" y="843"/>
                  </a:cubicBezTo>
                  <a:cubicBezTo>
                    <a:pt x="4419" y="821"/>
                    <a:pt x="4411" y="814"/>
                    <a:pt x="4419" y="814"/>
                  </a:cubicBezTo>
                  <a:lnTo>
                    <a:pt x="4419" y="814"/>
                  </a:lnTo>
                  <a:cubicBezTo>
                    <a:pt x="4419" y="814"/>
                    <a:pt x="4419" y="807"/>
                    <a:pt x="4448" y="807"/>
                  </a:cubicBezTo>
                  <a:cubicBezTo>
                    <a:pt x="4514" y="792"/>
                    <a:pt x="4529" y="755"/>
                    <a:pt x="4529" y="740"/>
                  </a:cubicBezTo>
                  <a:cubicBezTo>
                    <a:pt x="4529" y="711"/>
                    <a:pt x="4507" y="682"/>
                    <a:pt x="4470" y="667"/>
                  </a:cubicBezTo>
                  <a:cubicBezTo>
                    <a:pt x="4456" y="660"/>
                    <a:pt x="4448" y="645"/>
                    <a:pt x="4441" y="609"/>
                  </a:cubicBezTo>
                  <a:cubicBezTo>
                    <a:pt x="4434" y="587"/>
                    <a:pt x="4426" y="565"/>
                    <a:pt x="4419" y="543"/>
                  </a:cubicBezTo>
                  <a:cubicBezTo>
                    <a:pt x="4390" y="506"/>
                    <a:pt x="4346" y="491"/>
                    <a:pt x="4309" y="491"/>
                  </a:cubicBezTo>
                  <a:cubicBezTo>
                    <a:pt x="4280" y="491"/>
                    <a:pt x="4258" y="499"/>
                    <a:pt x="4236" y="513"/>
                  </a:cubicBezTo>
                  <a:cubicBezTo>
                    <a:pt x="4228" y="521"/>
                    <a:pt x="4214" y="521"/>
                    <a:pt x="4199" y="521"/>
                  </a:cubicBezTo>
                  <a:cubicBezTo>
                    <a:pt x="4177" y="521"/>
                    <a:pt x="4162" y="521"/>
                    <a:pt x="4155" y="513"/>
                  </a:cubicBezTo>
                  <a:cubicBezTo>
                    <a:pt x="4148" y="506"/>
                    <a:pt x="4140" y="499"/>
                    <a:pt x="4133" y="491"/>
                  </a:cubicBezTo>
                  <a:cubicBezTo>
                    <a:pt x="4111" y="469"/>
                    <a:pt x="4089" y="455"/>
                    <a:pt x="4045" y="447"/>
                  </a:cubicBezTo>
                  <a:cubicBezTo>
                    <a:pt x="4009" y="440"/>
                    <a:pt x="3979" y="433"/>
                    <a:pt x="3972" y="396"/>
                  </a:cubicBezTo>
                  <a:cubicBezTo>
                    <a:pt x="3965" y="381"/>
                    <a:pt x="3965" y="367"/>
                    <a:pt x="3965" y="352"/>
                  </a:cubicBezTo>
                  <a:cubicBezTo>
                    <a:pt x="3965" y="323"/>
                    <a:pt x="3965" y="279"/>
                    <a:pt x="3921" y="257"/>
                  </a:cubicBezTo>
                  <a:cubicBezTo>
                    <a:pt x="3899" y="250"/>
                    <a:pt x="3884" y="242"/>
                    <a:pt x="3869" y="228"/>
                  </a:cubicBezTo>
                  <a:cubicBezTo>
                    <a:pt x="3855" y="213"/>
                    <a:pt x="3840" y="191"/>
                    <a:pt x="3811" y="176"/>
                  </a:cubicBezTo>
                  <a:cubicBezTo>
                    <a:pt x="3796" y="169"/>
                    <a:pt x="3781" y="162"/>
                    <a:pt x="3759" y="162"/>
                  </a:cubicBezTo>
                  <a:cubicBezTo>
                    <a:pt x="3708" y="162"/>
                    <a:pt x="3686" y="220"/>
                    <a:pt x="3671" y="242"/>
                  </a:cubicBezTo>
                  <a:cubicBezTo>
                    <a:pt x="3671" y="250"/>
                    <a:pt x="3664" y="257"/>
                    <a:pt x="3657" y="271"/>
                  </a:cubicBezTo>
                  <a:cubicBezTo>
                    <a:pt x="3642" y="286"/>
                    <a:pt x="3628" y="301"/>
                    <a:pt x="3628" y="330"/>
                  </a:cubicBezTo>
                  <a:cubicBezTo>
                    <a:pt x="3635" y="352"/>
                    <a:pt x="3649" y="367"/>
                    <a:pt x="3664" y="381"/>
                  </a:cubicBezTo>
                  <a:cubicBezTo>
                    <a:pt x="3693" y="396"/>
                    <a:pt x="3693" y="403"/>
                    <a:pt x="3693" y="403"/>
                  </a:cubicBezTo>
                  <a:cubicBezTo>
                    <a:pt x="3693" y="403"/>
                    <a:pt x="3686" y="411"/>
                    <a:pt x="3686" y="418"/>
                  </a:cubicBezTo>
                  <a:cubicBezTo>
                    <a:pt x="3679" y="426"/>
                    <a:pt x="3679" y="433"/>
                    <a:pt x="3679" y="433"/>
                  </a:cubicBezTo>
                  <a:cubicBezTo>
                    <a:pt x="3671" y="447"/>
                    <a:pt x="3671" y="447"/>
                    <a:pt x="3664" y="455"/>
                  </a:cubicBezTo>
                  <a:cubicBezTo>
                    <a:pt x="3657" y="469"/>
                    <a:pt x="3657" y="477"/>
                    <a:pt x="3620" y="499"/>
                  </a:cubicBezTo>
                  <a:cubicBezTo>
                    <a:pt x="3561" y="535"/>
                    <a:pt x="3518" y="557"/>
                    <a:pt x="3466" y="594"/>
                  </a:cubicBezTo>
                  <a:cubicBezTo>
                    <a:pt x="3452" y="601"/>
                    <a:pt x="3437" y="616"/>
                    <a:pt x="3415" y="623"/>
                  </a:cubicBezTo>
                  <a:cubicBezTo>
                    <a:pt x="3349" y="667"/>
                    <a:pt x="3261" y="719"/>
                    <a:pt x="3210" y="770"/>
                  </a:cubicBezTo>
                  <a:cubicBezTo>
                    <a:pt x="3166" y="814"/>
                    <a:pt x="3034" y="828"/>
                    <a:pt x="2975" y="843"/>
                  </a:cubicBezTo>
                  <a:cubicBezTo>
                    <a:pt x="2968" y="843"/>
                    <a:pt x="2953" y="843"/>
                    <a:pt x="2946" y="843"/>
                  </a:cubicBezTo>
                  <a:cubicBezTo>
                    <a:pt x="2939" y="843"/>
                    <a:pt x="2917" y="850"/>
                    <a:pt x="2895" y="850"/>
                  </a:cubicBezTo>
                  <a:cubicBezTo>
                    <a:pt x="2821" y="850"/>
                    <a:pt x="2726" y="858"/>
                    <a:pt x="2690" y="909"/>
                  </a:cubicBezTo>
                  <a:cubicBezTo>
                    <a:pt x="2682" y="924"/>
                    <a:pt x="2660" y="924"/>
                    <a:pt x="2624" y="924"/>
                  </a:cubicBezTo>
                  <a:cubicBezTo>
                    <a:pt x="2616" y="924"/>
                    <a:pt x="2616" y="924"/>
                    <a:pt x="2616" y="924"/>
                  </a:cubicBezTo>
                  <a:cubicBezTo>
                    <a:pt x="2609" y="924"/>
                    <a:pt x="2609" y="924"/>
                    <a:pt x="2609" y="924"/>
                  </a:cubicBezTo>
                  <a:cubicBezTo>
                    <a:pt x="2602" y="931"/>
                    <a:pt x="2602" y="931"/>
                    <a:pt x="2602" y="931"/>
                  </a:cubicBezTo>
                  <a:cubicBezTo>
                    <a:pt x="2580" y="953"/>
                    <a:pt x="2543" y="968"/>
                    <a:pt x="2499" y="975"/>
                  </a:cubicBezTo>
                  <a:cubicBezTo>
                    <a:pt x="2418" y="990"/>
                    <a:pt x="2397" y="1034"/>
                    <a:pt x="2382" y="1070"/>
                  </a:cubicBezTo>
                  <a:cubicBezTo>
                    <a:pt x="2382" y="1078"/>
                    <a:pt x="2375" y="1085"/>
                    <a:pt x="2375" y="1100"/>
                  </a:cubicBezTo>
                  <a:cubicBezTo>
                    <a:pt x="2367" y="1107"/>
                    <a:pt x="2367" y="1107"/>
                    <a:pt x="2345" y="1107"/>
                  </a:cubicBezTo>
                  <a:cubicBezTo>
                    <a:pt x="2323" y="1107"/>
                    <a:pt x="2294" y="1107"/>
                    <a:pt x="2265" y="1129"/>
                  </a:cubicBezTo>
                  <a:cubicBezTo>
                    <a:pt x="2235" y="1158"/>
                    <a:pt x="2221" y="1202"/>
                    <a:pt x="2206" y="1239"/>
                  </a:cubicBezTo>
                  <a:cubicBezTo>
                    <a:pt x="2191" y="1268"/>
                    <a:pt x="2184" y="1290"/>
                    <a:pt x="2177" y="1305"/>
                  </a:cubicBezTo>
                  <a:cubicBezTo>
                    <a:pt x="2147" y="1327"/>
                    <a:pt x="2125" y="1327"/>
                    <a:pt x="2059" y="1327"/>
                  </a:cubicBezTo>
                  <a:cubicBezTo>
                    <a:pt x="1964" y="1327"/>
                    <a:pt x="1928" y="1415"/>
                    <a:pt x="1906" y="1451"/>
                  </a:cubicBezTo>
                  <a:cubicBezTo>
                    <a:pt x="1906" y="1444"/>
                    <a:pt x="1898" y="1444"/>
                    <a:pt x="1891" y="1444"/>
                  </a:cubicBezTo>
                  <a:cubicBezTo>
                    <a:pt x="1862" y="1444"/>
                    <a:pt x="1847" y="1466"/>
                    <a:pt x="1840" y="1481"/>
                  </a:cubicBezTo>
                  <a:cubicBezTo>
                    <a:pt x="1825" y="1503"/>
                    <a:pt x="1818" y="1525"/>
                    <a:pt x="1818" y="1547"/>
                  </a:cubicBezTo>
                  <a:cubicBezTo>
                    <a:pt x="1825" y="1576"/>
                    <a:pt x="1862" y="1605"/>
                    <a:pt x="1906" y="1635"/>
                  </a:cubicBezTo>
                  <a:cubicBezTo>
                    <a:pt x="1928" y="1649"/>
                    <a:pt x="1928" y="1649"/>
                    <a:pt x="1928" y="1649"/>
                  </a:cubicBezTo>
                  <a:cubicBezTo>
                    <a:pt x="1986" y="1686"/>
                    <a:pt x="2030" y="1715"/>
                    <a:pt x="2059" y="1752"/>
                  </a:cubicBezTo>
                  <a:cubicBezTo>
                    <a:pt x="2067" y="1759"/>
                    <a:pt x="2074" y="1774"/>
                    <a:pt x="2081" y="1774"/>
                  </a:cubicBezTo>
                  <a:cubicBezTo>
                    <a:pt x="2081" y="1781"/>
                    <a:pt x="2089" y="1788"/>
                    <a:pt x="2089" y="1796"/>
                  </a:cubicBezTo>
                  <a:cubicBezTo>
                    <a:pt x="2089" y="1796"/>
                    <a:pt x="2089" y="1796"/>
                    <a:pt x="2081" y="1818"/>
                  </a:cubicBezTo>
                  <a:cubicBezTo>
                    <a:pt x="2067" y="1840"/>
                    <a:pt x="2059" y="1854"/>
                    <a:pt x="2052" y="1862"/>
                  </a:cubicBezTo>
                  <a:cubicBezTo>
                    <a:pt x="2037" y="1891"/>
                    <a:pt x="2023" y="1913"/>
                    <a:pt x="2001" y="1957"/>
                  </a:cubicBezTo>
                  <a:cubicBezTo>
                    <a:pt x="1979" y="2001"/>
                    <a:pt x="1920" y="2045"/>
                    <a:pt x="1898" y="2052"/>
                  </a:cubicBezTo>
                  <a:cubicBezTo>
                    <a:pt x="1876" y="1979"/>
                    <a:pt x="1825" y="1964"/>
                    <a:pt x="1796" y="1964"/>
                  </a:cubicBezTo>
                  <a:cubicBezTo>
                    <a:pt x="1781" y="1964"/>
                    <a:pt x="1766" y="1971"/>
                    <a:pt x="1744" y="1979"/>
                  </a:cubicBezTo>
                  <a:cubicBezTo>
                    <a:pt x="1693" y="1994"/>
                    <a:pt x="1503" y="2067"/>
                    <a:pt x="1459" y="2111"/>
                  </a:cubicBezTo>
                  <a:cubicBezTo>
                    <a:pt x="1437" y="2126"/>
                    <a:pt x="1393" y="2155"/>
                    <a:pt x="1363" y="2155"/>
                  </a:cubicBezTo>
                  <a:cubicBezTo>
                    <a:pt x="1349" y="2155"/>
                    <a:pt x="1341" y="2155"/>
                    <a:pt x="1334" y="2147"/>
                  </a:cubicBezTo>
                  <a:cubicBezTo>
                    <a:pt x="1297" y="2104"/>
                    <a:pt x="1254" y="2074"/>
                    <a:pt x="1209" y="2074"/>
                  </a:cubicBezTo>
                  <a:cubicBezTo>
                    <a:pt x="1187" y="2074"/>
                    <a:pt x="1165" y="2089"/>
                    <a:pt x="1158" y="2111"/>
                  </a:cubicBezTo>
                  <a:cubicBezTo>
                    <a:pt x="1144" y="2140"/>
                    <a:pt x="1173" y="2169"/>
                    <a:pt x="1187" y="2191"/>
                  </a:cubicBezTo>
                  <a:cubicBezTo>
                    <a:pt x="1202" y="2199"/>
                    <a:pt x="1217" y="2213"/>
                    <a:pt x="1209" y="2228"/>
                  </a:cubicBezTo>
                  <a:lnTo>
                    <a:pt x="1209" y="2228"/>
                  </a:lnTo>
                  <a:cubicBezTo>
                    <a:pt x="1202" y="2228"/>
                    <a:pt x="1187" y="2221"/>
                    <a:pt x="1158" y="2199"/>
                  </a:cubicBezTo>
                  <a:cubicBezTo>
                    <a:pt x="1107" y="2155"/>
                    <a:pt x="1041" y="2111"/>
                    <a:pt x="968" y="2111"/>
                  </a:cubicBezTo>
                  <a:cubicBezTo>
                    <a:pt x="960" y="2111"/>
                    <a:pt x="953" y="2111"/>
                    <a:pt x="946" y="2111"/>
                  </a:cubicBezTo>
                  <a:cubicBezTo>
                    <a:pt x="916" y="2118"/>
                    <a:pt x="902" y="2118"/>
                    <a:pt x="880" y="2118"/>
                  </a:cubicBezTo>
                  <a:cubicBezTo>
                    <a:pt x="843" y="2118"/>
                    <a:pt x="821" y="2111"/>
                    <a:pt x="814" y="2096"/>
                  </a:cubicBezTo>
                  <a:cubicBezTo>
                    <a:pt x="814" y="2081"/>
                    <a:pt x="806" y="2067"/>
                    <a:pt x="799" y="2052"/>
                  </a:cubicBezTo>
                  <a:cubicBezTo>
                    <a:pt x="785" y="2008"/>
                    <a:pt x="770" y="1964"/>
                    <a:pt x="718" y="1964"/>
                  </a:cubicBezTo>
                  <a:cubicBezTo>
                    <a:pt x="704" y="1964"/>
                    <a:pt x="638" y="1964"/>
                    <a:pt x="616" y="2008"/>
                  </a:cubicBezTo>
                  <a:cubicBezTo>
                    <a:pt x="616" y="2016"/>
                    <a:pt x="609" y="2038"/>
                    <a:pt x="631" y="2067"/>
                  </a:cubicBezTo>
                  <a:cubicBezTo>
                    <a:pt x="638" y="2074"/>
                    <a:pt x="645" y="2089"/>
                    <a:pt x="653" y="2096"/>
                  </a:cubicBezTo>
                  <a:cubicBezTo>
                    <a:pt x="667" y="2118"/>
                    <a:pt x="697" y="2147"/>
                    <a:pt x="704" y="2169"/>
                  </a:cubicBezTo>
                  <a:cubicBezTo>
                    <a:pt x="631" y="2169"/>
                    <a:pt x="616" y="2155"/>
                    <a:pt x="601" y="2126"/>
                  </a:cubicBezTo>
                  <a:cubicBezTo>
                    <a:pt x="587" y="2104"/>
                    <a:pt x="565" y="2089"/>
                    <a:pt x="543" y="2089"/>
                  </a:cubicBezTo>
                  <a:cubicBezTo>
                    <a:pt x="506" y="2089"/>
                    <a:pt x="477" y="2111"/>
                    <a:pt x="455" y="2147"/>
                  </a:cubicBezTo>
                  <a:cubicBezTo>
                    <a:pt x="440" y="2184"/>
                    <a:pt x="411" y="2191"/>
                    <a:pt x="345" y="2199"/>
                  </a:cubicBezTo>
                  <a:cubicBezTo>
                    <a:pt x="301" y="2206"/>
                    <a:pt x="272" y="2228"/>
                    <a:pt x="264" y="2257"/>
                  </a:cubicBezTo>
                  <a:cubicBezTo>
                    <a:pt x="257" y="2294"/>
                    <a:pt x="279" y="2338"/>
                    <a:pt x="316" y="2367"/>
                  </a:cubicBezTo>
                  <a:cubicBezTo>
                    <a:pt x="352" y="2397"/>
                    <a:pt x="359" y="2419"/>
                    <a:pt x="359" y="2433"/>
                  </a:cubicBezTo>
                  <a:cubicBezTo>
                    <a:pt x="359" y="2433"/>
                    <a:pt x="352" y="2440"/>
                    <a:pt x="345" y="2440"/>
                  </a:cubicBezTo>
                  <a:cubicBezTo>
                    <a:pt x="286" y="2470"/>
                    <a:pt x="257" y="2507"/>
                    <a:pt x="257" y="2507"/>
                  </a:cubicBezTo>
                  <a:cubicBezTo>
                    <a:pt x="213" y="2572"/>
                    <a:pt x="213" y="2572"/>
                    <a:pt x="213" y="2572"/>
                  </a:cubicBezTo>
                  <a:cubicBezTo>
                    <a:pt x="286" y="2558"/>
                    <a:pt x="286" y="2558"/>
                    <a:pt x="286" y="2558"/>
                  </a:cubicBezTo>
                  <a:cubicBezTo>
                    <a:pt x="286" y="2558"/>
                    <a:pt x="294" y="2558"/>
                    <a:pt x="316" y="2558"/>
                  </a:cubicBezTo>
                  <a:cubicBezTo>
                    <a:pt x="330" y="2558"/>
                    <a:pt x="359" y="2558"/>
                    <a:pt x="381" y="2565"/>
                  </a:cubicBezTo>
                  <a:cubicBezTo>
                    <a:pt x="418" y="2580"/>
                    <a:pt x="418" y="2602"/>
                    <a:pt x="418" y="2675"/>
                  </a:cubicBezTo>
                  <a:cubicBezTo>
                    <a:pt x="418" y="2748"/>
                    <a:pt x="433" y="2785"/>
                    <a:pt x="506" y="2814"/>
                  </a:cubicBezTo>
                  <a:cubicBezTo>
                    <a:pt x="528" y="2821"/>
                    <a:pt x="528" y="2821"/>
                    <a:pt x="528" y="2821"/>
                  </a:cubicBezTo>
                  <a:cubicBezTo>
                    <a:pt x="543" y="2829"/>
                    <a:pt x="572" y="2844"/>
                    <a:pt x="579" y="2851"/>
                  </a:cubicBezTo>
                  <a:lnTo>
                    <a:pt x="579" y="2851"/>
                  </a:lnTo>
                  <a:cubicBezTo>
                    <a:pt x="543" y="2880"/>
                    <a:pt x="521" y="2902"/>
                    <a:pt x="521" y="2931"/>
                  </a:cubicBezTo>
                  <a:cubicBezTo>
                    <a:pt x="521" y="2961"/>
                    <a:pt x="535" y="2990"/>
                    <a:pt x="572" y="3027"/>
                  </a:cubicBezTo>
                  <a:cubicBezTo>
                    <a:pt x="645" y="3093"/>
                    <a:pt x="675" y="3129"/>
                    <a:pt x="682" y="3181"/>
                  </a:cubicBezTo>
                  <a:cubicBezTo>
                    <a:pt x="689" y="3210"/>
                    <a:pt x="697" y="3232"/>
                    <a:pt x="711" y="3247"/>
                  </a:cubicBezTo>
                  <a:cubicBezTo>
                    <a:pt x="726" y="3269"/>
                    <a:pt x="740" y="3298"/>
                    <a:pt x="748" y="3342"/>
                  </a:cubicBezTo>
                  <a:cubicBezTo>
                    <a:pt x="755" y="3357"/>
                    <a:pt x="763" y="3378"/>
                    <a:pt x="763" y="3400"/>
                  </a:cubicBezTo>
                  <a:cubicBezTo>
                    <a:pt x="785" y="3466"/>
                    <a:pt x="806" y="3518"/>
                    <a:pt x="770" y="3576"/>
                  </a:cubicBezTo>
                  <a:cubicBezTo>
                    <a:pt x="740" y="3642"/>
                    <a:pt x="748" y="3694"/>
                    <a:pt x="755" y="3730"/>
                  </a:cubicBezTo>
                  <a:cubicBezTo>
                    <a:pt x="755" y="3759"/>
                    <a:pt x="755" y="3789"/>
                    <a:pt x="748" y="3811"/>
                  </a:cubicBezTo>
                  <a:cubicBezTo>
                    <a:pt x="740" y="3833"/>
                    <a:pt x="733" y="3840"/>
                    <a:pt x="711" y="3855"/>
                  </a:cubicBezTo>
                  <a:cubicBezTo>
                    <a:pt x="689" y="3869"/>
                    <a:pt x="667" y="3891"/>
                    <a:pt x="631" y="3935"/>
                  </a:cubicBezTo>
                  <a:cubicBezTo>
                    <a:pt x="594" y="3987"/>
                    <a:pt x="565" y="4030"/>
                    <a:pt x="543" y="4075"/>
                  </a:cubicBezTo>
                  <a:cubicBezTo>
                    <a:pt x="521" y="4104"/>
                    <a:pt x="499" y="4140"/>
                    <a:pt x="484" y="4163"/>
                  </a:cubicBezTo>
                  <a:cubicBezTo>
                    <a:pt x="469" y="4185"/>
                    <a:pt x="389" y="4287"/>
                    <a:pt x="396" y="4360"/>
                  </a:cubicBezTo>
                  <a:cubicBezTo>
                    <a:pt x="404" y="4382"/>
                    <a:pt x="418" y="4404"/>
                    <a:pt x="433" y="4412"/>
                  </a:cubicBezTo>
                  <a:cubicBezTo>
                    <a:pt x="455" y="4426"/>
                    <a:pt x="484" y="4434"/>
                    <a:pt x="506" y="4434"/>
                  </a:cubicBezTo>
                  <a:cubicBezTo>
                    <a:pt x="528" y="4434"/>
                    <a:pt x="550" y="4426"/>
                    <a:pt x="572" y="4419"/>
                  </a:cubicBezTo>
                  <a:cubicBezTo>
                    <a:pt x="565" y="4426"/>
                    <a:pt x="565" y="4426"/>
                    <a:pt x="565" y="4426"/>
                  </a:cubicBezTo>
                  <a:cubicBezTo>
                    <a:pt x="587" y="4456"/>
                    <a:pt x="587" y="4456"/>
                    <a:pt x="587" y="4456"/>
                  </a:cubicBezTo>
                  <a:lnTo>
                    <a:pt x="587" y="4456"/>
                  </a:lnTo>
                  <a:cubicBezTo>
                    <a:pt x="587" y="4456"/>
                    <a:pt x="594" y="4463"/>
                    <a:pt x="601" y="4478"/>
                  </a:cubicBezTo>
                  <a:cubicBezTo>
                    <a:pt x="587" y="4478"/>
                    <a:pt x="565" y="4485"/>
                    <a:pt x="543" y="4492"/>
                  </a:cubicBezTo>
                  <a:cubicBezTo>
                    <a:pt x="521" y="4499"/>
                    <a:pt x="521" y="4499"/>
                    <a:pt x="521" y="4499"/>
                  </a:cubicBezTo>
                  <a:cubicBezTo>
                    <a:pt x="469" y="4521"/>
                    <a:pt x="425" y="4535"/>
                    <a:pt x="389" y="4608"/>
                  </a:cubicBezTo>
                  <a:cubicBezTo>
                    <a:pt x="374" y="4638"/>
                    <a:pt x="367" y="4645"/>
                    <a:pt x="359" y="4645"/>
                  </a:cubicBezTo>
                  <a:cubicBezTo>
                    <a:pt x="345" y="4653"/>
                    <a:pt x="330" y="4660"/>
                    <a:pt x="308" y="4682"/>
                  </a:cubicBezTo>
                  <a:cubicBezTo>
                    <a:pt x="257" y="4711"/>
                    <a:pt x="235" y="4770"/>
                    <a:pt x="213" y="4806"/>
                  </a:cubicBezTo>
                  <a:cubicBezTo>
                    <a:pt x="213" y="4821"/>
                    <a:pt x="206" y="4828"/>
                    <a:pt x="198" y="4843"/>
                  </a:cubicBezTo>
                  <a:cubicBezTo>
                    <a:pt x="184" y="4836"/>
                    <a:pt x="162" y="4814"/>
                    <a:pt x="162" y="4792"/>
                  </a:cubicBezTo>
                  <a:cubicBezTo>
                    <a:pt x="162" y="4733"/>
                    <a:pt x="125" y="4726"/>
                    <a:pt x="110" y="4726"/>
                  </a:cubicBezTo>
                  <a:cubicBezTo>
                    <a:pt x="96" y="4726"/>
                    <a:pt x="74" y="4733"/>
                    <a:pt x="44" y="4755"/>
                  </a:cubicBezTo>
                  <a:cubicBezTo>
                    <a:pt x="0" y="4792"/>
                    <a:pt x="15" y="4836"/>
                    <a:pt x="30" y="4865"/>
                  </a:cubicBezTo>
                  <a:cubicBezTo>
                    <a:pt x="37" y="4887"/>
                    <a:pt x="44" y="4916"/>
                    <a:pt x="44" y="4938"/>
                  </a:cubicBezTo>
                  <a:cubicBezTo>
                    <a:pt x="44" y="4960"/>
                    <a:pt x="44" y="4975"/>
                    <a:pt x="44" y="4989"/>
                  </a:cubicBezTo>
                  <a:cubicBezTo>
                    <a:pt x="37" y="5034"/>
                    <a:pt x="37" y="5070"/>
                    <a:pt x="59" y="5092"/>
                  </a:cubicBezTo>
                  <a:cubicBezTo>
                    <a:pt x="66" y="5107"/>
                    <a:pt x="81" y="5114"/>
                    <a:pt x="103" y="5114"/>
                  </a:cubicBezTo>
                  <a:cubicBezTo>
                    <a:pt x="118" y="5114"/>
                    <a:pt x="125" y="5107"/>
                    <a:pt x="140" y="5107"/>
                  </a:cubicBezTo>
                  <a:cubicBezTo>
                    <a:pt x="191" y="5092"/>
                    <a:pt x="220" y="5092"/>
                    <a:pt x="242" y="5092"/>
                  </a:cubicBezTo>
                  <a:cubicBezTo>
                    <a:pt x="264" y="5092"/>
                    <a:pt x="279" y="5092"/>
                    <a:pt x="301" y="5085"/>
                  </a:cubicBezTo>
                  <a:lnTo>
                    <a:pt x="308" y="5085"/>
                  </a:lnTo>
                  <a:lnTo>
                    <a:pt x="316" y="5085"/>
                  </a:lnTo>
                  <a:cubicBezTo>
                    <a:pt x="316" y="5085"/>
                    <a:pt x="316" y="5092"/>
                    <a:pt x="301" y="5114"/>
                  </a:cubicBezTo>
                  <a:cubicBezTo>
                    <a:pt x="272" y="5158"/>
                    <a:pt x="279" y="5195"/>
                    <a:pt x="286" y="5217"/>
                  </a:cubicBezTo>
                  <a:cubicBezTo>
                    <a:pt x="301" y="5246"/>
                    <a:pt x="345" y="5268"/>
                    <a:pt x="396" y="5268"/>
                  </a:cubicBezTo>
                  <a:cubicBezTo>
                    <a:pt x="411" y="5268"/>
                    <a:pt x="418" y="5268"/>
                    <a:pt x="418" y="5268"/>
                  </a:cubicBezTo>
                  <a:cubicBezTo>
                    <a:pt x="418" y="5275"/>
                    <a:pt x="418" y="5305"/>
                    <a:pt x="418" y="5327"/>
                  </a:cubicBezTo>
                  <a:cubicBezTo>
                    <a:pt x="418" y="5349"/>
                    <a:pt x="425" y="5371"/>
                    <a:pt x="425" y="5393"/>
                  </a:cubicBezTo>
                  <a:cubicBezTo>
                    <a:pt x="433" y="5415"/>
                    <a:pt x="440" y="5444"/>
                    <a:pt x="433" y="5451"/>
                  </a:cubicBezTo>
                  <a:cubicBezTo>
                    <a:pt x="433" y="5451"/>
                    <a:pt x="425" y="5451"/>
                    <a:pt x="418" y="5451"/>
                  </a:cubicBezTo>
                  <a:cubicBezTo>
                    <a:pt x="418" y="5458"/>
                    <a:pt x="411" y="5458"/>
                    <a:pt x="404" y="5458"/>
                  </a:cubicBezTo>
                  <a:cubicBezTo>
                    <a:pt x="389" y="5458"/>
                    <a:pt x="374" y="5451"/>
                    <a:pt x="359" y="5451"/>
                  </a:cubicBezTo>
                  <a:cubicBezTo>
                    <a:pt x="352" y="5451"/>
                    <a:pt x="337" y="5451"/>
                    <a:pt x="323" y="5451"/>
                  </a:cubicBezTo>
                  <a:cubicBezTo>
                    <a:pt x="316" y="5451"/>
                    <a:pt x="294" y="5451"/>
                    <a:pt x="279" y="5466"/>
                  </a:cubicBezTo>
                  <a:cubicBezTo>
                    <a:pt x="264" y="5480"/>
                    <a:pt x="257" y="5495"/>
                    <a:pt x="257" y="5517"/>
                  </a:cubicBezTo>
                  <a:cubicBezTo>
                    <a:pt x="257" y="5598"/>
                    <a:pt x="257" y="5605"/>
                    <a:pt x="228" y="5612"/>
                  </a:cubicBezTo>
                  <a:cubicBezTo>
                    <a:pt x="184" y="5620"/>
                    <a:pt x="176" y="5642"/>
                    <a:pt x="176" y="5656"/>
                  </a:cubicBezTo>
                  <a:cubicBezTo>
                    <a:pt x="169" y="5693"/>
                    <a:pt x="206" y="5722"/>
                    <a:pt x="242" y="5737"/>
                  </a:cubicBezTo>
                  <a:cubicBezTo>
                    <a:pt x="257" y="5744"/>
                    <a:pt x="264" y="5744"/>
                    <a:pt x="272" y="5752"/>
                  </a:cubicBezTo>
                  <a:cubicBezTo>
                    <a:pt x="279" y="5752"/>
                    <a:pt x="286" y="5759"/>
                    <a:pt x="294" y="5759"/>
                  </a:cubicBezTo>
                  <a:lnTo>
                    <a:pt x="294" y="5759"/>
                  </a:lnTo>
                  <a:cubicBezTo>
                    <a:pt x="294" y="5759"/>
                    <a:pt x="294" y="5766"/>
                    <a:pt x="286" y="5796"/>
                  </a:cubicBezTo>
                  <a:cubicBezTo>
                    <a:pt x="264" y="5854"/>
                    <a:pt x="264" y="5891"/>
                    <a:pt x="286" y="5913"/>
                  </a:cubicBezTo>
                  <a:cubicBezTo>
                    <a:pt x="301" y="5935"/>
                    <a:pt x="323" y="5949"/>
                    <a:pt x="352" y="5957"/>
                  </a:cubicBezTo>
                  <a:cubicBezTo>
                    <a:pt x="359" y="5957"/>
                    <a:pt x="367" y="5957"/>
                    <a:pt x="374" y="5957"/>
                  </a:cubicBezTo>
                  <a:cubicBezTo>
                    <a:pt x="396" y="5957"/>
                    <a:pt x="411" y="5957"/>
                    <a:pt x="433" y="5949"/>
                  </a:cubicBezTo>
                  <a:cubicBezTo>
                    <a:pt x="440" y="5949"/>
                    <a:pt x="455" y="5942"/>
                    <a:pt x="462" y="5942"/>
                  </a:cubicBezTo>
                  <a:cubicBezTo>
                    <a:pt x="469" y="5942"/>
                    <a:pt x="477" y="5942"/>
                    <a:pt x="477" y="5957"/>
                  </a:cubicBezTo>
                  <a:cubicBezTo>
                    <a:pt x="499" y="5986"/>
                    <a:pt x="506" y="5994"/>
                    <a:pt x="513" y="6023"/>
                  </a:cubicBezTo>
                  <a:cubicBezTo>
                    <a:pt x="513" y="6037"/>
                    <a:pt x="521" y="6052"/>
                    <a:pt x="535" y="6081"/>
                  </a:cubicBezTo>
                  <a:cubicBezTo>
                    <a:pt x="543" y="6111"/>
                    <a:pt x="543" y="6133"/>
                    <a:pt x="543" y="6147"/>
                  </a:cubicBezTo>
                  <a:cubicBezTo>
                    <a:pt x="543" y="6191"/>
                    <a:pt x="557" y="6213"/>
                    <a:pt x="623" y="6235"/>
                  </a:cubicBezTo>
                  <a:cubicBezTo>
                    <a:pt x="645" y="6250"/>
                    <a:pt x="660" y="6250"/>
                    <a:pt x="682" y="6250"/>
                  </a:cubicBezTo>
                  <a:cubicBezTo>
                    <a:pt x="704" y="6250"/>
                    <a:pt x="718" y="6250"/>
                    <a:pt x="726" y="6243"/>
                  </a:cubicBezTo>
                  <a:lnTo>
                    <a:pt x="733" y="6243"/>
                  </a:lnTo>
                  <a:cubicBezTo>
                    <a:pt x="733" y="6243"/>
                    <a:pt x="733" y="6250"/>
                    <a:pt x="740" y="6257"/>
                  </a:cubicBezTo>
                  <a:cubicBezTo>
                    <a:pt x="748" y="6279"/>
                    <a:pt x="755" y="6294"/>
                    <a:pt x="763" y="6301"/>
                  </a:cubicBezTo>
                  <a:cubicBezTo>
                    <a:pt x="755" y="6308"/>
                    <a:pt x="733" y="6323"/>
                    <a:pt x="726" y="6338"/>
                  </a:cubicBezTo>
                  <a:cubicBezTo>
                    <a:pt x="689" y="6367"/>
                    <a:pt x="667" y="6375"/>
                    <a:pt x="653" y="6382"/>
                  </a:cubicBezTo>
                  <a:cubicBezTo>
                    <a:pt x="616" y="6389"/>
                    <a:pt x="601" y="6404"/>
                    <a:pt x="587" y="6462"/>
                  </a:cubicBezTo>
                  <a:cubicBezTo>
                    <a:pt x="572" y="6543"/>
                    <a:pt x="587" y="6580"/>
                    <a:pt x="623" y="6616"/>
                  </a:cubicBezTo>
                  <a:cubicBezTo>
                    <a:pt x="631" y="6624"/>
                    <a:pt x="631" y="6631"/>
                    <a:pt x="638" y="6638"/>
                  </a:cubicBezTo>
                  <a:cubicBezTo>
                    <a:pt x="645" y="6646"/>
                    <a:pt x="653" y="6653"/>
                    <a:pt x="653" y="6660"/>
                  </a:cubicBezTo>
                  <a:cubicBezTo>
                    <a:pt x="667" y="6675"/>
                    <a:pt x="675" y="6704"/>
                    <a:pt x="718" y="6704"/>
                  </a:cubicBezTo>
                  <a:cubicBezTo>
                    <a:pt x="733" y="6704"/>
                    <a:pt x="755" y="6697"/>
                    <a:pt x="785" y="6697"/>
                  </a:cubicBezTo>
                  <a:cubicBezTo>
                    <a:pt x="799" y="6689"/>
                    <a:pt x="806" y="6689"/>
                    <a:pt x="814" y="6689"/>
                  </a:cubicBezTo>
                  <a:cubicBezTo>
                    <a:pt x="872" y="6689"/>
                    <a:pt x="902" y="6726"/>
                    <a:pt x="931" y="6792"/>
                  </a:cubicBezTo>
                  <a:cubicBezTo>
                    <a:pt x="946" y="6814"/>
                    <a:pt x="960" y="6829"/>
                    <a:pt x="968" y="6844"/>
                  </a:cubicBezTo>
                  <a:cubicBezTo>
                    <a:pt x="997" y="6873"/>
                    <a:pt x="997" y="6880"/>
                    <a:pt x="975" y="6924"/>
                  </a:cubicBezTo>
                  <a:cubicBezTo>
                    <a:pt x="931" y="7012"/>
                    <a:pt x="909" y="7056"/>
                    <a:pt x="953" y="7129"/>
                  </a:cubicBezTo>
                  <a:cubicBezTo>
                    <a:pt x="960" y="7144"/>
                    <a:pt x="975" y="7158"/>
                    <a:pt x="989" y="7166"/>
                  </a:cubicBezTo>
                  <a:cubicBezTo>
                    <a:pt x="1026" y="7203"/>
                    <a:pt x="1026" y="7203"/>
                    <a:pt x="1026" y="7203"/>
                  </a:cubicBezTo>
                  <a:cubicBezTo>
                    <a:pt x="1034" y="7151"/>
                    <a:pt x="1034" y="7151"/>
                    <a:pt x="1034" y="7151"/>
                  </a:cubicBezTo>
                  <a:cubicBezTo>
                    <a:pt x="1041" y="7144"/>
                    <a:pt x="1041" y="7144"/>
                    <a:pt x="1041" y="7144"/>
                  </a:cubicBezTo>
                  <a:cubicBezTo>
                    <a:pt x="1041" y="7129"/>
                    <a:pt x="1048" y="7093"/>
                    <a:pt x="1056" y="7093"/>
                  </a:cubicBezTo>
                  <a:cubicBezTo>
                    <a:pt x="1063" y="7093"/>
                    <a:pt x="1063" y="7093"/>
                    <a:pt x="1070" y="7093"/>
                  </a:cubicBezTo>
                  <a:cubicBezTo>
                    <a:pt x="1078" y="7093"/>
                    <a:pt x="1085" y="7093"/>
                    <a:pt x="1107" y="7129"/>
                  </a:cubicBezTo>
                  <a:cubicBezTo>
                    <a:pt x="1114" y="7137"/>
                    <a:pt x="1122" y="7151"/>
                    <a:pt x="1122" y="7158"/>
                  </a:cubicBezTo>
                  <a:cubicBezTo>
                    <a:pt x="1144" y="7203"/>
                    <a:pt x="1165" y="7254"/>
                    <a:pt x="1209" y="7254"/>
                  </a:cubicBezTo>
                  <a:cubicBezTo>
                    <a:pt x="1231" y="7254"/>
                    <a:pt x="1254" y="7246"/>
                    <a:pt x="1275" y="7217"/>
                  </a:cubicBezTo>
                  <a:cubicBezTo>
                    <a:pt x="1341" y="7144"/>
                    <a:pt x="1363" y="7129"/>
                    <a:pt x="1415" y="7115"/>
                  </a:cubicBezTo>
                  <a:cubicBezTo>
                    <a:pt x="1422" y="7115"/>
                    <a:pt x="1422" y="7115"/>
                    <a:pt x="1429" y="7115"/>
                  </a:cubicBezTo>
                  <a:cubicBezTo>
                    <a:pt x="1459" y="7115"/>
                    <a:pt x="1488" y="7144"/>
                    <a:pt x="1510" y="7173"/>
                  </a:cubicBezTo>
                  <a:cubicBezTo>
                    <a:pt x="1532" y="7203"/>
                    <a:pt x="1561" y="7217"/>
                    <a:pt x="1590" y="7217"/>
                  </a:cubicBezTo>
                  <a:cubicBezTo>
                    <a:pt x="1613" y="7217"/>
                    <a:pt x="1627" y="7210"/>
                    <a:pt x="1635" y="7195"/>
                  </a:cubicBezTo>
                  <a:cubicBezTo>
                    <a:pt x="1642" y="7203"/>
                    <a:pt x="1649" y="7217"/>
                    <a:pt x="1656" y="7217"/>
                  </a:cubicBezTo>
                  <a:cubicBezTo>
                    <a:pt x="1671" y="7239"/>
                    <a:pt x="1700" y="7246"/>
                    <a:pt x="1722" y="7246"/>
                  </a:cubicBezTo>
                  <a:cubicBezTo>
                    <a:pt x="1759" y="7246"/>
                    <a:pt x="1796" y="7232"/>
                    <a:pt x="1825" y="7217"/>
                  </a:cubicBezTo>
                  <a:cubicBezTo>
                    <a:pt x="1869" y="7188"/>
                    <a:pt x="1891" y="7144"/>
                    <a:pt x="1876" y="7085"/>
                  </a:cubicBezTo>
                  <a:cubicBezTo>
                    <a:pt x="1876" y="7078"/>
                    <a:pt x="1884" y="7063"/>
                    <a:pt x="1891" y="7049"/>
                  </a:cubicBezTo>
                  <a:cubicBezTo>
                    <a:pt x="1906" y="7027"/>
                    <a:pt x="1935" y="6983"/>
                    <a:pt x="1898" y="6946"/>
                  </a:cubicBezTo>
                  <a:cubicBezTo>
                    <a:pt x="1884" y="6931"/>
                    <a:pt x="1869" y="6924"/>
                    <a:pt x="1862" y="6917"/>
                  </a:cubicBezTo>
                  <a:cubicBezTo>
                    <a:pt x="1840" y="6909"/>
                    <a:pt x="1840" y="6909"/>
                    <a:pt x="1840" y="6887"/>
                  </a:cubicBezTo>
                  <a:cubicBezTo>
                    <a:pt x="1840" y="6873"/>
                    <a:pt x="1840" y="6865"/>
                    <a:pt x="1840" y="6858"/>
                  </a:cubicBezTo>
                  <a:cubicBezTo>
                    <a:pt x="1832" y="6821"/>
                    <a:pt x="1832" y="6814"/>
                    <a:pt x="1862" y="6785"/>
                  </a:cubicBezTo>
                  <a:cubicBezTo>
                    <a:pt x="1869" y="6785"/>
                    <a:pt x="1869" y="6777"/>
                    <a:pt x="1869" y="6777"/>
                  </a:cubicBezTo>
                  <a:cubicBezTo>
                    <a:pt x="1876" y="6777"/>
                    <a:pt x="1898" y="6799"/>
                    <a:pt x="1906" y="6814"/>
                  </a:cubicBezTo>
                  <a:cubicBezTo>
                    <a:pt x="1913" y="6821"/>
                    <a:pt x="1913" y="6821"/>
                    <a:pt x="1920" y="6829"/>
                  </a:cubicBezTo>
                  <a:cubicBezTo>
                    <a:pt x="1942" y="6851"/>
                    <a:pt x="1986" y="6895"/>
                    <a:pt x="2030" y="6895"/>
                  </a:cubicBezTo>
                  <a:cubicBezTo>
                    <a:pt x="2045" y="6895"/>
                    <a:pt x="2074" y="6887"/>
                    <a:pt x="2096" y="6858"/>
                  </a:cubicBezTo>
                  <a:cubicBezTo>
                    <a:pt x="2155" y="6792"/>
                    <a:pt x="2169" y="6734"/>
                    <a:pt x="2147" y="6689"/>
                  </a:cubicBezTo>
                  <a:cubicBezTo>
                    <a:pt x="2140" y="6675"/>
                    <a:pt x="2140" y="6653"/>
                    <a:pt x="2147" y="6646"/>
                  </a:cubicBezTo>
                  <a:cubicBezTo>
                    <a:pt x="2147" y="6638"/>
                    <a:pt x="2147" y="6638"/>
                    <a:pt x="2162" y="6631"/>
                  </a:cubicBezTo>
                  <a:cubicBezTo>
                    <a:pt x="2221" y="6624"/>
                    <a:pt x="2228" y="6587"/>
                    <a:pt x="2235" y="6558"/>
                  </a:cubicBezTo>
                  <a:lnTo>
                    <a:pt x="2235" y="6550"/>
                  </a:lnTo>
                  <a:cubicBezTo>
                    <a:pt x="2243" y="6543"/>
                    <a:pt x="2279" y="6536"/>
                    <a:pt x="2294" y="6536"/>
                  </a:cubicBezTo>
                  <a:cubicBezTo>
                    <a:pt x="2316" y="6536"/>
                    <a:pt x="2330" y="6536"/>
                    <a:pt x="2345" y="6528"/>
                  </a:cubicBezTo>
                  <a:cubicBezTo>
                    <a:pt x="2367" y="6521"/>
                    <a:pt x="2382" y="6499"/>
                    <a:pt x="2397" y="6477"/>
                  </a:cubicBezTo>
                  <a:cubicBezTo>
                    <a:pt x="2404" y="6462"/>
                    <a:pt x="2411" y="6448"/>
                    <a:pt x="2426" y="6433"/>
                  </a:cubicBezTo>
                  <a:cubicBezTo>
                    <a:pt x="2433" y="6433"/>
                    <a:pt x="2433" y="6426"/>
                    <a:pt x="2440" y="6426"/>
                  </a:cubicBezTo>
                  <a:cubicBezTo>
                    <a:pt x="2448" y="6426"/>
                    <a:pt x="2462" y="6433"/>
                    <a:pt x="2477" y="6433"/>
                  </a:cubicBezTo>
                  <a:cubicBezTo>
                    <a:pt x="2492" y="6440"/>
                    <a:pt x="2514" y="6448"/>
                    <a:pt x="2528" y="6448"/>
                  </a:cubicBezTo>
                  <a:cubicBezTo>
                    <a:pt x="2587" y="6448"/>
                    <a:pt x="2631" y="6418"/>
                    <a:pt x="2668" y="6389"/>
                  </a:cubicBezTo>
                  <a:cubicBezTo>
                    <a:pt x="2682" y="6382"/>
                    <a:pt x="2690" y="6367"/>
                    <a:pt x="2704" y="6360"/>
                  </a:cubicBezTo>
                  <a:cubicBezTo>
                    <a:pt x="2726" y="6338"/>
                    <a:pt x="2763" y="6301"/>
                    <a:pt x="2785" y="6301"/>
                  </a:cubicBezTo>
                  <a:cubicBezTo>
                    <a:pt x="2792" y="6301"/>
                    <a:pt x="2814" y="6316"/>
                    <a:pt x="2829" y="6323"/>
                  </a:cubicBezTo>
                  <a:cubicBezTo>
                    <a:pt x="2858" y="6338"/>
                    <a:pt x="2887" y="6353"/>
                    <a:pt x="2917" y="6353"/>
                  </a:cubicBezTo>
                  <a:cubicBezTo>
                    <a:pt x="2931" y="6353"/>
                    <a:pt x="2939" y="6345"/>
                    <a:pt x="2953" y="6338"/>
                  </a:cubicBezTo>
                  <a:cubicBezTo>
                    <a:pt x="2968" y="6330"/>
                    <a:pt x="2983" y="6323"/>
                    <a:pt x="2997" y="6316"/>
                  </a:cubicBezTo>
                  <a:cubicBezTo>
                    <a:pt x="3041" y="6294"/>
                    <a:pt x="3085" y="6279"/>
                    <a:pt x="3107" y="6250"/>
                  </a:cubicBezTo>
                  <a:cubicBezTo>
                    <a:pt x="3122" y="6228"/>
                    <a:pt x="3129" y="6213"/>
                    <a:pt x="3144" y="6191"/>
                  </a:cubicBezTo>
                  <a:cubicBezTo>
                    <a:pt x="3144" y="6177"/>
                    <a:pt x="3159" y="6162"/>
                    <a:pt x="3166" y="6140"/>
                  </a:cubicBezTo>
                  <a:cubicBezTo>
                    <a:pt x="3195" y="6096"/>
                    <a:pt x="3254" y="6059"/>
                    <a:pt x="3283" y="6052"/>
                  </a:cubicBezTo>
                  <a:cubicBezTo>
                    <a:pt x="3290" y="6052"/>
                    <a:pt x="3298" y="6052"/>
                    <a:pt x="3312" y="6052"/>
                  </a:cubicBezTo>
                  <a:cubicBezTo>
                    <a:pt x="3349" y="6045"/>
                    <a:pt x="3393" y="6037"/>
                    <a:pt x="3452" y="6001"/>
                  </a:cubicBezTo>
                  <a:cubicBezTo>
                    <a:pt x="3459" y="5994"/>
                    <a:pt x="3466" y="5986"/>
                    <a:pt x="3481" y="5979"/>
                  </a:cubicBezTo>
                  <a:cubicBezTo>
                    <a:pt x="3488" y="5971"/>
                    <a:pt x="3503" y="5957"/>
                    <a:pt x="3518" y="5949"/>
                  </a:cubicBezTo>
                  <a:cubicBezTo>
                    <a:pt x="3525" y="5971"/>
                    <a:pt x="3540" y="5979"/>
                    <a:pt x="3554" y="5979"/>
                  </a:cubicBezTo>
                  <a:cubicBezTo>
                    <a:pt x="3591" y="5979"/>
                    <a:pt x="3620" y="5942"/>
                    <a:pt x="3628" y="5906"/>
                  </a:cubicBezTo>
                  <a:cubicBezTo>
                    <a:pt x="3628" y="5898"/>
                    <a:pt x="3635" y="5898"/>
                    <a:pt x="3635" y="5898"/>
                  </a:cubicBezTo>
                  <a:cubicBezTo>
                    <a:pt x="3635" y="5898"/>
                    <a:pt x="3649" y="5898"/>
                    <a:pt x="3657" y="5898"/>
                  </a:cubicBezTo>
                  <a:cubicBezTo>
                    <a:pt x="3671" y="5891"/>
                    <a:pt x="3693" y="5891"/>
                    <a:pt x="3716" y="5884"/>
                  </a:cubicBezTo>
                  <a:cubicBezTo>
                    <a:pt x="3737" y="5884"/>
                    <a:pt x="3745" y="5876"/>
                    <a:pt x="3752" y="5876"/>
                  </a:cubicBezTo>
                  <a:cubicBezTo>
                    <a:pt x="3781" y="5876"/>
                    <a:pt x="3789" y="5869"/>
                    <a:pt x="3796" y="5839"/>
                  </a:cubicBezTo>
                  <a:cubicBezTo>
                    <a:pt x="3796" y="5832"/>
                    <a:pt x="3796" y="5825"/>
                    <a:pt x="3803" y="5810"/>
                  </a:cubicBezTo>
                  <a:cubicBezTo>
                    <a:pt x="3803" y="5803"/>
                    <a:pt x="3803" y="5788"/>
                    <a:pt x="3811" y="5781"/>
                  </a:cubicBezTo>
                  <a:cubicBezTo>
                    <a:pt x="3818" y="5744"/>
                    <a:pt x="3825" y="5722"/>
                    <a:pt x="3847" y="5693"/>
                  </a:cubicBezTo>
                  <a:cubicBezTo>
                    <a:pt x="3862" y="5671"/>
                    <a:pt x="3884" y="5656"/>
                    <a:pt x="3906" y="5649"/>
                  </a:cubicBezTo>
                  <a:cubicBezTo>
                    <a:pt x="3921" y="5634"/>
                    <a:pt x="3935" y="5627"/>
                    <a:pt x="3943" y="5612"/>
                  </a:cubicBezTo>
                  <a:cubicBezTo>
                    <a:pt x="3972" y="5590"/>
                    <a:pt x="3979" y="5546"/>
                    <a:pt x="3979" y="5503"/>
                  </a:cubicBezTo>
                  <a:cubicBezTo>
                    <a:pt x="3987" y="5495"/>
                    <a:pt x="3987" y="5480"/>
                    <a:pt x="3987" y="5473"/>
                  </a:cubicBezTo>
                  <a:cubicBezTo>
                    <a:pt x="3994" y="5458"/>
                    <a:pt x="3987" y="5437"/>
                    <a:pt x="3987" y="5422"/>
                  </a:cubicBezTo>
                  <a:cubicBezTo>
                    <a:pt x="3987" y="5385"/>
                    <a:pt x="3987" y="5363"/>
                    <a:pt x="4016" y="5341"/>
                  </a:cubicBezTo>
                  <a:cubicBezTo>
                    <a:pt x="4052" y="5319"/>
                    <a:pt x="4082" y="5305"/>
                    <a:pt x="4089" y="5305"/>
                  </a:cubicBezTo>
                  <a:cubicBezTo>
                    <a:pt x="4097" y="5305"/>
                    <a:pt x="4097" y="5305"/>
                    <a:pt x="4104" y="5312"/>
                  </a:cubicBezTo>
                  <a:cubicBezTo>
                    <a:pt x="4118" y="5334"/>
                    <a:pt x="4118" y="5378"/>
                    <a:pt x="4104" y="5407"/>
                  </a:cubicBezTo>
                  <a:cubicBezTo>
                    <a:pt x="4089" y="5429"/>
                    <a:pt x="4089" y="5444"/>
                    <a:pt x="4097" y="5458"/>
                  </a:cubicBezTo>
                  <a:cubicBezTo>
                    <a:pt x="4104" y="5495"/>
                    <a:pt x="4148" y="5517"/>
                    <a:pt x="4177" y="5532"/>
                  </a:cubicBezTo>
                  <a:cubicBezTo>
                    <a:pt x="4184" y="5532"/>
                    <a:pt x="4184" y="5532"/>
                    <a:pt x="4184" y="5532"/>
                  </a:cubicBezTo>
                  <a:cubicBezTo>
                    <a:pt x="4206" y="5546"/>
                    <a:pt x="4228" y="5568"/>
                    <a:pt x="4243" y="5598"/>
                  </a:cubicBezTo>
                  <a:cubicBezTo>
                    <a:pt x="4258" y="5627"/>
                    <a:pt x="4287" y="5642"/>
                    <a:pt x="4331" y="5642"/>
                  </a:cubicBezTo>
                  <a:cubicBezTo>
                    <a:pt x="4338" y="5642"/>
                    <a:pt x="4346" y="5642"/>
                    <a:pt x="4346" y="5642"/>
                  </a:cubicBezTo>
                  <a:cubicBezTo>
                    <a:pt x="4368" y="5642"/>
                    <a:pt x="4382" y="5656"/>
                    <a:pt x="4390" y="5656"/>
                  </a:cubicBezTo>
                  <a:cubicBezTo>
                    <a:pt x="4390" y="5678"/>
                    <a:pt x="4375" y="5715"/>
                    <a:pt x="4368" y="5730"/>
                  </a:cubicBezTo>
                  <a:cubicBezTo>
                    <a:pt x="4368" y="5737"/>
                    <a:pt x="4368" y="5744"/>
                    <a:pt x="4360" y="5752"/>
                  </a:cubicBezTo>
                  <a:cubicBezTo>
                    <a:pt x="4353" y="5788"/>
                    <a:pt x="4353" y="5869"/>
                    <a:pt x="4390" y="5906"/>
                  </a:cubicBezTo>
                  <a:cubicBezTo>
                    <a:pt x="4397" y="5913"/>
                    <a:pt x="4411" y="5927"/>
                    <a:pt x="4426" y="5935"/>
                  </a:cubicBezTo>
                  <a:cubicBezTo>
                    <a:pt x="4441" y="5949"/>
                    <a:pt x="4463" y="5964"/>
                    <a:pt x="4478" y="5986"/>
                  </a:cubicBezTo>
                  <a:cubicBezTo>
                    <a:pt x="4485" y="6001"/>
                    <a:pt x="4499" y="6008"/>
                    <a:pt x="4514" y="6023"/>
                  </a:cubicBezTo>
                  <a:cubicBezTo>
                    <a:pt x="4536" y="6037"/>
                    <a:pt x="4543" y="6045"/>
                    <a:pt x="4543" y="6052"/>
                  </a:cubicBezTo>
                  <a:cubicBezTo>
                    <a:pt x="4536" y="6081"/>
                    <a:pt x="4543" y="6103"/>
                    <a:pt x="4551" y="6111"/>
                  </a:cubicBezTo>
                  <a:cubicBezTo>
                    <a:pt x="4558" y="6125"/>
                    <a:pt x="4580" y="6133"/>
                    <a:pt x="4609" y="6133"/>
                  </a:cubicBezTo>
                  <a:cubicBezTo>
                    <a:pt x="4624" y="6133"/>
                    <a:pt x="4631" y="6133"/>
                    <a:pt x="4646" y="6133"/>
                  </a:cubicBezTo>
                  <a:cubicBezTo>
                    <a:pt x="4653" y="6133"/>
                    <a:pt x="4661" y="6125"/>
                    <a:pt x="4668" y="6125"/>
                  </a:cubicBezTo>
                  <a:cubicBezTo>
                    <a:pt x="4675" y="6125"/>
                    <a:pt x="4675" y="6125"/>
                    <a:pt x="4683" y="6125"/>
                  </a:cubicBezTo>
                  <a:cubicBezTo>
                    <a:pt x="4683" y="6125"/>
                    <a:pt x="4683" y="6133"/>
                    <a:pt x="4683" y="6140"/>
                  </a:cubicBezTo>
                  <a:cubicBezTo>
                    <a:pt x="4683" y="6147"/>
                    <a:pt x="4683" y="6155"/>
                    <a:pt x="4683" y="6162"/>
                  </a:cubicBezTo>
                  <a:cubicBezTo>
                    <a:pt x="4683" y="6272"/>
                    <a:pt x="4683" y="6272"/>
                    <a:pt x="4683" y="6272"/>
                  </a:cubicBezTo>
                  <a:cubicBezTo>
                    <a:pt x="4741" y="6177"/>
                    <a:pt x="4741" y="6177"/>
                    <a:pt x="4741" y="6177"/>
                  </a:cubicBezTo>
                  <a:cubicBezTo>
                    <a:pt x="4756" y="6147"/>
                    <a:pt x="4771" y="6125"/>
                    <a:pt x="4792" y="6103"/>
                  </a:cubicBezTo>
                  <a:cubicBezTo>
                    <a:pt x="4837" y="6045"/>
                    <a:pt x="4829" y="6001"/>
                    <a:pt x="4822" y="5957"/>
                  </a:cubicBezTo>
                  <a:cubicBezTo>
                    <a:pt x="4815" y="5942"/>
                    <a:pt x="4815" y="5927"/>
                    <a:pt x="4815" y="5913"/>
                  </a:cubicBezTo>
                  <a:cubicBezTo>
                    <a:pt x="4807" y="5862"/>
                    <a:pt x="4792" y="5847"/>
                    <a:pt x="4778" y="5832"/>
                  </a:cubicBezTo>
                  <a:cubicBezTo>
                    <a:pt x="4778" y="5832"/>
                    <a:pt x="4771" y="5825"/>
                    <a:pt x="4771" y="5810"/>
                  </a:cubicBezTo>
                  <a:cubicBezTo>
                    <a:pt x="4771" y="5796"/>
                    <a:pt x="4771" y="5796"/>
                    <a:pt x="4785" y="5788"/>
                  </a:cubicBezTo>
                  <a:cubicBezTo>
                    <a:pt x="4807" y="5774"/>
                    <a:pt x="4829" y="5766"/>
                    <a:pt x="4844" y="5737"/>
                  </a:cubicBezTo>
                  <a:cubicBezTo>
                    <a:pt x="4859" y="5693"/>
                    <a:pt x="4880" y="5686"/>
                    <a:pt x="4932" y="5664"/>
                  </a:cubicBezTo>
                  <a:cubicBezTo>
                    <a:pt x="4947" y="5656"/>
                    <a:pt x="4947" y="5656"/>
                    <a:pt x="4947" y="5656"/>
                  </a:cubicBezTo>
                  <a:cubicBezTo>
                    <a:pt x="5012" y="5620"/>
                    <a:pt x="5020" y="5598"/>
                    <a:pt x="5034" y="5554"/>
                  </a:cubicBezTo>
                  <a:cubicBezTo>
                    <a:pt x="5042" y="5546"/>
                    <a:pt x="5042" y="5532"/>
                    <a:pt x="5049" y="5517"/>
                  </a:cubicBezTo>
                  <a:cubicBezTo>
                    <a:pt x="5049" y="5517"/>
                    <a:pt x="5049" y="5517"/>
                    <a:pt x="5049" y="5510"/>
                  </a:cubicBezTo>
                  <a:cubicBezTo>
                    <a:pt x="5056" y="5517"/>
                    <a:pt x="5056" y="5525"/>
                    <a:pt x="5064" y="5532"/>
                  </a:cubicBezTo>
                  <a:cubicBezTo>
                    <a:pt x="5078" y="5561"/>
                    <a:pt x="5100" y="5598"/>
                    <a:pt x="5166" y="5598"/>
                  </a:cubicBezTo>
                  <a:cubicBezTo>
                    <a:pt x="5181" y="5598"/>
                    <a:pt x="5203" y="5598"/>
                    <a:pt x="5232" y="5590"/>
                  </a:cubicBezTo>
                  <a:cubicBezTo>
                    <a:pt x="5306" y="5568"/>
                    <a:pt x="5320" y="5554"/>
                    <a:pt x="5335" y="5510"/>
                  </a:cubicBezTo>
                  <a:cubicBezTo>
                    <a:pt x="5342" y="5503"/>
                    <a:pt x="5342" y="5495"/>
                    <a:pt x="5349" y="5480"/>
                  </a:cubicBezTo>
                  <a:cubicBezTo>
                    <a:pt x="5379" y="5437"/>
                    <a:pt x="5379" y="5437"/>
                    <a:pt x="5401" y="5422"/>
                  </a:cubicBezTo>
                  <a:cubicBezTo>
                    <a:pt x="5408" y="5415"/>
                    <a:pt x="5416" y="5415"/>
                    <a:pt x="5430" y="5407"/>
                  </a:cubicBezTo>
                  <a:cubicBezTo>
                    <a:pt x="5467" y="5378"/>
                    <a:pt x="5474" y="5363"/>
                    <a:pt x="5467" y="5327"/>
                  </a:cubicBezTo>
                  <a:cubicBezTo>
                    <a:pt x="5459" y="5319"/>
                    <a:pt x="5459" y="5305"/>
                    <a:pt x="5459" y="5283"/>
                  </a:cubicBezTo>
                  <a:cubicBezTo>
                    <a:pt x="5459" y="5253"/>
                    <a:pt x="5467" y="5253"/>
                    <a:pt x="5481" y="5239"/>
                  </a:cubicBezTo>
                  <a:cubicBezTo>
                    <a:pt x="5496" y="5224"/>
                    <a:pt x="5511" y="5209"/>
                    <a:pt x="5525" y="5180"/>
                  </a:cubicBezTo>
                  <a:cubicBezTo>
                    <a:pt x="5540" y="5151"/>
                    <a:pt x="5555" y="5144"/>
                    <a:pt x="5569" y="5129"/>
                  </a:cubicBezTo>
                  <a:cubicBezTo>
                    <a:pt x="5577" y="5121"/>
                    <a:pt x="5591" y="5114"/>
                    <a:pt x="5613" y="5092"/>
                  </a:cubicBezTo>
                  <a:cubicBezTo>
                    <a:pt x="5620" y="5092"/>
                    <a:pt x="5620" y="5085"/>
                    <a:pt x="5628" y="5077"/>
                  </a:cubicBezTo>
                  <a:cubicBezTo>
                    <a:pt x="5642" y="5063"/>
                    <a:pt x="5650" y="5056"/>
                    <a:pt x="5650" y="5041"/>
                  </a:cubicBezTo>
                  <a:cubicBezTo>
                    <a:pt x="5650" y="5026"/>
                    <a:pt x="5635" y="5012"/>
                    <a:pt x="5628" y="5012"/>
                  </a:cubicBezTo>
                  <a:cubicBezTo>
                    <a:pt x="5628" y="5012"/>
                    <a:pt x="5628" y="5004"/>
                    <a:pt x="5620" y="5004"/>
                  </a:cubicBezTo>
                  <a:cubicBezTo>
                    <a:pt x="5599" y="4982"/>
                    <a:pt x="5584" y="4953"/>
                    <a:pt x="5569" y="4880"/>
                  </a:cubicBezTo>
                  <a:cubicBezTo>
                    <a:pt x="5562" y="4858"/>
                    <a:pt x="5562" y="4850"/>
                    <a:pt x="5562" y="4850"/>
                  </a:cubicBezTo>
                  <a:cubicBezTo>
                    <a:pt x="5569" y="4850"/>
                    <a:pt x="5577" y="4850"/>
                    <a:pt x="5577" y="4843"/>
                  </a:cubicBezTo>
                  <a:cubicBezTo>
                    <a:pt x="5591" y="4836"/>
                    <a:pt x="5613" y="4828"/>
                    <a:pt x="5635" y="4806"/>
                  </a:cubicBezTo>
                  <a:cubicBezTo>
                    <a:pt x="5650" y="4799"/>
                    <a:pt x="5665" y="4792"/>
                    <a:pt x="5679" y="4792"/>
                  </a:cubicBezTo>
                  <a:cubicBezTo>
                    <a:pt x="5701" y="4792"/>
                    <a:pt x="5723" y="4799"/>
                    <a:pt x="5752" y="4806"/>
                  </a:cubicBezTo>
                  <a:cubicBezTo>
                    <a:pt x="5774" y="4806"/>
                    <a:pt x="5797" y="4814"/>
                    <a:pt x="5818" y="4814"/>
                  </a:cubicBezTo>
                  <a:lnTo>
                    <a:pt x="5818" y="4814"/>
                  </a:lnTo>
                  <a:cubicBezTo>
                    <a:pt x="5818" y="4828"/>
                    <a:pt x="5818" y="4828"/>
                    <a:pt x="5818" y="4828"/>
                  </a:cubicBezTo>
                  <a:cubicBezTo>
                    <a:pt x="5826" y="4843"/>
                    <a:pt x="5826" y="4843"/>
                    <a:pt x="5826" y="4843"/>
                  </a:cubicBezTo>
                  <a:cubicBezTo>
                    <a:pt x="5833" y="4858"/>
                    <a:pt x="5833" y="4858"/>
                    <a:pt x="5833" y="4858"/>
                  </a:cubicBezTo>
                  <a:cubicBezTo>
                    <a:pt x="5848" y="4858"/>
                    <a:pt x="5848" y="4858"/>
                    <a:pt x="5848" y="4858"/>
                  </a:cubicBezTo>
                  <a:cubicBezTo>
                    <a:pt x="5862" y="4858"/>
                    <a:pt x="5862" y="4858"/>
                    <a:pt x="5862" y="4858"/>
                  </a:cubicBezTo>
                  <a:cubicBezTo>
                    <a:pt x="5877" y="4836"/>
                    <a:pt x="5877" y="4836"/>
                    <a:pt x="5877" y="4836"/>
                  </a:cubicBezTo>
                  <a:lnTo>
                    <a:pt x="5877" y="4836"/>
                  </a:lnTo>
                  <a:cubicBezTo>
                    <a:pt x="5892" y="4814"/>
                    <a:pt x="5914" y="4784"/>
                    <a:pt x="5943" y="4777"/>
                  </a:cubicBezTo>
                  <a:cubicBezTo>
                    <a:pt x="5950" y="4777"/>
                    <a:pt x="5958" y="4777"/>
                    <a:pt x="5958" y="4777"/>
                  </a:cubicBezTo>
                  <a:cubicBezTo>
                    <a:pt x="5980" y="4777"/>
                    <a:pt x="5994" y="4770"/>
                    <a:pt x="6002" y="4748"/>
                  </a:cubicBezTo>
                  <a:cubicBezTo>
                    <a:pt x="6009" y="4726"/>
                    <a:pt x="5994" y="4718"/>
                    <a:pt x="5972" y="4689"/>
                  </a:cubicBezTo>
                  <a:cubicBezTo>
                    <a:pt x="5958" y="4675"/>
                    <a:pt x="5958" y="4675"/>
                    <a:pt x="5958" y="4675"/>
                  </a:cubicBezTo>
                  <a:cubicBezTo>
                    <a:pt x="5958" y="4667"/>
                    <a:pt x="5972" y="4660"/>
                    <a:pt x="5980" y="4645"/>
                  </a:cubicBezTo>
                  <a:cubicBezTo>
                    <a:pt x="5980" y="4638"/>
                    <a:pt x="5987" y="4630"/>
                    <a:pt x="5994" y="4623"/>
                  </a:cubicBezTo>
                  <a:cubicBezTo>
                    <a:pt x="6009" y="4608"/>
                    <a:pt x="6016" y="4601"/>
                    <a:pt x="6031" y="4594"/>
                  </a:cubicBezTo>
                  <a:cubicBezTo>
                    <a:pt x="6046" y="4579"/>
                    <a:pt x="6068" y="4565"/>
                    <a:pt x="6082" y="4529"/>
                  </a:cubicBezTo>
                  <a:cubicBezTo>
                    <a:pt x="6111" y="4470"/>
                    <a:pt x="6119" y="4456"/>
                    <a:pt x="6090" y="4404"/>
                  </a:cubicBezTo>
                  <a:cubicBezTo>
                    <a:pt x="6075" y="4375"/>
                    <a:pt x="6068" y="4353"/>
                    <a:pt x="6053" y="4287"/>
                  </a:cubicBezTo>
                  <a:cubicBezTo>
                    <a:pt x="6046" y="4272"/>
                    <a:pt x="6046" y="4258"/>
                    <a:pt x="6046" y="4243"/>
                  </a:cubicBezTo>
                  <a:cubicBezTo>
                    <a:pt x="6038" y="4214"/>
                    <a:pt x="6038" y="4177"/>
                    <a:pt x="5980" y="4177"/>
                  </a:cubicBezTo>
                  <a:cubicBezTo>
                    <a:pt x="5980" y="4177"/>
                    <a:pt x="5972" y="4177"/>
                    <a:pt x="5958" y="4177"/>
                  </a:cubicBezTo>
                  <a:cubicBezTo>
                    <a:pt x="5899" y="4185"/>
                    <a:pt x="5855" y="4206"/>
                    <a:pt x="5811" y="4243"/>
                  </a:cubicBezTo>
                  <a:cubicBezTo>
                    <a:pt x="5789" y="4258"/>
                    <a:pt x="5767" y="4272"/>
                    <a:pt x="5752" y="4272"/>
                  </a:cubicBezTo>
                  <a:cubicBezTo>
                    <a:pt x="5745" y="4272"/>
                    <a:pt x="5745" y="4272"/>
                    <a:pt x="5738" y="4265"/>
                  </a:cubicBezTo>
                  <a:cubicBezTo>
                    <a:pt x="5723" y="4258"/>
                    <a:pt x="5723" y="4258"/>
                    <a:pt x="5723" y="4243"/>
                  </a:cubicBezTo>
                  <a:cubicBezTo>
                    <a:pt x="5716" y="4228"/>
                    <a:pt x="5709" y="4214"/>
                    <a:pt x="5694" y="4192"/>
                  </a:cubicBezTo>
                  <a:cubicBezTo>
                    <a:pt x="5679" y="4177"/>
                    <a:pt x="5679" y="4177"/>
                    <a:pt x="5709" y="4133"/>
                  </a:cubicBezTo>
                  <a:cubicBezTo>
                    <a:pt x="5716" y="4119"/>
                    <a:pt x="5730" y="4104"/>
                    <a:pt x="5745" y="4075"/>
                  </a:cubicBezTo>
                  <a:cubicBezTo>
                    <a:pt x="5774" y="4023"/>
                    <a:pt x="5782" y="4016"/>
                    <a:pt x="5818" y="3994"/>
                  </a:cubicBezTo>
                  <a:cubicBezTo>
                    <a:pt x="5826" y="3987"/>
                    <a:pt x="5840" y="3979"/>
                    <a:pt x="5855" y="3965"/>
                  </a:cubicBezTo>
                  <a:cubicBezTo>
                    <a:pt x="5892" y="3943"/>
                    <a:pt x="5906" y="3921"/>
                    <a:pt x="5914" y="3906"/>
                  </a:cubicBezTo>
                  <a:cubicBezTo>
                    <a:pt x="5914" y="3906"/>
                    <a:pt x="5914" y="3899"/>
                    <a:pt x="5921" y="3899"/>
                  </a:cubicBezTo>
                  <a:lnTo>
                    <a:pt x="5921" y="3899"/>
                  </a:lnTo>
                  <a:cubicBezTo>
                    <a:pt x="5921" y="3899"/>
                    <a:pt x="5921" y="3899"/>
                    <a:pt x="5928" y="3899"/>
                  </a:cubicBezTo>
                  <a:cubicBezTo>
                    <a:pt x="5943" y="3899"/>
                    <a:pt x="5950" y="3899"/>
                    <a:pt x="5965" y="3899"/>
                  </a:cubicBezTo>
                  <a:cubicBezTo>
                    <a:pt x="5972" y="3899"/>
                    <a:pt x="5987" y="3899"/>
                    <a:pt x="5994" y="3899"/>
                  </a:cubicBezTo>
                  <a:cubicBezTo>
                    <a:pt x="6024" y="3899"/>
                    <a:pt x="6060" y="3899"/>
                    <a:pt x="6097" y="3862"/>
                  </a:cubicBezTo>
                  <a:cubicBezTo>
                    <a:pt x="6119" y="3840"/>
                    <a:pt x="6133" y="3840"/>
                    <a:pt x="6141" y="3840"/>
                  </a:cubicBezTo>
                  <a:cubicBezTo>
                    <a:pt x="6156" y="3840"/>
                    <a:pt x="6178" y="3847"/>
                    <a:pt x="6192" y="3862"/>
                  </a:cubicBezTo>
                  <a:cubicBezTo>
                    <a:pt x="6214" y="3869"/>
                    <a:pt x="6236" y="3877"/>
                    <a:pt x="6258" y="3877"/>
                  </a:cubicBezTo>
                  <a:cubicBezTo>
                    <a:pt x="6302" y="3877"/>
                    <a:pt x="6339" y="3862"/>
                    <a:pt x="6383" y="3855"/>
                  </a:cubicBezTo>
                  <a:cubicBezTo>
                    <a:pt x="6405" y="3847"/>
                    <a:pt x="6419" y="3840"/>
                    <a:pt x="6441" y="3840"/>
                  </a:cubicBezTo>
                  <a:cubicBezTo>
                    <a:pt x="6478" y="3833"/>
                    <a:pt x="6500" y="3811"/>
                    <a:pt x="6515" y="3789"/>
                  </a:cubicBezTo>
                  <a:cubicBezTo>
                    <a:pt x="6529" y="3752"/>
                    <a:pt x="6515" y="3716"/>
                    <a:pt x="6500" y="3694"/>
                  </a:cubicBezTo>
                  <a:cubicBezTo>
                    <a:pt x="6492" y="3671"/>
                    <a:pt x="6471" y="3650"/>
                    <a:pt x="6449" y="3635"/>
                  </a:cubicBezTo>
                  <a:cubicBezTo>
                    <a:pt x="6427" y="3620"/>
                    <a:pt x="6405" y="3606"/>
                    <a:pt x="6390" y="3584"/>
                  </a:cubicBezTo>
                  <a:cubicBezTo>
                    <a:pt x="6383" y="3584"/>
                    <a:pt x="6383" y="3584"/>
                    <a:pt x="6383" y="3584"/>
                  </a:cubicBezTo>
                  <a:cubicBezTo>
                    <a:pt x="6368" y="3569"/>
                    <a:pt x="6353" y="3547"/>
                    <a:pt x="6353" y="3540"/>
                  </a:cubicBezTo>
                  <a:cubicBezTo>
                    <a:pt x="6353" y="3540"/>
                    <a:pt x="6361" y="3532"/>
                    <a:pt x="6383" y="3518"/>
                  </a:cubicBezTo>
                  <a:cubicBezTo>
                    <a:pt x="6419" y="3488"/>
                    <a:pt x="6478" y="3466"/>
                    <a:pt x="6529" y="3452"/>
                  </a:cubicBezTo>
                  <a:cubicBezTo>
                    <a:pt x="6551" y="3445"/>
                    <a:pt x="6573" y="3437"/>
                    <a:pt x="6588" y="3430"/>
                  </a:cubicBezTo>
                  <a:cubicBezTo>
                    <a:pt x="6595" y="3422"/>
                    <a:pt x="6595" y="3422"/>
                    <a:pt x="6602" y="3422"/>
                  </a:cubicBezTo>
                  <a:cubicBezTo>
                    <a:pt x="6617" y="3422"/>
                    <a:pt x="6632" y="3437"/>
                    <a:pt x="6654" y="3452"/>
                  </a:cubicBezTo>
                  <a:cubicBezTo>
                    <a:pt x="6668" y="3466"/>
                    <a:pt x="6690" y="3481"/>
                    <a:pt x="6712" y="3488"/>
                  </a:cubicBezTo>
                  <a:cubicBezTo>
                    <a:pt x="6727" y="3496"/>
                    <a:pt x="6749" y="3503"/>
                    <a:pt x="6749" y="3503"/>
                  </a:cubicBezTo>
                  <a:cubicBezTo>
                    <a:pt x="6749" y="3503"/>
                    <a:pt x="6749" y="3510"/>
                    <a:pt x="6742" y="3525"/>
                  </a:cubicBezTo>
                  <a:cubicBezTo>
                    <a:pt x="6727" y="3554"/>
                    <a:pt x="6727" y="3591"/>
                    <a:pt x="6749" y="3620"/>
                  </a:cubicBezTo>
                  <a:cubicBezTo>
                    <a:pt x="6764" y="3657"/>
                    <a:pt x="6808" y="3679"/>
                    <a:pt x="6852" y="3686"/>
                  </a:cubicBezTo>
                  <a:cubicBezTo>
                    <a:pt x="6859" y="3686"/>
                    <a:pt x="6866" y="3686"/>
                    <a:pt x="6866" y="3686"/>
                  </a:cubicBezTo>
                  <a:cubicBezTo>
                    <a:pt x="6932" y="3686"/>
                    <a:pt x="6961" y="3650"/>
                    <a:pt x="6991" y="3613"/>
                  </a:cubicBezTo>
                  <a:cubicBezTo>
                    <a:pt x="6998" y="3606"/>
                    <a:pt x="7013" y="3591"/>
                    <a:pt x="7020" y="3584"/>
                  </a:cubicBezTo>
                  <a:cubicBezTo>
                    <a:pt x="7049" y="3562"/>
                    <a:pt x="7115" y="3496"/>
                    <a:pt x="7225" y="3386"/>
                  </a:cubicBezTo>
                  <a:cubicBezTo>
                    <a:pt x="7277" y="3342"/>
                    <a:pt x="7321" y="3247"/>
                    <a:pt x="7342" y="3203"/>
                  </a:cubicBezTo>
                  <a:cubicBezTo>
                    <a:pt x="7372" y="3144"/>
                    <a:pt x="7328" y="3122"/>
                    <a:pt x="7313" y="3115"/>
                  </a:cubicBezTo>
                  <a:cubicBezTo>
                    <a:pt x="7313" y="3115"/>
                    <a:pt x="7306" y="3115"/>
                    <a:pt x="7306" y="3107"/>
                  </a:cubicBezTo>
                  <a:cubicBezTo>
                    <a:pt x="7306" y="3093"/>
                    <a:pt x="7342" y="3078"/>
                    <a:pt x="7387" y="3078"/>
                  </a:cubicBezTo>
                  <a:cubicBezTo>
                    <a:pt x="7460" y="3078"/>
                    <a:pt x="7504" y="3012"/>
                    <a:pt x="7504" y="3005"/>
                  </a:cubicBezTo>
                  <a:cubicBezTo>
                    <a:pt x="7518" y="2983"/>
                    <a:pt x="7518" y="2983"/>
                    <a:pt x="7518" y="2983"/>
                  </a:cubicBezTo>
                  <a:cubicBezTo>
                    <a:pt x="7548" y="2954"/>
                    <a:pt x="7548" y="2954"/>
                    <a:pt x="7548" y="2954"/>
                  </a:cubicBezTo>
                  <a:cubicBezTo>
                    <a:pt x="7533" y="2961"/>
                    <a:pt x="7533" y="2961"/>
                    <a:pt x="7533" y="2961"/>
                  </a:cubicBezTo>
                  <a:cubicBezTo>
                    <a:pt x="7533" y="2954"/>
                    <a:pt x="7533" y="2954"/>
                    <a:pt x="7533" y="2954"/>
                  </a:cubicBezTo>
                  <a:cubicBezTo>
                    <a:pt x="7474" y="2961"/>
                    <a:pt x="7474" y="2961"/>
                    <a:pt x="7474" y="2961"/>
                  </a:cubicBezTo>
                  <a:cubicBezTo>
                    <a:pt x="7474" y="2961"/>
                    <a:pt x="7467" y="2961"/>
                    <a:pt x="7452" y="2961"/>
                  </a:cubicBezTo>
                  <a:cubicBezTo>
                    <a:pt x="7452" y="2961"/>
                    <a:pt x="7445" y="2968"/>
                    <a:pt x="7438" y="2968"/>
                  </a:cubicBezTo>
                  <a:cubicBezTo>
                    <a:pt x="7423" y="2968"/>
                    <a:pt x="7394" y="2961"/>
                    <a:pt x="7372" y="2946"/>
                  </a:cubicBezTo>
                  <a:cubicBezTo>
                    <a:pt x="7364" y="2939"/>
                    <a:pt x="7357" y="2931"/>
                    <a:pt x="7357" y="2931"/>
                  </a:cubicBezTo>
                  <a:cubicBezTo>
                    <a:pt x="7357" y="2924"/>
                    <a:pt x="7379" y="2902"/>
                    <a:pt x="7394" y="2888"/>
                  </a:cubicBezTo>
                  <a:cubicBezTo>
                    <a:pt x="7401" y="2880"/>
                    <a:pt x="7409" y="2873"/>
                    <a:pt x="7416" y="2866"/>
                  </a:cubicBezTo>
                  <a:cubicBezTo>
                    <a:pt x="7452" y="2829"/>
                    <a:pt x="7438" y="2778"/>
                    <a:pt x="7423" y="2748"/>
                  </a:cubicBezTo>
                  <a:cubicBezTo>
                    <a:pt x="7416" y="2734"/>
                    <a:pt x="7409" y="2712"/>
                    <a:pt x="7409" y="2697"/>
                  </a:cubicBezTo>
                  <a:cubicBezTo>
                    <a:pt x="7394" y="2638"/>
                    <a:pt x="7401" y="2624"/>
                    <a:pt x="7416" y="2609"/>
                  </a:cubicBezTo>
                  <a:cubicBezTo>
                    <a:pt x="7460" y="2580"/>
                    <a:pt x="7511" y="2528"/>
                    <a:pt x="7511" y="2462"/>
                  </a:cubicBezTo>
                  <a:cubicBezTo>
                    <a:pt x="7511" y="2433"/>
                    <a:pt x="7489" y="2411"/>
                    <a:pt x="7482" y="2404"/>
                  </a:cubicBezTo>
                  <a:cubicBezTo>
                    <a:pt x="7482" y="2404"/>
                    <a:pt x="7482" y="2397"/>
                    <a:pt x="7489" y="2397"/>
                  </a:cubicBezTo>
                  <a:cubicBezTo>
                    <a:pt x="7511" y="2360"/>
                    <a:pt x="7533" y="2301"/>
                    <a:pt x="7511" y="2265"/>
                  </a:cubicBezTo>
                  <a:cubicBezTo>
                    <a:pt x="7504" y="2250"/>
                    <a:pt x="7482" y="2228"/>
                    <a:pt x="7438" y="2228"/>
                  </a:cubicBezTo>
                  <a:cubicBezTo>
                    <a:pt x="7430" y="2228"/>
                    <a:pt x="7430" y="2228"/>
                    <a:pt x="7423" y="2228"/>
                  </a:cubicBezTo>
                  <a:cubicBezTo>
                    <a:pt x="7401" y="2235"/>
                    <a:pt x="7387" y="2235"/>
                    <a:pt x="7364" y="2235"/>
                  </a:cubicBezTo>
                  <a:cubicBezTo>
                    <a:pt x="7313" y="2235"/>
                    <a:pt x="7313" y="2221"/>
                    <a:pt x="7313" y="2199"/>
                  </a:cubicBezTo>
                  <a:cubicBezTo>
                    <a:pt x="7313" y="2059"/>
                    <a:pt x="7247" y="2045"/>
                    <a:pt x="7225" y="2045"/>
                  </a:cubicBezTo>
                  <a:cubicBezTo>
                    <a:pt x="7203" y="2045"/>
                    <a:pt x="7181" y="2008"/>
                    <a:pt x="7181" y="1964"/>
                  </a:cubicBezTo>
                  <a:cubicBezTo>
                    <a:pt x="7181" y="1898"/>
                    <a:pt x="7145" y="1854"/>
                    <a:pt x="7086" y="1854"/>
                  </a:cubicBezTo>
                  <a:cubicBezTo>
                    <a:pt x="7064" y="1854"/>
                    <a:pt x="7042" y="1862"/>
                    <a:pt x="7020" y="1876"/>
                  </a:cubicBezTo>
                  <a:cubicBezTo>
                    <a:pt x="7006" y="1884"/>
                    <a:pt x="6998" y="1891"/>
                    <a:pt x="6991" y="1891"/>
                  </a:cubicBezTo>
                  <a:cubicBezTo>
                    <a:pt x="6983" y="1891"/>
                    <a:pt x="6983" y="1884"/>
                    <a:pt x="6976" y="1884"/>
                  </a:cubicBezTo>
                  <a:cubicBezTo>
                    <a:pt x="6969" y="1869"/>
                    <a:pt x="6969" y="1862"/>
                    <a:pt x="6976" y="1854"/>
                  </a:cubicBezTo>
                  <a:cubicBezTo>
                    <a:pt x="7006" y="1796"/>
                    <a:pt x="6998" y="1722"/>
                    <a:pt x="6991" y="1678"/>
                  </a:cubicBezTo>
                  <a:cubicBezTo>
                    <a:pt x="6983" y="1627"/>
                    <a:pt x="6969" y="1539"/>
                    <a:pt x="6969" y="1532"/>
                  </a:cubicBezTo>
                  <a:cubicBezTo>
                    <a:pt x="6969" y="1517"/>
                    <a:pt x="6969" y="1517"/>
                    <a:pt x="6969" y="1517"/>
                  </a:cubicBezTo>
                  <a:cubicBezTo>
                    <a:pt x="6954" y="1510"/>
                    <a:pt x="6954" y="1510"/>
                    <a:pt x="6954" y="1510"/>
                  </a:cubicBezTo>
                  <a:cubicBezTo>
                    <a:pt x="6932" y="1495"/>
                    <a:pt x="6903" y="1473"/>
                    <a:pt x="6903" y="1459"/>
                  </a:cubicBezTo>
                  <a:cubicBezTo>
                    <a:pt x="6903" y="1459"/>
                    <a:pt x="6903" y="1444"/>
                    <a:pt x="6903" y="1437"/>
                  </a:cubicBezTo>
                  <a:cubicBezTo>
                    <a:pt x="6910" y="1415"/>
                    <a:pt x="6918" y="1393"/>
                    <a:pt x="6903" y="1356"/>
                  </a:cubicBezTo>
                  <a:cubicBezTo>
                    <a:pt x="6881" y="1305"/>
                    <a:pt x="6815" y="1305"/>
                    <a:pt x="6778" y="1305"/>
                  </a:cubicBezTo>
                  <a:cubicBezTo>
                    <a:pt x="6771" y="1305"/>
                    <a:pt x="6756" y="1305"/>
                    <a:pt x="6749" y="1305"/>
                  </a:cubicBezTo>
                  <a:cubicBezTo>
                    <a:pt x="6734" y="1305"/>
                    <a:pt x="6727" y="1305"/>
                    <a:pt x="6712" y="1305"/>
                  </a:cubicBezTo>
                  <a:cubicBezTo>
                    <a:pt x="6661" y="1305"/>
                    <a:pt x="6632" y="1290"/>
                    <a:pt x="6624" y="1276"/>
                  </a:cubicBezTo>
                  <a:cubicBezTo>
                    <a:pt x="6617" y="1253"/>
                    <a:pt x="6617" y="1217"/>
                    <a:pt x="6632" y="1209"/>
                  </a:cubicBezTo>
                  <a:cubicBezTo>
                    <a:pt x="6661" y="1195"/>
                    <a:pt x="6698" y="1158"/>
                    <a:pt x="6683" y="1100"/>
                  </a:cubicBezTo>
                  <a:cubicBezTo>
                    <a:pt x="6683" y="1092"/>
                    <a:pt x="6698" y="1085"/>
                    <a:pt x="6705" y="1085"/>
                  </a:cubicBezTo>
                  <a:cubicBezTo>
                    <a:pt x="6712" y="1078"/>
                    <a:pt x="6727" y="1070"/>
                    <a:pt x="6742" y="1063"/>
                  </a:cubicBezTo>
                  <a:cubicBezTo>
                    <a:pt x="6764" y="1048"/>
                    <a:pt x="6764" y="1026"/>
                    <a:pt x="6756" y="1019"/>
                  </a:cubicBezTo>
                  <a:cubicBezTo>
                    <a:pt x="6756" y="990"/>
                    <a:pt x="6720" y="975"/>
                    <a:pt x="6676" y="953"/>
                  </a:cubicBezTo>
                  <a:cubicBezTo>
                    <a:pt x="6661" y="953"/>
                    <a:pt x="6654" y="946"/>
                    <a:pt x="6639" y="938"/>
                  </a:cubicBezTo>
                  <a:cubicBezTo>
                    <a:pt x="6610" y="931"/>
                    <a:pt x="6602" y="909"/>
                    <a:pt x="6588" y="887"/>
                  </a:cubicBezTo>
                  <a:cubicBezTo>
                    <a:pt x="6580" y="872"/>
                    <a:pt x="6573" y="858"/>
                    <a:pt x="6559" y="843"/>
                  </a:cubicBezTo>
                  <a:cubicBezTo>
                    <a:pt x="6544" y="836"/>
                    <a:pt x="6551" y="821"/>
                    <a:pt x="6573" y="777"/>
                  </a:cubicBezTo>
                  <a:cubicBezTo>
                    <a:pt x="6573" y="770"/>
                    <a:pt x="6580" y="755"/>
                    <a:pt x="6588" y="740"/>
                  </a:cubicBezTo>
                  <a:cubicBezTo>
                    <a:pt x="6602" y="697"/>
                    <a:pt x="6624" y="689"/>
                    <a:pt x="6690" y="682"/>
                  </a:cubicBezTo>
                  <a:cubicBezTo>
                    <a:pt x="6756" y="675"/>
                    <a:pt x="6778" y="609"/>
                    <a:pt x="6800" y="557"/>
                  </a:cubicBezTo>
                  <a:cubicBezTo>
                    <a:pt x="6815" y="535"/>
                    <a:pt x="6822" y="513"/>
                    <a:pt x="6830" y="506"/>
                  </a:cubicBezTo>
                  <a:cubicBezTo>
                    <a:pt x="6852" y="469"/>
                    <a:pt x="6866" y="440"/>
                    <a:pt x="6859" y="411"/>
                  </a:cubicBezTo>
                  <a:cubicBezTo>
                    <a:pt x="6859" y="389"/>
                    <a:pt x="6844" y="367"/>
                    <a:pt x="6815" y="345"/>
                  </a:cubicBezTo>
                  <a:cubicBezTo>
                    <a:pt x="6800" y="338"/>
                    <a:pt x="6793" y="330"/>
                    <a:pt x="6793" y="316"/>
                  </a:cubicBezTo>
                  <a:cubicBezTo>
                    <a:pt x="6793" y="308"/>
                    <a:pt x="6793" y="301"/>
                    <a:pt x="6808" y="294"/>
                  </a:cubicBezTo>
                  <a:cubicBezTo>
                    <a:pt x="6844" y="271"/>
                    <a:pt x="6866" y="242"/>
                    <a:pt x="6873" y="213"/>
                  </a:cubicBezTo>
                  <a:cubicBezTo>
                    <a:pt x="6873" y="191"/>
                    <a:pt x="6873" y="169"/>
                    <a:pt x="6844" y="140"/>
                  </a:cubicBezTo>
                  <a:cubicBezTo>
                    <a:pt x="6822" y="118"/>
                    <a:pt x="6793" y="103"/>
                    <a:pt x="6764" y="103"/>
                  </a:cubicBezTo>
                  <a:cubicBezTo>
                    <a:pt x="6742" y="103"/>
                    <a:pt x="6720" y="110"/>
                    <a:pt x="6705" y="118"/>
                  </a:cubicBezTo>
                  <a:cubicBezTo>
                    <a:pt x="6690" y="118"/>
                    <a:pt x="6683" y="118"/>
                    <a:pt x="6676" y="125"/>
                  </a:cubicBezTo>
                  <a:cubicBezTo>
                    <a:pt x="6602" y="132"/>
                    <a:pt x="6580" y="191"/>
                    <a:pt x="6559" y="250"/>
                  </a:cubicBezTo>
                  <a:cubicBezTo>
                    <a:pt x="6544" y="279"/>
                    <a:pt x="6529" y="294"/>
                    <a:pt x="6515" y="308"/>
                  </a:cubicBezTo>
                  <a:cubicBezTo>
                    <a:pt x="6500" y="330"/>
                    <a:pt x="6478" y="359"/>
                    <a:pt x="6471" y="403"/>
                  </a:cubicBezTo>
                  <a:cubicBezTo>
                    <a:pt x="6471" y="418"/>
                    <a:pt x="6434" y="426"/>
                    <a:pt x="6383" y="433"/>
                  </a:cubicBezTo>
                  <a:cubicBezTo>
                    <a:pt x="6353" y="440"/>
                    <a:pt x="6309" y="440"/>
                    <a:pt x="6280" y="455"/>
                  </a:cubicBezTo>
                  <a:cubicBezTo>
                    <a:pt x="6265" y="462"/>
                    <a:pt x="6236" y="469"/>
                    <a:pt x="6207" y="469"/>
                  </a:cubicBezTo>
                  <a:cubicBezTo>
                    <a:pt x="6133" y="469"/>
                    <a:pt x="6053" y="447"/>
                    <a:pt x="6031" y="440"/>
                  </a:cubicBezTo>
                  <a:cubicBezTo>
                    <a:pt x="6016" y="433"/>
                    <a:pt x="6009" y="426"/>
                    <a:pt x="6002" y="418"/>
                  </a:cubicBezTo>
                  <a:cubicBezTo>
                    <a:pt x="6002" y="403"/>
                    <a:pt x="6009" y="381"/>
                    <a:pt x="6016" y="367"/>
                  </a:cubicBezTo>
                  <a:cubicBezTo>
                    <a:pt x="6038" y="323"/>
                    <a:pt x="6031" y="235"/>
                    <a:pt x="5987" y="176"/>
                  </a:cubicBezTo>
                  <a:cubicBezTo>
                    <a:pt x="5980" y="162"/>
                    <a:pt x="5980" y="147"/>
                    <a:pt x="5980" y="125"/>
                  </a:cubicBezTo>
                  <a:cubicBezTo>
                    <a:pt x="5972" y="96"/>
                    <a:pt x="5972" y="59"/>
                    <a:pt x="5943" y="37"/>
                  </a:cubicBezTo>
                  <a:cubicBezTo>
                    <a:pt x="5921" y="22"/>
                    <a:pt x="5899" y="0"/>
                    <a:pt x="5862" y="0"/>
                  </a:cubicBezTo>
                  <a:lnTo>
                    <a:pt x="5862" y="3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8" name="Freeform 19">
              <a:extLst>
                <a:ext uri="{FF2B5EF4-FFF2-40B4-BE49-F238E27FC236}">
                  <a16:creationId xmlns:a16="http://schemas.microsoft.com/office/drawing/2014/main" id="{788E918C-B85B-3248-9F1B-C689A6C72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0936" y="4383699"/>
              <a:ext cx="2852588" cy="2772337"/>
            </a:xfrm>
            <a:custGeom>
              <a:avLst/>
              <a:gdLst>
                <a:gd name="T0" fmla="*/ 1619489 w 7423"/>
                <a:gd name="T1" fmla="*/ 2383597 h 7300"/>
                <a:gd name="T2" fmla="*/ 1533549 w 7423"/>
                <a:gd name="T3" fmla="*/ 2339964 h 7300"/>
                <a:gd name="T4" fmla="*/ 1433230 w 7423"/>
                <a:gd name="T5" fmla="*/ 2407727 h 7300"/>
                <a:gd name="T6" fmla="*/ 1381732 w 7423"/>
                <a:gd name="T7" fmla="*/ 2291374 h 7300"/>
                <a:gd name="T8" fmla="*/ 1374376 w 7423"/>
                <a:gd name="T9" fmla="*/ 2221297 h 7300"/>
                <a:gd name="T10" fmla="*/ 1313181 w 7423"/>
                <a:gd name="T11" fmla="*/ 2165434 h 7300"/>
                <a:gd name="T12" fmla="*/ 1354981 w 7423"/>
                <a:gd name="T13" fmla="*/ 2070897 h 7300"/>
                <a:gd name="T14" fmla="*/ 1320538 w 7423"/>
                <a:gd name="T15" fmla="*/ 1879839 h 7300"/>
                <a:gd name="T16" fmla="*/ 1246970 w 7423"/>
                <a:gd name="T17" fmla="*/ 1848106 h 7300"/>
                <a:gd name="T18" fmla="*/ 1112208 w 7423"/>
                <a:gd name="T19" fmla="*/ 1787615 h 7300"/>
                <a:gd name="T20" fmla="*/ 1026602 w 7423"/>
                <a:gd name="T21" fmla="*/ 1761171 h 7300"/>
                <a:gd name="T22" fmla="*/ 928623 w 7423"/>
                <a:gd name="T23" fmla="*/ 1787615 h 7300"/>
                <a:gd name="T24" fmla="*/ 837667 w 7423"/>
                <a:gd name="T25" fmla="*/ 1746296 h 7300"/>
                <a:gd name="T26" fmla="*/ 685850 w 7423"/>
                <a:gd name="T27" fmla="*/ 1598871 h 7300"/>
                <a:gd name="T28" fmla="*/ 698223 w 7423"/>
                <a:gd name="T29" fmla="*/ 1451115 h 7300"/>
                <a:gd name="T30" fmla="*/ 732332 w 7423"/>
                <a:gd name="T31" fmla="*/ 1237910 h 7300"/>
                <a:gd name="T32" fmla="*/ 673477 w 7423"/>
                <a:gd name="T33" fmla="*/ 1203864 h 7300"/>
                <a:gd name="T34" fmla="*/ 617299 w 7423"/>
                <a:gd name="T35" fmla="*/ 1174775 h 7300"/>
                <a:gd name="T36" fmla="*/ 651742 w 7423"/>
                <a:gd name="T37" fmla="*/ 1000575 h 7300"/>
                <a:gd name="T38" fmla="*/ 624655 w 7423"/>
                <a:gd name="T39" fmla="*/ 813814 h 7300"/>
                <a:gd name="T40" fmla="*/ 565801 w 7423"/>
                <a:gd name="T41" fmla="*/ 811501 h 7300"/>
                <a:gd name="T42" fmla="*/ 413985 w 7423"/>
                <a:gd name="T43" fmla="*/ 789684 h 7300"/>
                <a:gd name="T44" fmla="*/ 340417 w 7423"/>
                <a:gd name="T45" fmla="*/ 707377 h 7300"/>
                <a:gd name="T46" fmla="*/ 247454 w 7423"/>
                <a:gd name="T47" fmla="*/ 671017 h 7300"/>
                <a:gd name="T48" fmla="*/ 188600 w 7423"/>
                <a:gd name="T49" fmla="*/ 644573 h 7300"/>
                <a:gd name="T50" fmla="*/ 29427 w 7423"/>
                <a:gd name="T51" fmla="*/ 612840 h 7300"/>
                <a:gd name="T52" fmla="*/ 85606 w 7423"/>
                <a:gd name="T53" fmla="*/ 547391 h 7300"/>
                <a:gd name="T54" fmla="*/ 183584 w 7423"/>
                <a:gd name="T55" fmla="*/ 499131 h 7300"/>
                <a:gd name="T56" fmla="*/ 325704 w 7423"/>
                <a:gd name="T57" fmla="*/ 431368 h 7300"/>
                <a:gd name="T58" fmla="*/ 431039 w 7423"/>
                <a:gd name="T59" fmla="*/ 360961 h 7300"/>
                <a:gd name="T60" fmla="*/ 492234 w 7423"/>
                <a:gd name="T61" fmla="*/ 300470 h 7300"/>
                <a:gd name="T62" fmla="*/ 573158 w 7423"/>
                <a:gd name="T63" fmla="*/ 285926 h 7300"/>
                <a:gd name="T64" fmla="*/ 757077 w 7423"/>
                <a:gd name="T65" fmla="*/ 346417 h 7300"/>
                <a:gd name="T66" fmla="*/ 864753 w 7423"/>
                <a:gd name="T67" fmla="*/ 370547 h 7300"/>
                <a:gd name="T68" fmla="*/ 945677 w 7423"/>
                <a:gd name="T69" fmla="*/ 404593 h 7300"/>
                <a:gd name="T70" fmla="*/ 1019245 w 7423"/>
                <a:gd name="T71" fmla="*/ 440954 h 7300"/>
                <a:gd name="T72" fmla="*/ 1131937 w 7423"/>
                <a:gd name="T73" fmla="*/ 419138 h 7300"/>
                <a:gd name="T74" fmla="*/ 1188116 w 7423"/>
                <a:gd name="T75" fmla="*/ 419138 h 7300"/>
                <a:gd name="T76" fmla="*/ 1288770 w 7423"/>
                <a:gd name="T77" fmla="*/ 382777 h 7300"/>
                <a:gd name="T78" fmla="*/ 1394105 w 7423"/>
                <a:gd name="T79" fmla="*/ 339144 h 7300"/>
                <a:gd name="T80" fmla="*/ 1460316 w 7423"/>
                <a:gd name="T81" fmla="*/ 295512 h 7300"/>
                <a:gd name="T82" fmla="*/ 1536224 w 7423"/>
                <a:gd name="T83" fmla="*/ 155028 h 7300"/>
                <a:gd name="T84" fmla="*/ 1651257 w 7423"/>
                <a:gd name="T85" fmla="*/ 65449 h 7300"/>
                <a:gd name="T86" fmla="*/ 1722484 w 7423"/>
                <a:gd name="T87" fmla="*/ 65449 h 7300"/>
                <a:gd name="T88" fmla="*/ 1805749 w 7423"/>
                <a:gd name="T89" fmla="*/ 116354 h 7300"/>
                <a:gd name="T90" fmla="*/ 1889014 w 7423"/>
                <a:gd name="T91" fmla="*/ 109082 h 7300"/>
                <a:gd name="T92" fmla="*/ 1967263 w 7423"/>
                <a:gd name="T93" fmla="*/ 164945 h 7300"/>
                <a:gd name="T94" fmla="*/ 1972279 w 7423"/>
                <a:gd name="T95" fmla="*/ 307742 h 7300"/>
                <a:gd name="T96" fmla="*/ 2082630 w 7423"/>
                <a:gd name="T97" fmla="*/ 220477 h 7300"/>
                <a:gd name="T98" fmla="*/ 2033474 w 7423"/>
                <a:gd name="T99" fmla="*/ 571852 h 7300"/>
                <a:gd name="T100" fmla="*/ 1989668 w 7423"/>
                <a:gd name="T101" fmla="*/ 780098 h 7300"/>
                <a:gd name="T102" fmla="*/ 2153523 w 7423"/>
                <a:gd name="T103" fmla="*/ 930168 h 7300"/>
                <a:gd name="T104" fmla="*/ 2285944 w 7423"/>
                <a:gd name="T105" fmla="*/ 1167503 h 7300"/>
                <a:gd name="T106" fmla="*/ 2344798 w 7423"/>
                <a:gd name="T107" fmla="*/ 1375750 h 7300"/>
                <a:gd name="T108" fmla="*/ 2386264 w 7423"/>
                <a:gd name="T109" fmla="*/ 1463015 h 7300"/>
                <a:gd name="T110" fmla="*/ 2408334 w 7423"/>
                <a:gd name="T111" fmla="*/ 1722166 h 7300"/>
                <a:gd name="T112" fmla="*/ 2462507 w 7423"/>
                <a:gd name="T113" fmla="*/ 2024950 h 7300"/>
                <a:gd name="T114" fmla="*/ 2396296 w 7423"/>
                <a:gd name="T115" fmla="*/ 2165434 h 7300"/>
                <a:gd name="T116" fmla="*/ 2310355 w 7423"/>
                <a:gd name="T117" fmla="*/ 2155848 h 7300"/>
                <a:gd name="T118" fmla="*/ 2180609 w 7423"/>
                <a:gd name="T119" fmla="*/ 2225925 h 7300"/>
                <a:gd name="T120" fmla="*/ 2087646 w 7423"/>
                <a:gd name="T121" fmla="*/ 2189564 h 7300"/>
                <a:gd name="T122" fmla="*/ 1996690 w 7423"/>
                <a:gd name="T123" fmla="*/ 2315504 h 7300"/>
                <a:gd name="T124" fmla="*/ 1886673 w 7423"/>
                <a:gd name="T125" fmla="*/ 2383597 h 730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423" h="7300">
                  <a:moveTo>
                    <a:pt x="5275" y="7299"/>
                  </a:moveTo>
                  <a:lnTo>
                    <a:pt x="5275" y="7299"/>
                  </a:lnTo>
                  <a:cubicBezTo>
                    <a:pt x="5217" y="7299"/>
                    <a:pt x="5158" y="7284"/>
                    <a:pt x="5107" y="7277"/>
                  </a:cubicBezTo>
                  <a:cubicBezTo>
                    <a:pt x="5077" y="7269"/>
                    <a:pt x="5048" y="7262"/>
                    <a:pt x="5026" y="7262"/>
                  </a:cubicBezTo>
                  <a:cubicBezTo>
                    <a:pt x="4990" y="7255"/>
                    <a:pt x="4960" y="7255"/>
                    <a:pt x="4931" y="7255"/>
                  </a:cubicBezTo>
                  <a:cubicBezTo>
                    <a:pt x="4909" y="7255"/>
                    <a:pt x="4887" y="7255"/>
                    <a:pt x="4865" y="7255"/>
                  </a:cubicBezTo>
                  <a:cubicBezTo>
                    <a:pt x="4836" y="7247"/>
                    <a:pt x="4843" y="7218"/>
                    <a:pt x="4843" y="7211"/>
                  </a:cubicBezTo>
                  <a:cubicBezTo>
                    <a:pt x="4843" y="7203"/>
                    <a:pt x="4843" y="7196"/>
                    <a:pt x="4843" y="7189"/>
                  </a:cubicBezTo>
                  <a:cubicBezTo>
                    <a:pt x="4843" y="7189"/>
                    <a:pt x="4843" y="7189"/>
                    <a:pt x="4821" y="7181"/>
                  </a:cubicBezTo>
                  <a:cubicBezTo>
                    <a:pt x="4777" y="7181"/>
                    <a:pt x="4740" y="7152"/>
                    <a:pt x="4704" y="7130"/>
                  </a:cubicBezTo>
                  <a:cubicBezTo>
                    <a:pt x="4689" y="7115"/>
                    <a:pt x="4674" y="7108"/>
                    <a:pt x="4660" y="7101"/>
                  </a:cubicBezTo>
                  <a:cubicBezTo>
                    <a:pt x="4631" y="7086"/>
                    <a:pt x="4623" y="7057"/>
                    <a:pt x="4623" y="7042"/>
                  </a:cubicBezTo>
                  <a:cubicBezTo>
                    <a:pt x="4609" y="7057"/>
                    <a:pt x="4594" y="7064"/>
                    <a:pt x="4586" y="7079"/>
                  </a:cubicBezTo>
                  <a:cubicBezTo>
                    <a:pt x="4564" y="7093"/>
                    <a:pt x="4550" y="7108"/>
                    <a:pt x="4506" y="7115"/>
                  </a:cubicBezTo>
                  <a:cubicBezTo>
                    <a:pt x="4499" y="7115"/>
                    <a:pt x="4491" y="7115"/>
                    <a:pt x="4484" y="7115"/>
                  </a:cubicBezTo>
                  <a:cubicBezTo>
                    <a:pt x="4477" y="7115"/>
                    <a:pt x="4469" y="7115"/>
                    <a:pt x="4462" y="7115"/>
                  </a:cubicBezTo>
                  <a:lnTo>
                    <a:pt x="4447" y="7138"/>
                  </a:lnTo>
                  <a:cubicBezTo>
                    <a:pt x="4425" y="7167"/>
                    <a:pt x="4411" y="7181"/>
                    <a:pt x="4389" y="7203"/>
                  </a:cubicBezTo>
                  <a:cubicBezTo>
                    <a:pt x="4374" y="7211"/>
                    <a:pt x="4359" y="7233"/>
                    <a:pt x="4337" y="7255"/>
                  </a:cubicBezTo>
                  <a:cubicBezTo>
                    <a:pt x="4323" y="7277"/>
                    <a:pt x="4308" y="7284"/>
                    <a:pt x="4286" y="7284"/>
                  </a:cubicBezTo>
                  <a:cubicBezTo>
                    <a:pt x="4257" y="7284"/>
                    <a:pt x="4235" y="7262"/>
                    <a:pt x="4220" y="7240"/>
                  </a:cubicBezTo>
                  <a:cubicBezTo>
                    <a:pt x="4205" y="7233"/>
                    <a:pt x="4198" y="7218"/>
                    <a:pt x="4191" y="7218"/>
                  </a:cubicBezTo>
                  <a:cubicBezTo>
                    <a:pt x="4154" y="7196"/>
                    <a:pt x="4140" y="7152"/>
                    <a:pt x="4169" y="7093"/>
                  </a:cubicBezTo>
                  <a:cubicBezTo>
                    <a:pt x="4176" y="7064"/>
                    <a:pt x="4176" y="7057"/>
                    <a:pt x="4169" y="7035"/>
                  </a:cubicBezTo>
                  <a:cubicBezTo>
                    <a:pt x="4161" y="7020"/>
                    <a:pt x="4161" y="7020"/>
                    <a:pt x="4161" y="7020"/>
                  </a:cubicBezTo>
                  <a:cubicBezTo>
                    <a:pt x="4161" y="7005"/>
                    <a:pt x="4154" y="6998"/>
                    <a:pt x="4147" y="6983"/>
                  </a:cubicBezTo>
                  <a:cubicBezTo>
                    <a:pt x="4140" y="6969"/>
                    <a:pt x="4132" y="6954"/>
                    <a:pt x="4132" y="6932"/>
                  </a:cubicBezTo>
                  <a:cubicBezTo>
                    <a:pt x="4132" y="6903"/>
                    <a:pt x="4154" y="6888"/>
                    <a:pt x="4169" y="6881"/>
                  </a:cubicBezTo>
                  <a:cubicBezTo>
                    <a:pt x="4176" y="6874"/>
                    <a:pt x="4183" y="6866"/>
                    <a:pt x="4198" y="6859"/>
                  </a:cubicBezTo>
                  <a:cubicBezTo>
                    <a:pt x="4198" y="6859"/>
                    <a:pt x="4198" y="6859"/>
                    <a:pt x="4198" y="6844"/>
                  </a:cubicBezTo>
                  <a:cubicBezTo>
                    <a:pt x="4191" y="6822"/>
                    <a:pt x="4169" y="6793"/>
                    <a:pt x="4147" y="6786"/>
                  </a:cubicBezTo>
                  <a:cubicBezTo>
                    <a:pt x="4125" y="6771"/>
                    <a:pt x="4125" y="6742"/>
                    <a:pt x="4125" y="6727"/>
                  </a:cubicBezTo>
                  <a:cubicBezTo>
                    <a:pt x="4125" y="6720"/>
                    <a:pt x="4125" y="6712"/>
                    <a:pt x="4125" y="6712"/>
                  </a:cubicBezTo>
                  <a:cubicBezTo>
                    <a:pt x="4118" y="6720"/>
                    <a:pt x="4110" y="6720"/>
                    <a:pt x="4110" y="6720"/>
                  </a:cubicBezTo>
                  <a:cubicBezTo>
                    <a:pt x="4066" y="6720"/>
                    <a:pt x="4044" y="6683"/>
                    <a:pt x="4037" y="6683"/>
                  </a:cubicBezTo>
                  <a:cubicBezTo>
                    <a:pt x="4037" y="6676"/>
                    <a:pt x="4037" y="6676"/>
                    <a:pt x="4037" y="6676"/>
                  </a:cubicBezTo>
                  <a:cubicBezTo>
                    <a:pt x="4044" y="6654"/>
                    <a:pt x="4044" y="6588"/>
                    <a:pt x="4022" y="6566"/>
                  </a:cubicBezTo>
                  <a:cubicBezTo>
                    <a:pt x="4000" y="6544"/>
                    <a:pt x="3993" y="6544"/>
                    <a:pt x="3978" y="6544"/>
                  </a:cubicBezTo>
                  <a:cubicBezTo>
                    <a:pt x="3971" y="6544"/>
                    <a:pt x="3956" y="6544"/>
                    <a:pt x="3934" y="6544"/>
                  </a:cubicBezTo>
                  <a:lnTo>
                    <a:pt x="3927" y="6551"/>
                  </a:lnTo>
                  <a:cubicBezTo>
                    <a:pt x="3883" y="6551"/>
                    <a:pt x="3869" y="6514"/>
                    <a:pt x="3854" y="6485"/>
                  </a:cubicBezTo>
                  <a:cubicBezTo>
                    <a:pt x="3846" y="6478"/>
                    <a:pt x="3846" y="6463"/>
                    <a:pt x="3839" y="6456"/>
                  </a:cubicBezTo>
                  <a:cubicBezTo>
                    <a:pt x="3824" y="6449"/>
                    <a:pt x="3824" y="6449"/>
                    <a:pt x="3824" y="6449"/>
                  </a:cubicBezTo>
                  <a:cubicBezTo>
                    <a:pt x="3832" y="6427"/>
                    <a:pt x="3832" y="6427"/>
                    <a:pt x="3832" y="6427"/>
                  </a:cubicBezTo>
                  <a:cubicBezTo>
                    <a:pt x="3854" y="6405"/>
                    <a:pt x="3883" y="6383"/>
                    <a:pt x="3905" y="6368"/>
                  </a:cubicBezTo>
                  <a:cubicBezTo>
                    <a:pt x="3927" y="6353"/>
                    <a:pt x="3949" y="6346"/>
                    <a:pt x="3964" y="6331"/>
                  </a:cubicBezTo>
                  <a:cubicBezTo>
                    <a:pt x="4000" y="6317"/>
                    <a:pt x="4030" y="6302"/>
                    <a:pt x="4052" y="6265"/>
                  </a:cubicBezTo>
                  <a:cubicBezTo>
                    <a:pt x="4074" y="6229"/>
                    <a:pt x="4088" y="6185"/>
                    <a:pt x="4081" y="6163"/>
                  </a:cubicBezTo>
                  <a:cubicBezTo>
                    <a:pt x="4081" y="6155"/>
                    <a:pt x="4081" y="6148"/>
                    <a:pt x="4066" y="6148"/>
                  </a:cubicBezTo>
                  <a:cubicBezTo>
                    <a:pt x="4022" y="6119"/>
                    <a:pt x="3993" y="6060"/>
                    <a:pt x="4022" y="5994"/>
                  </a:cubicBezTo>
                  <a:cubicBezTo>
                    <a:pt x="4037" y="5965"/>
                    <a:pt x="4059" y="5914"/>
                    <a:pt x="4030" y="5892"/>
                  </a:cubicBezTo>
                  <a:cubicBezTo>
                    <a:pt x="4015" y="5884"/>
                    <a:pt x="4015" y="5884"/>
                    <a:pt x="4015" y="5884"/>
                  </a:cubicBezTo>
                  <a:cubicBezTo>
                    <a:pt x="3986" y="5855"/>
                    <a:pt x="3942" y="5826"/>
                    <a:pt x="3949" y="5782"/>
                  </a:cubicBezTo>
                  <a:cubicBezTo>
                    <a:pt x="3964" y="5731"/>
                    <a:pt x="3964" y="5701"/>
                    <a:pt x="3949" y="5687"/>
                  </a:cubicBezTo>
                  <a:cubicBezTo>
                    <a:pt x="3942" y="5679"/>
                    <a:pt x="3934" y="5672"/>
                    <a:pt x="3920" y="5672"/>
                  </a:cubicBezTo>
                  <a:cubicBezTo>
                    <a:pt x="3912" y="5672"/>
                    <a:pt x="3898" y="5672"/>
                    <a:pt x="3890" y="5679"/>
                  </a:cubicBezTo>
                  <a:cubicBezTo>
                    <a:pt x="3861" y="5687"/>
                    <a:pt x="3839" y="5694"/>
                    <a:pt x="3810" y="5694"/>
                  </a:cubicBezTo>
                  <a:cubicBezTo>
                    <a:pt x="3759" y="5694"/>
                    <a:pt x="3722" y="5672"/>
                    <a:pt x="3707" y="5643"/>
                  </a:cubicBezTo>
                  <a:cubicBezTo>
                    <a:pt x="3700" y="5628"/>
                    <a:pt x="3707" y="5613"/>
                    <a:pt x="3722" y="5606"/>
                  </a:cubicBezTo>
                  <a:cubicBezTo>
                    <a:pt x="3722" y="5599"/>
                    <a:pt x="3729" y="5591"/>
                    <a:pt x="3729" y="5591"/>
                  </a:cubicBezTo>
                  <a:cubicBezTo>
                    <a:pt x="3722" y="5591"/>
                    <a:pt x="3714" y="5584"/>
                    <a:pt x="3671" y="5584"/>
                  </a:cubicBezTo>
                  <a:cubicBezTo>
                    <a:pt x="3619" y="5584"/>
                    <a:pt x="3590" y="5577"/>
                    <a:pt x="3575" y="5525"/>
                  </a:cubicBezTo>
                  <a:cubicBezTo>
                    <a:pt x="3568" y="5474"/>
                    <a:pt x="3553" y="5474"/>
                    <a:pt x="3553" y="5474"/>
                  </a:cubicBezTo>
                  <a:cubicBezTo>
                    <a:pt x="3553" y="5474"/>
                    <a:pt x="3546" y="5474"/>
                    <a:pt x="3531" y="5481"/>
                  </a:cubicBezTo>
                  <a:cubicBezTo>
                    <a:pt x="3517" y="5496"/>
                    <a:pt x="3480" y="5525"/>
                    <a:pt x="3436" y="5525"/>
                  </a:cubicBezTo>
                  <a:cubicBezTo>
                    <a:pt x="3407" y="5525"/>
                    <a:pt x="3378" y="5503"/>
                    <a:pt x="3363" y="5467"/>
                  </a:cubicBezTo>
                  <a:cubicBezTo>
                    <a:pt x="3348" y="5408"/>
                    <a:pt x="3333" y="5408"/>
                    <a:pt x="3326" y="5408"/>
                  </a:cubicBezTo>
                  <a:cubicBezTo>
                    <a:pt x="3319" y="5408"/>
                    <a:pt x="3304" y="5415"/>
                    <a:pt x="3297" y="5415"/>
                  </a:cubicBezTo>
                  <a:cubicBezTo>
                    <a:pt x="3282" y="5415"/>
                    <a:pt x="3282" y="5415"/>
                    <a:pt x="3275" y="5415"/>
                  </a:cubicBezTo>
                  <a:cubicBezTo>
                    <a:pt x="3224" y="5415"/>
                    <a:pt x="3180" y="5386"/>
                    <a:pt x="3158" y="5350"/>
                  </a:cubicBezTo>
                  <a:cubicBezTo>
                    <a:pt x="3150" y="5342"/>
                    <a:pt x="3143" y="5342"/>
                    <a:pt x="3143" y="5342"/>
                  </a:cubicBezTo>
                  <a:cubicBezTo>
                    <a:pt x="3136" y="5342"/>
                    <a:pt x="3136" y="5342"/>
                    <a:pt x="3128" y="5342"/>
                  </a:cubicBezTo>
                  <a:cubicBezTo>
                    <a:pt x="3121" y="5342"/>
                    <a:pt x="3114" y="5342"/>
                    <a:pt x="3114" y="5342"/>
                  </a:cubicBezTo>
                  <a:cubicBezTo>
                    <a:pt x="3092" y="5342"/>
                    <a:pt x="3084" y="5342"/>
                    <a:pt x="3070" y="5328"/>
                  </a:cubicBezTo>
                  <a:cubicBezTo>
                    <a:pt x="3055" y="5305"/>
                    <a:pt x="3055" y="5291"/>
                    <a:pt x="3055" y="5276"/>
                  </a:cubicBezTo>
                  <a:cubicBezTo>
                    <a:pt x="3055" y="5269"/>
                    <a:pt x="3055" y="5269"/>
                    <a:pt x="3055" y="5269"/>
                  </a:cubicBezTo>
                  <a:cubicBezTo>
                    <a:pt x="3055" y="5269"/>
                    <a:pt x="3055" y="5269"/>
                    <a:pt x="3048" y="5269"/>
                  </a:cubicBezTo>
                  <a:cubicBezTo>
                    <a:pt x="3019" y="5276"/>
                    <a:pt x="2996" y="5298"/>
                    <a:pt x="2967" y="5313"/>
                  </a:cubicBezTo>
                  <a:cubicBezTo>
                    <a:pt x="2945" y="5328"/>
                    <a:pt x="2916" y="5350"/>
                    <a:pt x="2887" y="5364"/>
                  </a:cubicBezTo>
                  <a:cubicBezTo>
                    <a:pt x="2864" y="5379"/>
                    <a:pt x="2864" y="5379"/>
                    <a:pt x="2864" y="5379"/>
                  </a:cubicBezTo>
                  <a:cubicBezTo>
                    <a:pt x="2828" y="5393"/>
                    <a:pt x="2806" y="5408"/>
                    <a:pt x="2777" y="5408"/>
                  </a:cubicBezTo>
                  <a:cubicBezTo>
                    <a:pt x="2755" y="5408"/>
                    <a:pt x="2733" y="5393"/>
                    <a:pt x="2711" y="5364"/>
                  </a:cubicBezTo>
                  <a:cubicBezTo>
                    <a:pt x="2696" y="5342"/>
                    <a:pt x="2674" y="5320"/>
                    <a:pt x="2659" y="5298"/>
                  </a:cubicBezTo>
                  <a:cubicBezTo>
                    <a:pt x="2637" y="5276"/>
                    <a:pt x="2623" y="5254"/>
                    <a:pt x="2608" y="5240"/>
                  </a:cubicBezTo>
                  <a:cubicBezTo>
                    <a:pt x="2608" y="5232"/>
                    <a:pt x="2601" y="5225"/>
                    <a:pt x="2586" y="5225"/>
                  </a:cubicBezTo>
                  <a:cubicBezTo>
                    <a:pt x="2579" y="5225"/>
                    <a:pt x="2571" y="5225"/>
                    <a:pt x="2571" y="5225"/>
                  </a:cubicBezTo>
                  <a:cubicBezTo>
                    <a:pt x="2564" y="5247"/>
                    <a:pt x="2557" y="5291"/>
                    <a:pt x="2520" y="5291"/>
                  </a:cubicBezTo>
                  <a:cubicBezTo>
                    <a:pt x="2520" y="5291"/>
                    <a:pt x="2513" y="5291"/>
                    <a:pt x="2505" y="5283"/>
                  </a:cubicBezTo>
                  <a:cubicBezTo>
                    <a:pt x="2469" y="5269"/>
                    <a:pt x="2330" y="5181"/>
                    <a:pt x="2330" y="5174"/>
                  </a:cubicBezTo>
                  <a:cubicBezTo>
                    <a:pt x="2322" y="5174"/>
                    <a:pt x="2286" y="5159"/>
                    <a:pt x="2264" y="5093"/>
                  </a:cubicBezTo>
                  <a:cubicBezTo>
                    <a:pt x="2249" y="5056"/>
                    <a:pt x="2220" y="5034"/>
                    <a:pt x="2198" y="5020"/>
                  </a:cubicBezTo>
                  <a:cubicBezTo>
                    <a:pt x="2176" y="5012"/>
                    <a:pt x="2161" y="4998"/>
                    <a:pt x="2154" y="4983"/>
                  </a:cubicBezTo>
                  <a:cubicBezTo>
                    <a:pt x="2146" y="4976"/>
                    <a:pt x="2139" y="4969"/>
                    <a:pt x="2124" y="4954"/>
                  </a:cubicBezTo>
                  <a:cubicBezTo>
                    <a:pt x="2095" y="4924"/>
                    <a:pt x="2059" y="4881"/>
                    <a:pt x="2051" y="4837"/>
                  </a:cubicBezTo>
                  <a:cubicBezTo>
                    <a:pt x="2029" y="4778"/>
                    <a:pt x="2029" y="4727"/>
                    <a:pt x="2073" y="4668"/>
                  </a:cubicBezTo>
                  <a:cubicBezTo>
                    <a:pt x="2102" y="4639"/>
                    <a:pt x="2117" y="4631"/>
                    <a:pt x="2139" y="4624"/>
                  </a:cubicBezTo>
                  <a:cubicBezTo>
                    <a:pt x="2146" y="4624"/>
                    <a:pt x="2154" y="4624"/>
                    <a:pt x="2161" y="4617"/>
                  </a:cubicBezTo>
                  <a:cubicBezTo>
                    <a:pt x="2169" y="4602"/>
                    <a:pt x="2146" y="4588"/>
                    <a:pt x="2139" y="4580"/>
                  </a:cubicBezTo>
                  <a:cubicBezTo>
                    <a:pt x="2124" y="4573"/>
                    <a:pt x="2110" y="4565"/>
                    <a:pt x="2102" y="4551"/>
                  </a:cubicBezTo>
                  <a:cubicBezTo>
                    <a:pt x="2066" y="4514"/>
                    <a:pt x="2073" y="4478"/>
                    <a:pt x="2088" y="4397"/>
                  </a:cubicBezTo>
                  <a:cubicBezTo>
                    <a:pt x="2088" y="4390"/>
                    <a:pt x="2088" y="4390"/>
                    <a:pt x="2088" y="4390"/>
                  </a:cubicBezTo>
                  <a:cubicBezTo>
                    <a:pt x="2102" y="4331"/>
                    <a:pt x="2124" y="4302"/>
                    <a:pt x="2146" y="4272"/>
                  </a:cubicBezTo>
                  <a:cubicBezTo>
                    <a:pt x="2161" y="4258"/>
                    <a:pt x="2176" y="4250"/>
                    <a:pt x="2176" y="4236"/>
                  </a:cubicBezTo>
                  <a:cubicBezTo>
                    <a:pt x="2183" y="4214"/>
                    <a:pt x="2176" y="4192"/>
                    <a:pt x="2169" y="4162"/>
                  </a:cubicBezTo>
                  <a:cubicBezTo>
                    <a:pt x="2161" y="4148"/>
                    <a:pt x="2154" y="4133"/>
                    <a:pt x="2146" y="4111"/>
                  </a:cubicBezTo>
                  <a:cubicBezTo>
                    <a:pt x="2139" y="4060"/>
                    <a:pt x="2132" y="3913"/>
                    <a:pt x="2169" y="3862"/>
                  </a:cubicBezTo>
                  <a:cubicBezTo>
                    <a:pt x="2212" y="3811"/>
                    <a:pt x="2234" y="3774"/>
                    <a:pt x="2212" y="3752"/>
                  </a:cubicBezTo>
                  <a:cubicBezTo>
                    <a:pt x="2205" y="3745"/>
                    <a:pt x="2198" y="3745"/>
                    <a:pt x="2190" y="3745"/>
                  </a:cubicBezTo>
                  <a:cubicBezTo>
                    <a:pt x="2183" y="3745"/>
                    <a:pt x="2176" y="3745"/>
                    <a:pt x="2176" y="3745"/>
                  </a:cubicBezTo>
                  <a:cubicBezTo>
                    <a:pt x="2161" y="3745"/>
                    <a:pt x="2154" y="3752"/>
                    <a:pt x="2146" y="3752"/>
                  </a:cubicBezTo>
                  <a:cubicBezTo>
                    <a:pt x="2132" y="3752"/>
                    <a:pt x="2117" y="3745"/>
                    <a:pt x="2110" y="3737"/>
                  </a:cubicBezTo>
                  <a:cubicBezTo>
                    <a:pt x="2073" y="3723"/>
                    <a:pt x="2073" y="3686"/>
                    <a:pt x="2066" y="3657"/>
                  </a:cubicBezTo>
                  <a:cubicBezTo>
                    <a:pt x="2066" y="3642"/>
                    <a:pt x="2059" y="3628"/>
                    <a:pt x="2059" y="3620"/>
                  </a:cubicBezTo>
                  <a:cubicBezTo>
                    <a:pt x="2051" y="3620"/>
                    <a:pt x="2044" y="3620"/>
                    <a:pt x="2044" y="3620"/>
                  </a:cubicBezTo>
                  <a:cubicBezTo>
                    <a:pt x="2037" y="3620"/>
                    <a:pt x="2029" y="3628"/>
                    <a:pt x="2014" y="3642"/>
                  </a:cubicBezTo>
                  <a:cubicBezTo>
                    <a:pt x="1956" y="3701"/>
                    <a:pt x="1927" y="3701"/>
                    <a:pt x="1919" y="3701"/>
                  </a:cubicBezTo>
                  <a:cubicBezTo>
                    <a:pt x="1912" y="3701"/>
                    <a:pt x="1890" y="3701"/>
                    <a:pt x="1883" y="3671"/>
                  </a:cubicBezTo>
                  <a:cubicBezTo>
                    <a:pt x="1883" y="3628"/>
                    <a:pt x="1890" y="3613"/>
                    <a:pt x="1905" y="3598"/>
                  </a:cubicBezTo>
                  <a:cubicBezTo>
                    <a:pt x="1905" y="3591"/>
                    <a:pt x="1912" y="3583"/>
                    <a:pt x="1912" y="3583"/>
                  </a:cubicBezTo>
                  <a:cubicBezTo>
                    <a:pt x="1912" y="3583"/>
                    <a:pt x="1883" y="3576"/>
                    <a:pt x="1861" y="3569"/>
                  </a:cubicBezTo>
                  <a:cubicBezTo>
                    <a:pt x="1839" y="3569"/>
                    <a:pt x="1839" y="3569"/>
                    <a:pt x="1839" y="3569"/>
                  </a:cubicBezTo>
                  <a:cubicBezTo>
                    <a:pt x="1846" y="3554"/>
                    <a:pt x="1846" y="3554"/>
                    <a:pt x="1846" y="3554"/>
                  </a:cubicBezTo>
                  <a:cubicBezTo>
                    <a:pt x="1846" y="3554"/>
                    <a:pt x="1853" y="3518"/>
                    <a:pt x="1868" y="3466"/>
                  </a:cubicBezTo>
                  <a:cubicBezTo>
                    <a:pt x="1875" y="3444"/>
                    <a:pt x="1875" y="3408"/>
                    <a:pt x="1875" y="3378"/>
                  </a:cubicBezTo>
                  <a:cubicBezTo>
                    <a:pt x="1875" y="3349"/>
                    <a:pt x="1875" y="3320"/>
                    <a:pt x="1890" y="3298"/>
                  </a:cubicBezTo>
                  <a:cubicBezTo>
                    <a:pt x="1897" y="3283"/>
                    <a:pt x="1919" y="3276"/>
                    <a:pt x="1934" y="3269"/>
                  </a:cubicBezTo>
                  <a:cubicBezTo>
                    <a:pt x="1949" y="3261"/>
                    <a:pt x="1971" y="3254"/>
                    <a:pt x="1971" y="3239"/>
                  </a:cubicBezTo>
                  <a:cubicBezTo>
                    <a:pt x="1978" y="3232"/>
                    <a:pt x="2022" y="3173"/>
                    <a:pt x="1971" y="3078"/>
                  </a:cubicBezTo>
                  <a:cubicBezTo>
                    <a:pt x="1963" y="3056"/>
                    <a:pt x="1956" y="3041"/>
                    <a:pt x="1949" y="3027"/>
                  </a:cubicBezTo>
                  <a:cubicBezTo>
                    <a:pt x="1919" y="2975"/>
                    <a:pt x="1897" y="2939"/>
                    <a:pt x="1919" y="2902"/>
                  </a:cubicBezTo>
                  <a:cubicBezTo>
                    <a:pt x="1934" y="2880"/>
                    <a:pt x="1934" y="2858"/>
                    <a:pt x="1919" y="2836"/>
                  </a:cubicBezTo>
                  <a:cubicBezTo>
                    <a:pt x="1919" y="2829"/>
                    <a:pt x="1912" y="2821"/>
                    <a:pt x="1912" y="2814"/>
                  </a:cubicBezTo>
                  <a:cubicBezTo>
                    <a:pt x="1905" y="2778"/>
                    <a:pt x="1927" y="2733"/>
                    <a:pt x="1985" y="2704"/>
                  </a:cubicBezTo>
                  <a:cubicBezTo>
                    <a:pt x="2014" y="2682"/>
                    <a:pt x="2007" y="2653"/>
                    <a:pt x="1993" y="2602"/>
                  </a:cubicBezTo>
                  <a:cubicBezTo>
                    <a:pt x="1971" y="2558"/>
                    <a:pt x="1897" y="2470"/>
                    <a:pt x="1875" y="2462"/>
                  </a:cubicBezTo>
                  <a:lnTo>
                    <a:pt x="1868" y="2462"/>
                  </a:lnTo>
                  <a:cubicBezTo>
                    <a:pt x="1861" y="2462"/>
                    <a:pt x="1861" y="2470"/>
                    <a:pt x="1853" y="2484"/>
                  </a:cubicBezTo>
                  <a:cubicBezTo>
                    <a:pt x="1839" y="2499"/>
                    <a:pt x="1831" y="2514"/>
                    <a:pt x="1802" y="2521"/>
                  </a:cubicBezTo>
                  <a:cubicBezTo>
                    <a:pt x="1795" y="2528"/>
                    <a:pt x="1795" y="2528"/>
                    <a:pt x="1788" y="2528"/>
                  </a:cubicBezTo>
                  <a:cubicBezTo>
                    <a:pt x="1758" y="2528"/>
                    <a:pt x="1751" y="2499"/>
                    <a:pt x="1743" y="2470"/>
                  </a:cubicBezTo>
                  <a:cubicBezTo>
                    <a:pt x="1743" y="2462"/>
                    <a:pt x="1736" y="2448"/>
                    <a:pt x="1736" y="2440"/>
                  </a:cubicBezTo>
                  <a:cubicBezTo>
                    <a:pt x="1729" y="2448"/>
                    <a:pt x="1714" y="2455"/>
                    <a:pt x="1692" y="2455"/>
                  </a:cubicBezTo>
                  <a:cubicBezTo>
                    <a:pt x="1685" y="2455"/>
                    <a:pt x="1685" y="2455"/>
                    <a:pt x="1678" y="2455"/>
                  </a:cubicBezTo>
                  <a:cubicBezTo>
                    <a:pt x="1648" y="2455"/>
                    <a:pt x="1648" y="2455"/>
                    <a:pt x="1648" y="2455"/>
                  </a:cubicBezTo>
                  <a:cubicBezTo>
                    <a:pt x="1612" y="2448"/>
                    <a:pt x="1575" y="2440"/>
                    <a:pt x="1546" y="2440"/>
                  </a:cubicBezTo>
                  <a:cubicBezTo>
                    <a:pt x="1538" y="2440"/>
                    <a:pt x="1531" y="2440"/>
                    <a:pt x="1531" y="2440"/>
                  </a:cubicBezTo>
                  <a:cubicBezTo>
                    <a:pt x="1516" y="2448"/>
                    <a:pt x="1487" y="2448"/>
                    <a:pt x="1450" y="2448"/>
                  </a:cubicBezTo>
                  <a:cubicBezTo>
                    <a:pt x="1421" y="2448"/>
                    <a:pt x="1362" y="2448"/>
                    <a:pt x="1319" y="2419"/>
                  </a:cubicBezTo>
                  <a:cubicBezTo>
                    <a:pt x="1289" y="2411"/>
                    <a:pt x="1260" y="2396"/>
                    <a:pt x="1238" y="2389"/>
                  </a:cubicBezTo>
                  <a:cubicBezTo>
                    <a:pt x="1194" y="2374"/>
                    <a:pt x="1164" y="2360"/>
                    <a:pt x="1150" y="2338"/>
                  </a:cubicBezTo>
                  <a:cubicBezTo>
                    <a:pt x="1128" y="2309"/>
                    <a:pt x="1150" y="2264"/>
                    <a:pt x="1164" y="2228"/>
                  </a:cubicBezTo>
                  <a:lnTo>
                    <a:pt x="1164" y="2221"/>
                  </a:lnTo>
                  <a:cubicBezTo>
                    <a:pt x="1164" y="2213"/>
                    <a:pt x="1150" y="2206"/>
                    <a:pt x="1135" y="2206"/>
                  </a:cubicBezTo>
                  <a:cubicBezTo>
                    <a:pt x="1128" y="2206"/>
                    <a:pt x="1121" y="2213"/>
                    <a:pt x="1113" y="2221"/>
                  </a:cubicBezTo>
                  <a:cubicBezTo>
                    <a:pt x="1106" y="2221"/>
                    <a:pt x="1099" y="2221"/>
                    <a:pt x="1084" y="2221"/>
                  </a:cubicBezTo>
                  <a:cubicBezTo>
                    <a:pt x="1047" y="2221"/>
                    <a:pt x="1025" y="2162"/>
                    <a:pt x="1018" y="2140"/>
                  </a:cubicBezTo>
                  <a:cubicBezTo>
                    <a:pt x="996" y="2111"/>
                    <a:pt x="981" y="2103"/>
                    <a:pt x="974" y="2103"/>
                  </a:cubicBezTo>
                  <a:cubicBezTo>
                    <a:pt x="959" y="2103"/>
                    <a:pt x="952" y="2111"/>
                    <a:pt x="938" y="2118"/>
                  </a:cubicBezTo>
                  <a:cubicBezTo>
                    <a:pt x="930" y="2118"/>
                    <a:pt x="930" y="2118"/>
                    <a:pt x="930" y="2118"/>
                  </a:cubicBezTo>
                  <a:cubicBezTo>
                    <a:pt x="908" y="2133"/>
                    <a:pt x="886" y="2147"/>
                    <a:pt x="871" y="2147"/>
                  </a:cubicBezTo>
                  <a:cubicBezTo>
                    <a:pt x="857" y="2147"/>
                    <a:pt x="835" y="2140"/>
                    <a:pt x="835" y="2103"/>
                  </a:cubicBezTo>
                  <a:cubicBezTo>
                    <a:pt x="828" y="2067"/>
                    <a:pt x="828" y="2067"/>
                    <a:pt x="791" y="2059"/>
                  </a:cubicBezTo>
                  <a:cubicBezTo>
                    <a:pt x="762" y="2052"/>
                    <a:pt x="747" y="2045"/>
                    <a:pt x="740" y="2030"/>
                  </a:cubicBezTo>
                  <a:cubicBezTo>
                    <a:pt x="732" y="2008"/>
                    <a:pt x="740" y="1986"/>
                    <a:pt x="747" y="1971"/>
                  </a:cubicBezTo>
                  <a:cubicBezTo>
                    <a:pt x="754" y="1964"/>
                    <a:pt x="754" y="1957"/>
                    <a:pt x="754" y="1950"/>
                  </a:cubicBezTo>
                  <a:cubicBezTo>
                    <a:pt x="747" y="1950"/>
                    <a:pt x="732" y="1942"/>
                    <a:pt x="710" y="1942"/>
                  </a:cubicBezTo>
                  <a:cubicBezTo>
                    <a:pt x="696" y="1942"/>
                    <a:pt x="696" y="1942"/>
                    <a:pt x="696" y="1942"/>
                  </a:cubicBezTo>
                  <a:cubicBezTo>
                    <a:pt x="681" y="1942"/>
                    <a:pt x="666" y="1942"/>
                    <a:pt x="652" y="1942"/>
                  </a:cubicBezTo>
                  <a:cubicBezTo>
                    <a:pt x="637" y="1950"/>
                    <a:pt x="622" y="1950"/>
                    <a:pt x="600" y="1950"/>
                  </a:cubicBezTo>
                  <a:cubicBezTo>
                    <a:pt x="586" y="1950"/>
                    <a:pt x="578" y="1950"/>
                    <a:pt x="564" y="1950"/>
                  </a:cubicBezTo>
                  <a:cubicBezTo>
                    <a:pt x="527" y="1942"/>
                    <a:pt x="498" y="1920"/>
                    <a:pt x="469" y="1905"/>
                  </a:cubicBezTo>
                  <a:cubicBezTo>
                    <a:pt x="447" y="1891"/>
                    <a:pt x="417" y="1869"/>
                    <a:pt x="388" y="1862"/>
                  </a:cubicBezTo>
                  <a:cubicBezTo>
                    <a:pt x="381" y="1854"/>
                    <a:pt x="366" y="1854"/>
                    <a:pt x="351" y="1854"/>
                  </a:cubicBezTo>
                  <a:cubicBezTo>
                    <a:pt x="322" y="1854"/>
                    <a:pt x="285" y="1869"/>
                    <a:pt x="263" y="1883"/>
                  </a:cubicBezTo>
                  <a:cubicBezTo>
                    <a:pt x="249" y="1891"/>
                    <a:pt x="241" y="1891"/>
                    <a:pt x="234" y="1898"/>
                  </a:cubicBezTo>
                  <a:cubicBezTo>
                    <a:pt x="212" y="1905"/>
                    <a:pt x="197" y="1905"/>
                    <a:pt x="183" y="1905"/>
                  </a:cubicBezTo>
                  <a:cubicBezTo>
                    <a:pt x="146" y="1905"/>
                    <a:pt x="117" y="1891"/>
                    <a:pt x="88" y="1854"/>
                  </a:cubicBezTo>
                  <a:cubicBezTo>
                    <a:pt x="21" y="1781"/>
                    <a:pt x="0" y="1730"/>
                    <a:pt x="7" y="1708"/>
                  </a:cubicBezTo>
                  <a:cubicBezTo>
                    <a:pt x="7" y="1708"/>
                    <a:pt x="7" y="1700"/>
                    <a:pt x="14" y="1700"/>
                  </a:cubicBezTo>
                  <a:cubicBezTo>
                    <a:pt x="0" y="1693"/>
                    <a:pt x="0" y="1693"/>
                    <a:pt x="0" y="1693"/>
                  </a:cubicBezTo>
                  <a:cubicBezTo>
                    <a:pt x="43" y="1686"/>
                    <a:pt x="43" y="1686"/>
                    <a:pt x="43" y="1686"/>
                  </a:cubicBezTo>
                  <a:cubicBezTo>
                    <a:pt x="212" y="1686"/>
                    <a:pt x="212" y="1686"/>
                    <a:pt x="212" y="1686"/>
                  </a:cubicBezTo>
                  <a:cubicBezTo>
                    <a:pt x="241" y="1686"/>
                    <a:pt x="249" y="1678"/>
                    <a:pt x="256" y="1656"/>
                  </a:cubicBezTo>
                  <a:cubicBezTo>
                    <a:pt x="263" y="1620"/>
                    <a:pt x="300" y="1598"/>
                    <a:pt x="351" y="1598"/>
                  </a:cubicBezTo>
                  <a:cubicBezTo>
                    <a:pt x="366" y="1598"/>
                    <a:pt x="373" y="1598"/>
                    <a:pt x="388" y="1605"/>
                  </a:cubicBezTo>
                  <a:cubicBezTo>
                    <a:pt x="432" y="1605"/>
                    <a:pt x="461" y="1627"/>
                    <a:pt x="490" y="1642"/>
                  </a:cubicBezTo>
                  <a:cubicBezTo>
                    <a:pt x="512" y="1649"/>
                    <a:pt x="527" y="1664"/>
                    <a:pt x="534" y="1664"/>
                  </a:cubicBezTo>
                  <a:cubicBezTo>
                    <a:pt x="549" y="1634"/>
                    <a:pt x="549" y="1627"/>
                    <a:pt x="556" y="1576"/>
                  </a:cubicBezTo>
                  <a:cubicBezTo>
                    <a:pt x="556" y="1561"/>
                    <a:pt x="556" y="1561"/>
                    <a:pt x="556" y="1561"/>
                  </a:cubicBezTo>
                  <a:cubicBezTo>
                    <a:pt x="564" y="1546"/>
                    <a:pt x="556" y="1524"/>
                    <a:pt x="549" y="1510"/>
                  </a:cubicBezTo>
                  <a:cubicBezTo>
                    <a:pt x="534" y="1488"/>
                    <a:pt x="527" y="1451"/>
                    <a:pt x="556" y="1414"/>
                  </a:cubicBezTo>
                  <a:cubicBezTo>
                    <a:pt x="600" y="1356"/>
                    <a:pt x="630" y="1327"/>
                    <a:pt x="681" y="1297"/>
                  </a:cubicBezTo>
                  <a:cubicBezTo>
                    <a:pt x="688" y="1290"/>
                    <a:pt x="703" y="1283"/>
                    <a:pt x="710" y="1275"/>
                  </a:cubicBezTo>
                  <a:cubicBezTo>
                    <a:pt x="732" y="1253"/>
                    <a:pt x="762" y="1231"/>
                    <a:pt x="791" y="1231"/>
                  </a:cubicBezTo>
                  <a:cubicBezTo>
                    <a:pt x="806" y="1231"/>
                    <a:pt x="813" y="1231"/>
                    <a:pt x="828" y="1239"/>
                  </a:cubicBezTo>
                  <a:cubicBezTo>
                    <a:pt x="842" y="1246"/>
                    <a:pt x="864" y="1253"/>
                    <a:pt x="879" y="1268"/>
                  </a:cubicBezTo>
                  <a:cubicBezTo>
                    <a:pt x="915" y="1283"/>
                    <a:pt x="952" y="1305"/>
                    <a:pt x="974" y="1305"/>
                  </a:cubicBezTo>
                  <a:cubicBezTo>
                    <a:pt x="981" y="1305"/>
                    <a:pt x="989" y="1305"/>
                    <a:pt x="989" y="1297"/>
                  </a:cubicBezTo>
                  <a:cubicBezTo>
                    <a:pt x="1011" y="1290"/>
                    <a:pt x="1025" y="1283"/>
                    <a:pt x="1047" y="1275"/>
                  </a:cubicBezTo>
                  <a:cubicBezTo>
                    <a:pt x="1069" y="1268"/>
                    <a:pt x="1091" y="1261"/>
                    <a:pt x="1099" y="1246"/>
                  </a:cubicBezTo>
                  <a:cubicBezTo>
                    <a:pt x="1113" y="1217"/>
                    <a:pt x="1128" y="1202"/>
                    <a:pt x="1150" y="1187"/>
                  </a:cubicBezTo>
                  <a:cubicBezTo>
                    <a:pt x="1164" y="1180"/>
                    <a:pt x="1179" y="1165"/>
                    <a:pt x="1194" y="1158"/>
                  </a:cubicBezTo>
                  <a:cubicBezTo>
                    <a:pt x="1201" y="1151"/>
                    <a:pt x="1209" y="1143"/>
                    <a:pt x="1216" y="1136"/>
                  </a:cubicBezTo>
                  <a:cubicBezTo>
                    <a:pt x="1245" y="1114"/>
                    <a:pt x="1267" y="1092"/>
                    <a:pt x="1289" y="1092"/>
                  </a:cubicBezTo>
                  <a:cubicBezTo>
                    <a:pt x="1304" y="1092"/>
                    <a:pt x="1311" y="1100"/>
                    <a:pt x="1326" y="1107"/>
                  </a:cubicBezTo>
                  <a:cubicBezTo>
                    <a:pt x="1333" y="1107"/>
                    <a:pt x="1333" y="1114"/>
                    <a:pt x="1340" y="1114"/>
                  </a:cubicBezTo>
                  <a:cubicBezTo>
                    <a:pt x="1355" y="1114"/>
                    <a:pt x="1362" y="1100"/>
                    <a:pt x="1370" y="1085"/>
                  </a:cubicBezTo>
                  <a:cubicBezTo>
                    <a:pt x="1370" y="1078"/>
                    <a:pt x="1370" y="1078"/>
                    <a:pt x="1370" y="1070"/>
                  </a:cubicBezTo>
                  <a:cubicBezTo>
                    <a:pt x="1377" y="1048"/>
                    <a:pt x="1384" y="1041"/>
                    <a:pt x="1428" y="1033"/>
                  </a:cubicBezTo>
                  <a:cubicBezTo>
                    <a:pt x="1472" y="1026"/>
                    <a:pt x="1472" y="946"/>
                    <a:pt x="1472" y="924"/>
                  </a:cubicBezTo>
                  <a:cubicBezTo>
                    <a:pt x="1472" y="909"/>
                    <a:pt x="1472" y="909"/>
                    <a:pt x="1472" y="909"/>
                  </a:cubicBezTo>
                  <a:cubicBezTo>
                    <a:pt x="1480" y="909"/>
                    <a:pt x="1480" y="909"/>
                    <a:pt x="1480" y="909"/>
                  </a:cubicBezTo>
                  <a:cubicBezTo>
                    <a:pt x="1487" y="902"/>
                    <a:pt x="1531" y="894"/>
                    <a:pt x="1538" y="858"/>
                  </a:cubicBezTo>
                  <a:cubicBezTo>
                    <a:pt x="1538" y="843"/>
                    <a:pt x="1546" y="814"/>
                    <a:pt x="1568" y="814"/>
                  </a:cubicBezTo>
                  <a:cubicBezTo>
                    <a:pt x="1575" y="814"/>
                    <a:pt x="1582" y="828"/>
                    <a:pt x="1604" y="843"/>
                  </a:cubicBezTo>
                  <a:cubicBezTo>
                    <a:pt x="1604" y="850"/>
                    <a:pt x="1612" y="858"/>
                    <a:pt x="1626" y="865"/>
                  </a:cubicBezTo>
                  <a:cubicBezTo>
                    <a:pt x="1641" y="880"/>
                    <a:pt x="1648" y="887"/>
                    <a:pt x="1663" y="887"/>
                  </a:cubicBezTo>
                  <a:cubicBezTo>
                    <a:pt x="1678" y="887"/>
                    <a:pt x="1700" y="880"/>
                    <a:pt x="1714" y="865"/>
                  </a:cubicBezTo>
                  <a:cubicBezTo>
                    <a:pt x="1736" y="850"/>
                    <a:pt x="1780" y="821"/>
                    <a:pt x="1831" y="821"/>
                  </a:cubicBezTo>
                  <a:cubicBezTo>
                    <a:pt x="1839" y="821"/>
                    <a:pt x="1846" y="821"/>
                    <a:pt x="1853" y="821"/>
                  </a:cubicBezTo>
                  <a:cubicBezTo>
                    <a:pt x="1883" y="828"/>
                    <a:pt x="1897" y="843"/>
                    <a:pt x="1905" y="865"/>
                  </a:cubicBezTo>
                  <a:cubicBezTo>
                    <a:pt x="1912" y="872"/>
                    <a:pt x="1919" y="887"/>
                    <a:pt x="1934" y="887"/>
                  </a:cubicBezTo>
                  <a:cubicBezTo>
                    <a:pt x="1949" y="902"/>
                    <a:pt x="1971" y="902"/>
                    <a:pt x="1993" y="902"/>
                  </a:cubicBezTo>
                  <a:cubicBezTo>
                    <a:pt x="2014" y="902"/>
                    <a:pt x="2029" y="902"/>
                    <a:pt x="2059" y="909"/>
                  </a:cubicBezTo>
                  <a:cubicBezTo>
                    <a:pt x="2132" y="916"/>
                    <a:pt x="2249" y="1033"/>
                    <a:pt x="2264" y="1048"/>
                  </a:cubicBezTo>
                  <a:cubicBezTo>
                    <a:pt x="2271" y="1055"/>
                    <a:pt x="2278" y="1070"/>
                    <a:pt x="2286" y="1092"/>
                  </a:cubicBezTo>
                  <a:cubicBezTo>
                    <a:pt x="2308" y="1121"/>
                    <a:pt x="2322" y="1151"/>
                    <a:pt x="2352" y="1151"/>
                  </a:cubicBezTo>
                  <a:cubicBezTo>
                    <a:pt x="2359" y="1151"/>
                    <a:pt x="2366" y="1143"/>
                    <a:pt x="2374" y="1143"/>
                  </a:cubicBezTo>
                  <a:cubicBezTo>
                    <a:pt x="2396" y="1136"/>
                    <a:pt x="2418" y="1129"/>
                    <a:pt x="2432" y="1121"/>
                  </a:cubicBezTo>
                  <a:cubicBezTo>
                    <a:pt x="2462" y="1114"/>
                    <a:pt x="2483" y="1107"/>
                    <a:pt x="2513" y="1107"/>
                  </a:cubicBezTo>
                  <a:cubicBezTo>
                    <a:pt x="2528" y="1107"/>
                    <a:pt x="2535" y="1107"/>
                    <a:pt x="2550" y="1107"/>
                  </a:cubicBezTo>
                  <a:cubicBezTo>
                    <a:pt x="2564" y="1114"/>
                    <a:pt x="2571" y="1114"/>
                    <a:pt x="2586" y="1121"/>
                  </a:cubicBezTo>
                  <a:cubicBezTo>
                    <a:pt x="2601" y="1129"/>
                    <a:pt x="2615" y="1129"/>
                    <a:pt x="2630" y="1129"/>
                  </a:cubicBezTo>
                  <a:cubicBezTo>
                    <a:pt x="2645" y="1129"/>
                    <a:pt x="2659" y="1129"/>
                    <a:pt x="2674" y="1121"/>
                  </a:cubicBezTo>
                  <a:cubicBezTo>
                    <a:pt x="2696" y="1114"/>
                    <a:pt x="2711" y="1107"/>
                    <a:pt x="2725" y="1107"/>
                  </a:cubicBezTo>
                  <a:cubicBezTo>
                    <a:pt x="2747" y="1107"/>
                    <a:pt x="2769" y="1121"/>
                    <a:pt x="2777" y="1136"/>
                  </a:cubicBezTo>
                  <a:cubicBezTo>
                    <a:pt x="2791" y="1151"/>
                    <a:pt x="2799" y="1165"/>
                    <a:pt x="2791" y="1187"/>
                  </a:cubicBezTo>
                  <a:cubicBezTo>
                    <a:pt x="2791" y="1195"/>
                    <a:pt x="2791" y="1209"/>
                    <a:pt x="2799" y="1217"/>
                  </a:cubicBezTo>
                  <a:cubicBezTo>
                    <a:pt x="2806" y="1224"/>
                    <a:pt x="2813" y="1224"/>
                    <a:pt x="2828" y="1224"/>
                  </a:cubicBezTo>
                  <a:cubicBezTo>
                    <a:pt x="2835" y="1224"/>
                    <a:pt x="2850" y="1224"/>
                    <a:pt x="2857" y="1217"/>
                  </a:cubicBezTo>
                  <a:cubicBezTo>
                    <a:pt x="2864" y="1217"/>
                    <a:pt x="2872" y="1217"/>
                    <a:pt x="2879" y="1217"/>
                  </a:cubicBezTo>
                  <a:cubicBezTo>
                    <a:pt x="2909" y="1217"/>
                    <a:pt x="2931" y="1246"/>
                    <a:pt x="2938" y="1268"/>
                  </a:cubicBezTo>
                  <a:cubicBezTo>
                    <a:pt x="2952" y="1283"/>
                    <a:pt x="2960" y="1297"/>
                    <a:pt x="2974" y="1305"/>
                  </a:cubicBezTo>
                  <a:cubicBezTo>
                    <a:pt x="2989" y="1319"/>
                    <a:pt x="2989" y="1319"/>
                    <a:pt x="2989" y="1319"/>
                  </a:cubicBezTo>
                  <a:cubicBezTo>
                    <a:pt x="3011" y="1327"/>
                    <a:pt x="3019" y="1334"/>
                    <a:pt x="3033" y="1334"/>
                  </a:cubicBezTo>
                  <a:cubicBezTo>
                    <a:pt x="3040" y="1334"/>
                    <a:pt x="3040" y="1334"/>
                    <a:pt x="3048" y="1334"/>
                  </a:cubicBezTo>
                  <a:cubicBezTo>
                    <a:pt x="3084" y="1312"/>
                    <a:pt x="3180" y="1305"/>
                    <a:pt x="3187" y="1305"/>
                  </a:cubicBezTo>
                  <a:cubicBezTo>
                    <a:pt x="3194" y="1305"/>
                    <a:pt x="3194" y="1305"/>
                    <a:pt x="3194" y="1305"/>
                  </a:cubicBezTo>
                  <a:cubicBezTo>
                    <a:pt x="3209" y="1319"/>
                    <a:pt x="3224" y="1327"/>
                    <a:pt x="3245" y="1327"/>
                  </a:cubicBezTo>
                  <a:cubicBezTo>
                    <a:pt x="3260" y="1327"/>
                    <a:pt x="3268" y="1327"/>
                    <a:pt x="3282" y="1319"/>
                  </a:cubicBezTo>
                  <a:cubicBezTo>
                    <a:pt x="3304" y="1319"/>
                    <a:pt x="3326" y="1297"/>
                    <a:pt x="3341" y="1290"/>
                  </a:cubicBezTo>
                  <a:cubicBezTo>
                    <a:pt x="3355" y="1275"/>
                    <a:pt x="3370" y="1268"/>
                    <a:pt x="3385" y="1268"/>
                  </a:cubicBezTo>
                  <a:cubicBezTo>
                    <a:pt x="3392" y="1268"/>
                    <a:pt x="3400" y="1268"/>
                    <a:pt x="3407" y="1283"/>
                  </a:cubicBezTo>
                  <a:cubicBezTo>
                    <a:pt x="3407" y="1297"/>
                    <a:pt x="3407" y="1312"/>
                    <a:pt x="3400" y="1327"/>
                  </a:cubicBezTo>
                  <a:cubicBezTo>
                    <a:pt x="3392" y="1349"/>
                    <a:pt x="3392" y="1371"/>
                    <a:pt x="3392" y="1378"/>
                  </a:cubicBezTo>
                  <a:cubicBezTo>
                    <a:pt x="3400" y="1378"/>
                    <a:pt x="3400" y="1378"/>
                    <a:pt x="3407" y="1378"/>
                  </a:cubicBezTo>
                  <a:cubicBezTo>
                    <a:pt x="3451" y="1378"/>
                    <a:pt x="3451" y="1378"/>
                    <a:pt x="3473" y="1349"/>
                  </a:cubicBezTo>
                  <a:cubicBezTo>
                    <a:pt x="3487" y="1327"/>
                    <a:pt x="3487" y="1327"/>
                    <a:pt x="3487" y="1327"/>
                  </a:cubicBezTo>
                  <a:cubicBezTo>
                    <a:pt x="3517" y="1290"/>
                    <a:pt x="3531" y="1283"/>
                    <a:pt x="3553" y="1268"/>
                  </a:cubicBezTo>
                  <a:cubicBezTo>
                    <a:pt x="3568" y="1261"/>
                    <a:pt x="3575" y="1261"/>
                    <a:pt x="3590" y="1246"/>
                  </a:cubicBezTo>
                  <a:cubicBezTo>
                    <a:pt x="3627" y="1224"/>
                    <a:pt x="3627" y="1209"/>
                    <a:pt x="3641" y="1187"/>
                  </a:cubicBezTo>
                  <a:cubicBezTo>
                    <a:pt x="3641" y="1180"/>
                    <a:pt x="3649" y="1165"/>
                    <a:pt x="3656" y="1151"/>
                  </a:cubicBezTo>
                  <a:cubicBezTo>
                    <a:pt x="3663" y="1136"/>
                    <a:pt x="3714" y="1063"/>
                    <a:pt x="3759" y="1063"/>
                  </a:cubicBezTo>
                  <a:cubicBezTo>
                    <a:pt x="3773" y="1063"/>
                    <a:pt x="3780" y="1063"/>
                    <a:pt x="3788" y="1070"/>
                  </a:cubicBezTo>
                  <a:cubicBezTo>
                    <a:pt x="3810" y="1085"/>
                    <a:pt x="3817" y="1107"/>
                    <a:pt x="3824" y="1121"/>
                  </a:cubicBezTo>
                  <a:cubicBezTo>
                    <a:pt x="3839" y="1151"/>
                    <a:pt x="3846" y="1158"/>
                    <a:pt x="3854" y="1158"/>
                  </a:cubicBezTo>
                  <a:cubicBezTo>
                    <a:pt x="3876" y="1158"/>
                    <a:pt x="3876" y="1158"/>
                    <a:pt x="3876" y="1158"/>
                  </a:cubicBezTo>
                  <a:cubicBezTo>
                    <a:pt x="3898" y="1158"/>
                    <a:pt x="3905" y="1158"/>
                    <a:pt x="3912" y="1114"/>
                  </a:cubicBezTo>
                  <a:cubicBezTo>
                    <a:pt x="3920" y="1041"/>
                    <a:pt x="3927" y="1019"/>
                    <a:pt x="3993" y="990"/>
                  </a:cubicBezTo>
                  <a:cubicBezTo>
                    <a:pt x="4008" y="982"/>
                    <a:pt x="4022" y="975"/>
                    <a:pt x="4037" y="968"/>
                  </a:cubicBezTo>
                  <a:cubicBezTo>
                    <a:pt x="4059" y="960"/>
                    <a:pt x="4081" y="946"/>
                    <a:pt x="4095" y="946"/>
                  </a:cubicBezTo>
                  <a:cubicBezTo>
                    <a:pt x="4110" y="946"/>
                    <a:pt x="4125" y="953"/>
                    <a:pt x="4140" y="968"/>
                  </a:cubicBezTo>
                  <a:cubicBezTo>
                    <a:pt x="4154" y="990"/>
                    <a:pt x="4161" y="1004"/>
                    <a:pt x="4169" y="1026"/>
                  </a:cubicBezTo>
                  <a:cubicBezTo>
                    <a:pt x="4183" y="1048"/>
                    <a:pt x="4191" y="1070"/>
                    <a:pt x="4205" y="1070"/>
                  </a:cubicBezTo>
                  <a:cubicBezTo>
                    <a:pt x="4235" y="1063"/>
                    <a:pt x="4235" y="1063"/>
                    <a:pt x="4242" y="1048"/>
                  </a:cubicBezTo>
                  <a:cubicBezTo>
                    <a:pt x="4242" y="1033"/>
                    <a:pt x="4250" y="1019"/>
                    <a:pt x="4257" y="997"/>
                  </a:cubicBezTo>
                  <a:cubicBezTo>
                    <a:pt x="4271" y="975"/>
                    <a:pt x="4279" y="953"/>
                    <a:pt x="4279" y="938"/>
                  </a:cubicBezTo>
                  <a:cubicBezTo>
                    <a:pt x="4286" y="916"/>
                    <a:pt x="4286" y="887"/>
                    <a:pt x="4323" y="887"/>
                  </a:cubicBezTo>
                  <a:cubicBezTo>
                    <a:pt x="4323" y="887"/>
                    <a:pt x="4330" y="887"/>
                    <a:pt x="4337" y="887"/>
                  </a:cubicBezTo>
                  <a:cubicBezTo>
                    <a:pt x="4352" y="894"/>
                    <a:pt x="4359" y="894"/>
                    <a:pt x="4367" y="894"/>
                  </a:cubicBezTo>
                  <a:cubicBezTo>
                    <a:pt x="4374" y="902"/>
                    <a:pt x="4381" y="902"/>
                    <a:pt x="4381" y="902"/>
                  </a:cubicBezTo>
                  <a:cubicBezTo>
                    <a:pt x="4389" y="902"/>
                    <a:pt x="4396" y="894"/>
                    <a:pt x="4403" y="872"/>
                  </a:cubicBezTo>
                  <a:cubicBezTo>
                    <a:pt x="4411" y="858"/>
                    <a:pt x="4418" y="836"/>
                    <a:pt x="4425" y="821"/>
                  </a:cubicBezTo>
                  <a:cubicBezTo>
                    <a:pt x="4447" y="784"/>
                    <a:pt x="4469" y="740"/>
                    <a:pt x="4462" y="711"/>
                  </a:cubicBezTo>
                  <a:cubicBezTo>
                    <a:pt x="4455" y="667"/>
                    <a:pt x="4440" y="587"/>
                    <a:pt x="4491" y="543"/>
                  </a:cubicBezTo>
                  <a:cubicBezTo>
                    <a:pt x="4506" y="535"/>
                    <a:pt x="4513" y="521"/>
                    <a:pt x="4528" y="513"/>
                  </a:cubicBezTo>
                  <a:cubicBezTo>
                    <a:pt x="4543" y="499"/>
                    <a:pt x="4557" y="484"/>
                    <a:pt x="4594" y="469"/>
                  </a:cubicBezTo>
                  <a:cubicBezTo>
                    <a:pt x="4616" y="462"/>
                    <a:pt x="4616" y="455"/>
                    <a:pt x="4631" y="433"/>
                  </a:cubicBezTo>
                  <a:cubicBezTo>
                    <a:pt x="4645" y="418"/>
                    <a:pt x="4660" y="389"/>
                    <a:pt x="4689" y="359"/>
                  </a:cubicBezTo>
                  <a:cubicBezTo>
                    <a:pt x="4748" y="279"/>
                    <a:pt x="4755" y="279"/>
                    <a:pt x="4806" y="271"/>
                  </a:cubicBezTo>
                  <a:cubicBezTo>
                    <a:pt x="4850" y="264"/>
                    <a:pt x="4850" y="264"/>
                    <a:pt x="4850" y="264"/>
                  </a:cubicBezTo>
                  <a:cubicBezTo>
                    <a:pt x="4894" y="257"/>
                    <a:pt x="4924" y="257"/>
                    <a:pt x="4953" y="228"/>
                  </a:cubicBezTo>
                  <a:cubicBezTo>
                    <a:pt x="4960" y="220"/>
                    <a:pt x="4960" y="220"/>
                    <a:pt x="4960" y="220"/>
                  </a:cubicBezTo>
                  <a:cubicBezTo>
                    <a:pt x="4960" y="213"/>
                    <a:pt x="4945" y="205"/>
                    <a:pt x="4938" y="198"/>
                  </a:cubicBezTo>
                  <a:cubicBezTo>
                    <a:pt x="4931" y="191"/>
                    <a:pt x="4916" y="183"/>
                    <a:pt x="4909" y="176"/>
                  </a:cubicBezTo>
                  <a:cubicBezTo>
                    <a:pt x="4865" y="132"/>
                    <a:pt x="4865" y="103"/>
                    <a:pt x="4887" y="37"/>
                  </a:cubicBezTo>
                  <a:cubicBezTo>
                    <a:pt x="4902" y="15"/>
                    <a:pt x="4916" y="0"/>
                    <a:pt x="4931" y="0"/>
                  </a:cubicBezTo>
                  <a:cubicBezTo>
                    <a:pt x="4960" y="0"/>
                    <a:pt x="4990" y="30"/>
                    <a:pt x="5012" y="59"/>
                  </a:cubicBezTo>
                  <a:cubicBezTo>
                    <a:pt x="5012" y="66"/>
                    <a:pt x="5012" y="66"/>
                    <a:pt x="5012" y="66"/>
                  </a:cubicBezTo>
                  <a:cubicBezTo>
                    <a:pt x="5041" y="118"/>
                    <a:pt x="5048" y="125"/>
                    <a:pt x="5092" y="132"/>
                  </a:cubicBezTo>
                  <a:cubicBezTo>
                    <a:pt x="5136" y="140"/>
                    <a:pt x="5143" y="169"/>
                    <a:pt x="5151" y="198"/>
                  </a:cubicBezTo>
                  <a:cubicBezTo>
                    <a:pt x="5158" y="205"/>
                    <a:pt x="5165" y="220"/>
                    <a:pt x="5173" y="235"/>
                  </a:cubicBezTo>
                  <a:cubicBezTo>
                    <a:pt x="5187" y="257"/>
                    <a:pt x="5202" y="293"/>
                    <a:pt x="5209" y="323"/>
                  </a:cubicBezTo>
                  <a:cubicBezTo>
                    <a:pt x="5217" y="337"/>
                    <a:pt x="5224" y="359"/>
                    <a:pt x="5231" y="367"/>
                  </a:cubicBezTo>
                  <a:cubicBezTo>
                    <a:pt x="5246" y="396"/>
                    <a:pt x="5261" y="411"/>
                    <a:pt x="5275" y="411"/>
                  </a:cubicBezTo>
                  <a:cubicBezTo>
                    <a:pt x="5283" y="411"/>
                    <a:pt x="5297" y="411"/>
                    <a:pt x="5305" y="403"/>
                  </a:cubicBezTo>
                  <a:cubicBezTo>
                    <a:pt x="5319" y="396"/>
                    <a:pt x="5334" y="389"/>
                    <a:pt x="5341" y="381"/>
                  </a:cubicBezTo>
                  <a:cubicBezTo>
                    <a:pt x="5363" y="367"/>
                    <a:pt x="5378" y="352"/>
                    <a:pt x="5400" y="352"/>
                  </a:cubicBezTo>
                  <a:cubicBezTo>
                    <a:pt x="5407" y="352"/>
                    <a:pt x="5422" y="359"/>
                    <a:pt x="5429" y="367"/>
                  </a:cubicBezTo>
                  <a:cubicBezTo>
                    <a:pt x="5444" y="374"/>
                    <a:pt x="5451" y="389"/>
                    <a:pt x="5459" y="396"/>
                  </a:cubicBezTo>
                  <a:cubicBezTo>
                    <a:pt x="5473" y="411"/>
                    <a:pt x="5473" y="418"/>
                    <a:pt x="5488" y="418"/>
                  </a:cubicBezTo>
                  <a:cubicBezTo>
                    <a:pt x="5488" y="418"/>
                    <a:pt x="5495" y="418"/>
                    <a:pt x="5502" y="411"/>
                  </a:cubicBezTo>
                  <a:cubicBezTo>
                    <a:pt x="5546" y="396"/>
                    <a:pt x="5546" y="396"/>
                    <a:pt x="5590" y="367"/>
                  </a:cubicBezTo>
                  <a:cubicBezTo>
                    <a:pt x="5605" y="352"/>
                    <a:pt x="5605" y="352"/>
                    <a:pt x="5605" y="352"/>
                  </a:cubicBezTo>
                  <a:cubicBezTo>
                    <a:pt x="5620" y="337"/>
                    <a:pt x="5634" y="330"/>
                    <a:pt x="5649" y="330"/>
                  </a:cubicBezTo>
                  <a:cubicBezTo>
                    <a:pt x="5664" y="330"/>
                    <a:pt x="5671" y="337"/>
                    <a:pt x="5693" y="345"/>
                  </a:cubicBezTo>
                  <a:cubicBezTo>
                    <a:pt x="5708" y="359"/>
                    <a:pt x="5737" y="359"/>
                    <a:pt x="5766" y="359"/>
                  </a:cubicBezTo>
                  <a:cubicBezTo>
                    <a:pt x="5788" y="359"/>
                    <a:pt x="5810" y="359"/>
                    <a:pt x="5825" y="352"/>
                  </a:cubicBezTo>
                  <a:cubicBezTo>
                    <a:pt x="5832" y="352"/>
                    <a:pt x="5832" y="352"/>
                    <a:pt x="5840" y="352"/>
                  </a:cubicBezTo>
                  <a:cubicBezTo>
                    <a:pt x="5847" y="352"/>
                    <a:pt x="5862" y="352"/>
                    <a:pt x="5869" y="367"/>
                  </a:cubicBezTo>
                  <a:cubicBezTo>
                    <a:pt x="5876" y="381"/>
                    <a:pt x="5883" y="411"/>
                    <a:pt x="5876" y="447"/>
                  </a:cubicBezTo>
                  <a:cubicBezTo>
                    <a:pt x="5876" y="462"/>
                    <a:pt x="5883" y="484"/>
                    <a:pt x="5883" y="499"/>
                  </a:cubicBezTo>
                  <a:cubicBezTo>
                    <a:pt x="5898" y="543"/>
                    <a:pt x="5913" y="601"/>
                    <a:pt x="5847" y="645"/>
                  </a:cubicBezTo>
                  <a:cubicBezTo>
                    <a:pt x="5766" y="704"/>
                    <a:pt x="5700" y="784"/>
                    <a:pt x="5671" y="828"/>
                  </a:cubicBezTo>
                  <a:cubicBezTo>
                    <a:pt x="5664" y="843"/>
                    <a:pt x="5642" y="872"/>
                    <a:pt x="5649" y="887"/>
                  </a:cubicBezTo>
                  <a:cubicBezTo>
                    <a:pt x="5656" y="894"/>
                    <a:pt x="5671" y="902"/>
                    <a:pt x="5693" y="909"/>
                  </a:cubicBezTo>
                  <a:cubicBezTo>
                    <a:pt x="5730" y="909"/>
                    <a:pt x="5752" y="909"/>
                    <a:pt x="5766" y="909"/>
                  </a:cubicBezTo>
                  <a:cubicBezTo>
                    <a:pt x="5803" y="909"/>
                    <a:pt x="5832" y="909"/>
                    <a:pt x="5869" y="924"/>
                  </a:cubicBezTo>
                  <a:cubicBezTo>
                    <a:pt x="5883" y="924"/>
                    <a:pt x="5891" y="931"/>
                    <a:pt x="5898" y="931"/>
                  </a:cubicBezTo>
                  <a:cubicBezTo>
                    <a:pt x="5905" y="931"/>
                    <a:pt x="5905" y="931"/>
                    <a:pt x="5920" y="909"/>
                  </a:cubicBezTo>
                  <a:cubicBezTo>
                    <a:pt x="5920" y="902"/>
                    <a:pt x="5935" y="894"/>
                    <a:pt x="5942" y="880"/>
                  </a:cubicBezTo>
                  <a:cubicBezTo>
                    <a:pt x="5993" y="814"/>
                    <a:pt x="6001" y="814"/>
                    <a:pt x="6074" y="755"/>
                  </a:cubicBezTo>
                  <a:cubicBezTo>
                    <a:pt x="6103" y="733"/>
                    <a:pt x="6118" y="711"/>
                    <a:pt x="6125" y="696"/>
                  </a:cubicBezTo>
                  <a:cubicBezTo>
                    <a:pt x="6140" y="667"/>
                    <a:pt x="6155" y="652"/>
                    <a:pt x="6213" y="652"/>
                  </a:cubicBezTo>
                  <a:cubicBezTo>
                    <a:pt x="6228" y="652"/>
                    <a:pt x="6228" y="652"/>
                    <a:pt x="6228" y="652"/>
                  </a:cubicBezTo>
                  <a:cubicBezTo>
                    <a:pt x="6228" y="667"/>
                    <a:pt x="6228" y="667"/>
                    <a:pt x="6228" y="667"/>
                  </a:cubicBezTo>
                  <a:cubicBezTo>
                    <a:pt x="6228" y="711"/>
                    <a:pt x="6243" y="770"/>
                    <a:pt x="6294" y="814"/>
                  </a:cubicBezTo>
                  <a:cubicBezTo>
                    <a:pt x="6316" y="828"/>
                    <a:pt x="6323" y="850"/>
                    <a:pt x="6323" y="872"/>
                  </a:cubicBezTo>
                  <a:cubicBezTo>
                    <a:pt x="6331" y="931"/>
                    <a:pt x="6294" y="990"/>
                    <a:pt x="6257" y="1026"/>
                  </a:cubicBezTo>
                  <a:cubicBezTo>
                    <a:pt x="6206" y="1092"/>
                    <a:pt x="6199" y="1121"/>
                    <a:pt x="6206" y="1187"/>
                  </a:cubicBezTo>
                  <a:cubicBezTo>
                    <a:pt x="6221" y="1253"/>
                    <a:pt x="6228" y="1414"/>
                    <a:pt x="6228" y="1480"/>
                  </a:cubicBezTo>
                  <a:cubicBezTo>
                    <a:pt x="6228" y="1546"/>
                    <a:pt x="6155" y="1642"/>
                    <a:pt x="6103" y="1700"/>
                  </a:cubicBezTo>
                  <a:cubicBezTo>
                    <a:pt x="6081" y="1730"/>
                    <a:pt x="6081" y="1730"/>
                    <a:pt x="6081" y="1730"/>
                  </a:cubicBezTo>
                  <a:cubicBezTo>
                    <a:pt x="6045" y="1773"/>
                    <a:pt x="5964" y="1832"/>
                    <a:pt x="5847" y="1913"/>
                  </a:cubicBezTo>
                  <a:cubicBezTo>
                    <a:pt x="5803" y="1942"/>
                    <a:pt x="5803" y="2001"/>
                    <a:pt x="5840" y="2089"/>
                  </a:cubicBezTo>
                  <a:cubicBezTo>
                    <a:pt x="5869" y="2140"/>
                    <a:pt x="5854" y="2169"/>
                    <a:pt x="5840" y="2206"/>
                  </a:cubicBezTo>
                  <a:cubicBezTo>
                    <a:pt x="5832" y="2228"/>
                    <a:pt x="5817" y="2257"/>
                    <a:pt x="5810" y="2287"/>
                  </a:cubicBezTo>
                  <a:cubicBezTo>
                    <a:pt x="5803" y="2309"/>
                    <a:pt x="5810" y="2316"/>
                    <a:pt x="5817" y="2331"/>
                  </a:cubicBezTo>
                  <a:cubicBezTo>
                    <a:pt x="5832" y="2352"/>
                    <a:pt x="5876" y="2360"/>
                    <a:pt x="5935" y="2360"/>
                  </a:cubicBezTo>
                  <a:cubicBezTo>
                    <a:pt x="5950" y="2360"/>
                    <a:pt x="5950" y="2360"/>
                    <a:pt x="5950" y="2360"/>
                  </a:cubicBezTo>
                  <a:cubicBezTo>
                    <a:pt x="5964" y="2360"/>
                    <a:pt x="5964" y="2360"/>
                    <a:pt x="5964" y="2360"/>
                  </a:cubicBezTo>
                  <a:cubicBezTo>
                    <a:pt x="5964" y="2367"/>
                    <a:pt x="5964" y="2367"/>
                    <a:pt x="5964" y="2367"/>
                  </a:cubicBezTo>
                  <a:cubicBezTo>
                    <a:pt x="5964" y="2367"/>
                    <a:pt x="6030" y="2455"/>
                    <a:pt x="6118" y="2499"/>
                  </a:cubicBezTo>
                  <a:cubicBezTo>
                    <a:pt x="6162" y="2521"/>
                    <a:pt x="6191" y="2543"/>
                    <a:pt x="6213" y="2558"/>
                  </a:cubicBezTo>
                  <a:cubicBezTo>
                    <a:pt x="6243" y="2580"/>
                    <a:pt x="6264" y="2602"/>
                    <a:pt x="6308" y="2609"/>
                  </a:cubicBezTo>
                  <a:cubicBezTo>
                    <a:pt x="6367" y="2631"/>
                    <a:pt x="6382" y="2668"/>
                    <a:pt x="6404" y="2719"/>
                  </a:cubicBezTo>
                  <a:cubicBezTo>
                    <a:pt x="6411" y="2748"/>
                    <a:pt x="6426" y="2778"/>
                    <a:pt x="6440" y="2814"/>
                  </a:cubicBezTo>
                  <a:cubicBezTo>
                    <a:pt x="6477" y="2873"/>
                    <a:pt x="6572" y="2909"/>
                    <a:pt x="6653" y="2939"/>
                  </a:cubicBezTo>
                  <a:cubicBezTo>
                    <a:pt x="6697" y="2953"/>
                    <a:pt x="6733" y="2968"/>
                    <a:pt x="6755" y="2990"/>
                  </a:cubicBezTo>
                  <a:cubicBezTo>
                    <a:pt x="6799" y="3019"/>
                    <a:pt x="6902" y="3107"/>
                    <a:pt x="6895" y="3159"/>
                  </a:cubicBezTo>
                  <a:cubicBezTo>
                    <a:pt x="6895" y="3173"/>
                    <a:pt x="6895" y="3188"/>
                    <a:pt x="6880" y="3195"/>
                  </a:cubicBezTo>
                  <a:cubicBezTo>
                    <a:pt x="6843" y="3224"/>
                    <a:pt x="6829" y="3290"/>
                    <a:pt x="6851" y="3356"/>
                  </a:cubicBezTo>
                  <a:cubicBezTo>
                    <a:pt x="6858" y="3371"/>
                    <a:pt x="6858" y="3378"/>
                    <a:pt x="6865" y="3386"/>
                  </a:cubicBezTo>
                  <a:cubicBezTo>
                    <a:pt x="6880" y="3437"/>
                    <a:pt x="6895" y="3466"/>
                    <a:pt x="6836" y="3532"/>
                  </a:cubicBezTo>
                  <a:cubicBezTo>
                    <a:pt x="6821" y="3547"/>
                    <a:pt x="6814" y="3562"/>
                    <a:pt x="6799" y="3576"/>
                  </a:cubicBezTo>
                  <a:cubicBezTo>
                    <a:pt x="6770" y="3613"/>
                    <a:pt x="6748" y="3635"/>
                    <a:pt x="6719" y="3701"/>
                  </a:cubicBezTo>
                  <a:cubicBezTo>
                    <a:pt x="6697" y="3745"/>
                    <a:pt x="6712" y="3759"/>
                    <a:pt x="6733" y="3789"/>
                  </a:cubicBezTo>
                  <a:cubicBezTo>
                    <a:pt x="6748" y="3811"/>
                    <a:pt x="6770" y="3840"/>
                    <a:pt x="6770" y="3884"/>
                  </a:cubicBezTo>
                  <a:cubicBezTo>
                    <a:pt x="6777" y="3935"/>
                    <a:pt x="6799" y="3979"/>
                    <a:pt x="6814" y="4016"/>
                  </a:cubicBezTo>
                  <a:cubicBezTo>
                    <a:pt x="6829" y="4045"/>
                    <a:pt x="6836" y="4074"/>
                    <a:pt x="6843" y="4096"/>
                  </a:cubicBezTo>
                  <a:cubicBezTo>
                    <a:pt x="6851" y="4133"/>
                    <a:pt x="6953" y="4148"/>
                    <a:pt x="7012" y="4162"/>
                  </a:cubicBezTo>
                  <a:cubicBezTo>
                    <a:pt x="7026" y="4162"/>
                    <a:pt x="7034" y="4162"/>
                    <a:pt x="7041" y="4162"/>
                  </a:cubicBezTo>
                  <a:cubicBezTo>
                    <a:pt x="7078" y="4170"/>
                    <a:pt x="7114" y="4199"/>
                    <a:pt x="7129" y="4243"/>
                  </a:cubicBezTo>
                  <a:cubicBezTo>
                    <a:pt x="7144" y="4280"/>
                    <a:pt x="7151" y="4316"/>
                    <a:pt x="7136" y="4338"/>
                  </a:cubicBezTo>
                  <a:cubicBezTo>
                    <a:pt x="7122" y="4353"/>
                    <a:pt x="7114" y="4360"/>
                    <a:pt x="7100" y="4368"/>
                  </a:cubicBezTo>
                  <a:cubicBezTo>
                    <a:pt x="7093" y="4375"/>
                    <a:pt x="7085" y="4382"/>
                    <a:pt x="7093" y="4390"/>
                  </a:cubicBezTo>
                  <a:cubicBezTo>
                    <a:pt x="7100" y="4412"/>
                    <a:pt x="7122" y="4419"/>
                    <a:pt x="7136" y="4426"/>
                  </a:cubicBezTo>
                  <a:cubicBezTo>
                    <a:pt x="7144" y="4426"/>
                    <a:pt x="7151" y="4426"/>
                    <a:pt x="7158" y="4433"/>
                  </a:cubicBezTo>
                  <a:cubicBezTo>
                    <a:pt x="7158" y="4448"/>
                    <a:pt x="7158" y="4463"/>
                    <a:pt x="7122" y="4514"/>
                  </a:cubicBezTo>
                  <a:cubicBezTo>
                    <a:pt x="7085" y="4573"/>
                    <a:pt x="7122" y="4646"/>
                    <a:pt x="7246" y="4734"/>
                  </a:cubicBezTo>
                  <a:cubicBezTo>
                    <a:pt x="7334" y="4800"/>
                    <a:pt x="7261" y="4924"/>
                    <a:pt x="7217" y="5005"/>
                  </a:cubicBezTo>
                  <a:cubicBezTo>
                    <a:pt x="7217" y="5012"/>
                    <a:pt x="7210" y="5027"/>
                    <a:pt x="7202" y="5034"/>
                  </a:cubicBezTo>
                  <a:cubicBezTo>
                    <a:pt x="7181" y="5086"/>
                    <a:pt x="7188" y="5108"/>
                    <a:pt x="7195" y="5159"/>
                  </a:cubicBezTo>
                  <a:cubicBezTo>
                    <a:pt x="7195" y="5174"/>
                    <a:pt x="7202" y="5188"/>
                    <a:pt x="7202" y="5210"/>
                  </a:cubicBezTo>
                  <a:cubicBezTo>
                    <a:pt x="7217" y="5298"/>
                    <a:pt x="7122" y="5430"/>
                    <a:pt x="7063" y="5496"/>
                  </a:cubicBezTo>
                  <a:cubicBezTo>
                    <a:pt x="6997" y="5562"/>
                    <a:pt x="6983" y="5577"/>
                    <a:pt x="7019" y="5643"/>
                  </a:cubicBezTo>
                  <a:cubicBezTo>
                    <a:pt x="7041" y="5679"/>
                    <a:pt x="7063" y="5701"/>
                    <a:pt x="7085" y="5723"/>
                  </a:cubicBezTo>
                  <a:cubicBezTo>
                    <a:pt x="7114" y="5752"/>
                    <a:pt x="7144" y="5782"/>
                    <a:pt x="7158" y="5840"/>
                  </a:cubicBezTo>
                  <a:cubicBezTo>
                    <a:pt x="7158" y="5848"/>
                    <a:pt x="7158" y="5848"/>
                    <a:pt x="7158" y="5848"/>
                  </a:cubicBezTo>
                  <a:cubicBezTo>
                    <a:pt x="7181" y="5936"/>
                    <a:pt x="7195" y="5980"/>
                    <a:pt x="7276" y="6002"/>
                  </a:cubicBezTo>
                  <a:cubicBezTo>
                    <a:pt x="7349" y="6016"/>
                    <a:pt x="7356" y="6068"/>
                    <a:pt x="7364" y="6126"/>
                  </a:cubicBezTo>
                  <a:cubicBezTo>
                    <a:pt x="7371" y="6148"/>
                    <a:pt x="7378" y="6178"/>
                    <a:pt x="7386" y="6207"/>
                  </a:cubicBezTo>
                  <a:cubicBezTo>
                    <a:pt x="7422" y="6309"/>
                    <a:pt x="7422" y="6324"/>
                    <a:pt x="7386" y="6375"/>
                  </a:cubicBezTo>
                  <a:cubicBezTo>
                    <a:pt x="7356" y="6412"/>
                    <a:pt x="7312" y="6449"/>
                    <a:pt x="7290" y="6471"/>
                  </a:cubicBezTo>
                  <a:cubicBezTo>
                    <a:pt x="7320" y="6493"/>
                    <a:pt x="7320" y="6493"/>
                    <a:pt x="7320" y="6493"/>
                  </a:cubicBezTo>
                  <a:cubicBezTo>
                    <a:pt x="7298" y="6500"/>
                    <a:pt x="7298" y="6500"/>
                    <a:pt x="7298" y="6500"/>
                  </a:cubicBezTo>
                  <a:cubicBezTo>
                    <a:pt x="7239" y="6522"/>
                    <a:pt x="7202" y="6537"/>
                    <a:pt x="7188" y="6544"/>
                  </a:cubicBezTo>
                  <a:cubicBezTo>
                    <a:pt x="7181" y="6551"/>
                    <a:pt x="7181" y="6551"/>
                    <a:pt x="7166" y="6551"/>
                  </a:cubicBezTo>
                  <a:cubicBezTo>
                    <a:pt x="7129" y="6551"/>
                    <a:pt x="7049" y="6493"/>
                    <a:pt x="7034" y="6449"/>
                  </a:cubicBezTo>
                  <a:cubicBezTo>
                    <a:pt x="7026" y="6434"/>
                    <a:pt x="7012" y="6427"/>
                    <a:pt x="7005" y="6427"/>
                  </a:cubicBezTo>
                  <a:cubicBezTo>
                    <a:pt x="6990" y="6427"/>
                    <a:pt x="6975" y="6434"/>
                    <a:pt x="6961" y="6456"/>
                  </a:cubicBezTo>
                  <a:cubicBezTo>
                    <a:pt x="6953" y="6478"/>
                    <a:pt x="6946" y="6485"/>
                    <a:pt x="6946" y="6500"/>
                  </a:cubicBezTo>
                  <a:cubicBezTo>
                    <a:pt x="6946" y="6507"/>
                    <a:pt x="6946" y="6522"/>
                    <a:pt x="6924" y="6522"/>
                  </a:cubicBezTo>
                  <a:cubicBezTo>
                    <a:pt x="6917" y="6522"/>
                    <a:pt x="6917" y="6522"/>
                    <a:pt x="6909" y="6522"/>
                  </a:cubicBezTo>
                  <a:cubicBezTo>
                    <a:pt x="6895" y="6522"/>
                    <a:pt x="6880" y="6514"/>
                    <a:pt x="6873" y="6514"/>
                  </a:cubicBezTo>
                  <a:cubicBezTo>
                    <a:pt x="6851" y="6514"/>
                    <a:pt x="6821" y="6522"/>
                    <a:pt x="6770" y="6544"/>
                  </a:cubicBezTo>
                  <a:cubicBezTo>
                    <a:pt x="6741" y="6559"/>
                    <a:pt x="6726" y="6566"/>
                    <a:pt x="6719" y="6566"/>
                  </a:cubicBezTo>
                  <a:cubicBezTo>
                    <a:pt x="6697" y="6581"/>
                    <a:pt x="6697" y="6581"/>
                    <a:pt x="6645" y="6588"/>
                  </a:cubicBezTo>
                  <a:cubicBezTo>
                    <a:pt x="6616" y="6595"/>
                    <a:pt x="6609" y="6602"/>
                    <a:pt x="6602" y="6624"/>
                  </a:cubicBezTo>
                  <a:cubicBezTo>
                    <a:pt x="6602" y="6639"/>
                    <a:pt x="6594" y="6661"/>
                    <a:pt x="6565" y="6690"/>
                  </a:cubicBezTo>
                  <a:cubicBezTo>
                    <a:pt x="6536" y="6712"/>
                    <a:pt x="6528" y="6727"/>
                    <a:pt x="6521" y="6734"/>
                  </a:cubicBezTo>
                  <a:cubicBezTo>
                    <a:pt x="6521" y="6734"/>
                    <a:pt x="6514" y="6749"/>
                    <a:pt x="6506" y="6749"/>
                  </a:cubicBezTo>
                  <a:cubicBezTo>
                    <a:pt x="6499" y="6749"/>
                    <a:pt x="6492" y="6742"/>
                    <a:pt x="6484" y="6734"/>
                  </a:cubicBezTo>
                  <a:cubicBezTo>
                    <a:pt x="6484" y="6727"/>
                    <a:pt x="6484" y="6727"/>
                    <a:pt x="6484" y="6727"/>
                  </a:cubicBezTo>
                  <a:cubicBezTo>
                    <a:pt x="6470" y="6720"/>
                    <a:pt x="6462" y="6705"/>
                    <a:pt x="6462" y="6698"/>
                  </a:cubicBezTo>
                  <a:cubicBezTo>
                    <a:pt x="6455" y="6676"/>
                    <a:pt x="6455" y="6676"/>
                    <a:pt x="6433" y="6676"/>
                  </a:cubicBezTo>
                  <a:cubicBezTo>
                    <a:pt x="6382" y="6676"/>
                    <a:pt x="6316" y="6676"/>
                    <a:pt x="6279" y="6639"/>
                  </a:cubicBezTo>
                  <a:cubicBezTo>
                    <a:pt x="6272" y="6632"/>
                    <a:pt x="6257" y="6624"/>
                    <a:pt x="6243" y="6624"/>
                  </a:cubicBezTo>
                  <a:cubicBezTo>
                    <a:pt x="6199" y="6624"/>
                    <a:pt x="6140" y="6647"/>
                    <a:pt x="6103" y="6654"/>
                  </a:cubicBezTo>
                  <a:cubicBezTo>
                    <a:pt x="6081" y="6669"/>
                    <a:pt x="6074" y="6683"/>
                    <a:pt x="6067" y="6720"/>
                  </a:cubicBezTo>
                  <a:cubicBezTo>
                    <a:pt x="6059" y="6742"/>
                    <a:pt x="6052" y="6764"/>
                    <a:pt x="6037" y="6786"/>
                  </a:cubicBezTo>
                  <a:cubicBezTo>
                    <a:pt x="6030" y="6808"/>
                    <a:pt x="6023" y="6822"/>
                    <a:pt x="6015" y="6830"/>
                  </a:cubicBezTo>
                  <a:cubicBezTo>
                    <a:pt x="6008" y="6859"/>
                    <a:pt x="6001" y="6874"/>
                    <a:pt x="5964" y="6888"/>
                  </a:cubicBezTo>
                  <a:cubicBezTo>
                    <a:pt x="5942" y="6896"/>
                    <a:pt x="5942" y="6903"/>
                    <a:pt x="5957" y="6947"/>
                  </a:cubicBezTo>
                  <a:cubicBezTo>
                    <a:pt x="5964" y="6962"/>
                    <a:pt x="5971" y="6983"/>
                    <a:pt x="5971" y="7005"/>
                  </a:cubicBezTo>
                  <a:cubicBezTo>
                    <a:pt x="5979" y="7064"/>
                    <a:pt x="5957" y="7093"/>
                    <a:pt x="5935" y="7130"/>
                  </a:cubicBezTo>
                  <a:cubicBezTo>
                    <a:pt x="5927" y="7145"/>
                    <a:pt x="5920" y="7159"/>
                    <a:pt x="5913" y="7174"/>
                  </a:cubicBezTo>
                  <a:cubicBezTo>
                    <a:pt x="5891" y="7218"/>
                    <a:pt x="5862" y="7225"/>
                    <a:pt x="5854" y="7225"/>
                  </a:cubicBezTo>
                  <a:cubicBezTo>
                    <a:pt x="5825" y="7225"/>
                    <a:pt x="5803" y="7203"/>
                    <a:pt x="5803" y="7167"/>
                  </a:cubicBezTo>
                  <a:cubicBezTo>
                    <a:pt x="5803" y="7152"/>
                    <a:pt x="5803" y="7152"/>
                    <a:pt x="5795" y="7152"/>
                  </a:cubicBezTo>
                  <a:cubicBezTo>
                    <a:pt x="5788" y="7152"/>
                    <a:pt x="5774" y="7152"/>
                    <a:pt x="5744" y="7174"/>
                  </a:cubicBezTo>
                  <a:cubicBezTo>
                    <a:pt x="5708" y="7196"/>
                    <a:pt x="5686" y="7203"/>
                    <a:pt x="5642" y="7211"/>
                  </a:cubicBezTo>
                  <a:cubicBezTo>
                    <a:pt x="5620" y="7211"/>
                    <a:pt x="5598" y="7218"/>
                    <a:pt x="5561" y="7225"/>
                  </a:cubicBezTo>
                  <a:cubicBezTo>
                    <a:pt x="5532" y="7233"/>
                    <a:pt x="5510" y="7240"/>
                    <a:pt x="5488" y="7240"/>
                  </a:cubicBezTo>
                  <a:cubicBezTo>
                    <a:pt x="5444" y="7255"/>
                    <a:pt x="5407" y="7262"/>
                    <a:pt x="5349" y="7284"/>
                  </a:cubicBezTo>
                  <a:cubicBezTo>
                    <a:pt x="5326" y="7291"/>
                    <a:pt x="5305" y="7299"/>
                    <a:pt x="5275" y="7299"/>
                  </a:cubicBezTo>
                </a:path>
              </a:pathLst>
            </a:custGeom>
            <a:grpFill/>
            <a:ln w="28575" cmpd="sng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8355F5CC-8531-934C-A4A7-583241AE6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9993" y="4378228"/>
              <a:ext cx="2870828" cy="2785104"/>
            </a:xfrm>
            <a:custGeom>
              <a:avLst/>
              <a:gdLst>
                <a:gd name="T0" fmla="*/ 5532 w 7468"/>
                <a:gd name="T1" fmla="*/ 439 h 7328"/>
                <a:gd name="T2" fmla="*/ 5928 w 7468"/>
                <a:gd name="T3" fmla="*/ 960 h 7328"/>
                <a:gd name="T4" fmla="*/ 5965 w 7468"/>
                <a:gd name="T5" fmla="*/ 2388 h 7328"/>
                <a:gd name="T6" fmla="*/ 7071 w 7468"/>
                <a:gd name="T7" fmla="*/ 4191 h 7328"/>
                <a:gd name="T8" fmla="*/ 7298 w 7468"/>
                <a:gd name="T9" fmla="*/ 6030 h 7328"/>
                <a:gd name="T10" fmla="*/ 6903 w 7468"/>
                <a:gd name="T11" fmla="*/ 6514 h 7328"/>
                <a:gd name="T12" fmla="*/ 5987 w 7468"/>
                <a:gd name="T13" fmla="*/ 7019 h 7328"/>
                <a:gd name="T14" fmla="*/ 4697 w 7468"/>
                <a:gd name="T15" fmla="*/ 7100 h 7328"/>
                <a:gd name="T16" fmla="*/ 4177 w 7468"/>
                <a:gd name="T17" fmla="*/ 6946 h 7328"/>
                <a:gd name="T18" fmla="*/ 3869 w 7468"/>
                <a:gd name="T19" fmla="*/ 6455 h 7328"/>
                <a:gd name="T20" fmla="*/ 3620 w 7468"/>
                <a:gd name="T21" fmla="*/ 5532 h 7328"/>
                <a:gd name="T22" fmla="*/ 3092 w 7468"/>
                <a:gd name="T23" fmla="*/ 5268 h 7328"/>
                <a:gd name="T24" fmla="*/ 2199 w 7468"/>
                <a:gd name="T25" fmla="*/ 4990 h 7328"/>
                <a:gd name="T26" fmla="*/ 2147 w 7468"/>
                <a:gd name="T27" fmla="*/ 3737 h 7328"/>
                <a:gd name="T28" fmla="*/ 1964 w 7468"/>
                <a:gd name="T29" fmla="*/ 2923 h 7328"/>
                <a:gd name="T30" fmla="*/ 1576 w 7468"/>
                <a:gd name="T31" fmla="*/ 2440 h 7328"/>
                <a:gd name="T32" fmla="*/ 901 w 7468"/>
                <a:gd name="T33" fmla="*/ 2147 h 7328"/>
                <a:gd name="T34" fmla="*/ 257 w 7468"/>
                <a:gd name="T35" fmla="*/ 1897 h 7328"/>
                <a:gd name="T36" fmla="*/ 579 w 7468"/>
                <a:gd name="T37" fmla="*/ 1685 h 7328"/>
                <a:gd name="T38" fmla="*/ 1370 w 7468"/>
                <a:gd name="T39" fmla="*/ 1143 h 7328"/>
                <a:gd name="T40" fmla="*/ 2081 w 7468"/>
                <a:gd name="T41" fmla="*/ 938 h 7328"/>
                <a:gd name="T42" fmla="*/ 2909 w 7468"/>
                <a:gd name="T43" fmla="*/ 1245 h 7328"/>
                <a:gd name="T44" fmla="*/ 3701 w 7468"/>
                <a:gd name="T45" fmla="*/ 1172 h 7328"/>
                <a:gd name="T46" fmla="*/ 4353 w 7468"/>
                <a:gd name="T47" fmla="*/ 916 h 7328"/>
                <a:gd name="T48" fmla="*/ 4961 w 7468"/>
                <a:gd name="T49" fmla="*/ 29 h 7328"/>
                <a:gd name="T50" fmla="*/ 4704 w 7468"/>
                <a:gd name="T51" fmla="*/ 366 h 7328"/>
                <a:gd name="T52" fmla="*/ 4294 w 7468"/>
                <a:gd name="T53" fmla="*/ 945 h 7328"/>
                <a:gd name="T54" fmla="*/ 3913 w 7468"/>
                <a:gd name="T55" fmla="*/ 1157 h 7328"/>
                <a:gd name="T56" fmla="*/ 3488 w 7468"/>
                <a:gd name="T57" fmla="*/ 1355 h 7328"/>
                <a:gd name="T58" fmla="*/ 3063 w 7468"/>
                <a:gd name="T59" fmla="*/ 1333 h 7328"/>
                <a:gd name="T60" fmla="*/ 2660 w 7468"/>
                <a:gd name="T61" fmla="*/ 1128 h 7328"/>
                <a:gd name="T62" fmla="*/ 1949 w 7468"/>
                <a:gd name="T63" fmla="*/ 872 h 7328"/>
                <a:gd name="T64" fmla="*/ 1458 w 7468"/>
                <a:gd name="T65" fmla="*/ 1033 h 7328"/>
                <a:gd name="T66" fmla="*/ 1004 w 7468"/>
                <a:gd name="T67" fmla="*/ 1304 h 7328"/>
                <a:gd name="T68" fmla="*/ 418 w 7468"/>
                <a:gd name="T69" fmla="*/ 1604 h 7328"/>
                <a:gd name="T70" fmla="*/ 271 w 7468"/>
                <a:gd name="T71" fmla="*/ 1927 h 7328"/>
                <a:gd name="T72" fmla="*/ 762 w 7468"/>
                <a:gd name="T73" fmla="*/ 1978 h 7328"/>
                <a:gd name="T74" fmla="*/ 1151 w 7468"/>
                <a:gd name="T75" fmla="*/ 2242 h 7328"/>
                <a:gd name="T76" fmla="*/ 1759 w 7468"/>
                <a:gd name="T77" fmla="*/ 2476 h 7328"/>
                <a:gd name="T78" fmla="*/ 1986 w 7468"/>
                <a:gd name="T79" fmla="*/ 3099 h 7328"/>
                <a:gd name="T80" fmla="*/ 2052 w 7468"/>
                <a:gd name="T81" fmla="*/ 3671 h 7328"/>
                <a:gd name="T82" fmla="*/ 2184 w 7468"/>
                <a:gd name="T83" fmla="*/ 4184 h 7328"/>
                <a:gd name="T84" fmla="*/ 2169 w 7468"/>
                <a:gd name="T85" fmla="*/ 5012 h 7328"/>
                <a:gd name="T86" fmla="*/ 2902 w 7468"/>
                <a:gd name="T87" fmla="*/ 5400 h 7328"/>
                <a:gd name="T88" fmla="*/ 3327 w 7468"/>
                <a:gd name="T89" fmla="*/ 5444 h 7328"/>
                <a:gd name="T90" fmla="*/ 3950 w 7468"/>
                <a:gd name="T91" fmla="*/ 5701 h 7328"/>
                <a:gd name="T92" fmla="*/ 3825 w 7468"/>
                <a:gd name="T93" fmla="*/ 6455 h 7328"/>
                <a:gd name="T94" fmla="*/ 4140 w 7468"/>
                <a:gd name="T95" fmla="*/ 6748 h 7328"/>
                <a:gd name="T96" fmla="*/ 4316 w 7468"/>
                <a:gd name="T97" fmla="*/ 7313 h 7328"/>
                <a:gd name="T98" fmla="*/ 4851 w 7468"/>
                <a:gd name="T99" fmla="*/ 7210 h 7328"/>
                <a:gd name="T100" fmla="*/ 5782 w 7468"/>
                <a:gd name="T101" fmla="*/ 7203 h 7328"/>
                <a:gd name="T102" fmla="*/ 6111 w 7468"/>
                <a:gd name="T103" fmla="*/ 6734 h 7328"/>
                <a:gd name="T104" fmla="*/ 6646 w 7468"/>
                <a:gd name="T105" fmla="*/ 6646 h 7328"/>
                <a:gd name="T106" fmla="*/ 7225 w 7468"/>
                <a:gd name="T107" fmla="*/ 6573 h 7328"/>
                <a:gd name="T108" fmla="*/ 7108 w 7468"/>
                <a:gd name="T109" fmla="*/ 5517 h 7328"/>
                <a:gd name="T110" fmla="*/ 7144 w 7468"/>
                <a:gd name="T111" fmla="*/ 4389 h 7328"/>
                <a:gd name="T112" fmla="*/ 6910 w 7468"/>
                <a:gd name="T113" fmla="*/ 3392 h 7328"/>
                <a:gd name="T114" fmla="*/ 6001 w 7468"/>
                <a:gd name="T115" fmla="*/ 2359 h 7328"/>
                <a:gd name="T116" fmla="*/ 6302 w 7468"/>
                <a:gd name="T117" fmla="*/ 1047 h 7328"/>
                <a:gd name="T118" fmla="*/ 5804 w 7468"/>
                <a:gd name="T119" fmla="*/ 908 h 7328"/>
                <a:gd name="T120" fmla="*/ 5679 w 7468"/>
                <a:gd name="T121" fmla="*/ 329 h 7328"/>
                <a:gd name="T122" fmla="*/ 5254 w 7468"/>
                <a:gd name="T123" fmla="*/ 329 h 7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468" h="7328">
                  <a:moveTo>
                    <a:pt x="4961" y="29"/>
                  </a:moveTo>
                  <a:lnTo>
                    <a:pt x="4961" y="29"/>
                  </a:lnTo>
                  <a:cubicBezTo>
                    <a:pt x="4983" y="29"/>
                    <a:pt x="5005" y="51"/>
                    <a:pt x="5027" y="88"/>
                  </a:cubicBezTo>
                  <a:cubicBezTo>
                    <a:pt x="5063" y="139"/>
                    <a:pt x="5071" y="154"/>
                    <a:pt x="5122" y="161"/>
                  </a:cubicBezTo>
                  <a:cubicBezTo>
                    <a:pt x="5173" y="168"/>
                    <a:pt x="5159" y="219"/>
                    <a:pt x="5188" y="256"/>
                  </a:cubicBezTo>
                  <a:cubicBezTo>
                    <a:pt x="5210" y="285"/>
                    <a:pt x="5232" y="359"/>
                    <a:pt x="5247" y="388"/>
                  </a:cubicBezTo>
                  <a:cubicBezTo>
                    <a:pt x="5261" y="417"/>
                    <a:pt x="5276" y="439"/>
                    <a:pt x="5305" y="439"/>
                  </a:cubicBezTo>
                  <a:cubicBezTo>
                    <a:pt x="5320" y="439"/>
                    <a:pt x="5327" y="439"/>
                    <a:pt x="5342" y="432"/>
                  </a:cubicBezTo>
                  <a:cubicBezTo>
                    <a:pt x="5379" y="410"/>
                    <a:pt x="5408" y="381"/>
                    <a:pt x="5430" y="381"/>
                  </a:cubicBezTo>
                  <a:cubicBezTo>
                    <a:pt x="5437" y="381"/>
                    <a:pt x="5444" y="388"/>
                    <a:pt x="5452" y="388"/>
                  </a:cubicBezTo>
                  <a:cubicBezTo>
                    <a:pt x="5481" y="410"/>
                    <a:pt x="5481" y="447"/>
                    <a:pt x="5518" y="447"/>
                  </a:cubicBezTo>
                  <a:cubicBezTo>
                    <a:pt x="5518" y="447"/>
                    <a:pt x="5525" y="447"/>
                    <a:pt x="5532" y="439"/>
                  </a:cubicBezTo>
                  <a:cubicBezTo>
                    <a:pt x="5584" y="425"/>
                    <a:pt x="5584" y="425"/>
                    <a:pt x="5628" y="388"/>
                  </a:cubicBezTo>
                  <a:cubicBezTo>
                    <a:pt x="5657" y="366"/>
                    <a:pt x="5664" y="359"/>
                    <a:pt x="5679" y="359"/>
                  </a:cubicBezTo>
                  <a:cubicBezTo>
                    <a:pt x="5686" y="359"/>
                    <a:pt x="5701" y="366"/>
                    <a:pt x="5716" y="373"/>
                  </a:cubicBezTo>
                  <a:cubicBezTo>
                    <a:pt x="5738" y="388"/>
                    <a:pt x="5767" y="388"/>
                    <a:pt x="5796" y="388"/>
                  </a:cubicBezTo>
                  <a:cubicBezTo>
                    <a:pt x="5818" y="388"/>
                    <a:pt x="5847" y="388"/>
                    <a:pt x="5862" y="381"/>
                  </a:cubicBezTo>
                  <a:cubicBezTo>
                    <a:pt x="5862" y="381"/>
                    <a:pt x="5862" y="381"/>
                    <a:pt x="5870" y="381"/>
                  </a:cubicBezTo>
                  <a:cubicBezTo>
                    <a:pt x="5892" y="381"/>
                    <a:pt x="5899" y="403"/>
                    <a:pt x="5892" y="461"/>
                  </a:cubicBezTo>
                  <a:cubicBezTo>
                    <a:pt x="5884" y="520"/>
                    <a:pt x="5950" y="586"/>
                    <a:pt x="5870" y="645"/>
                  </a:cubicBezTo>
                  <a:cubicBezTo>
                    <a:pt x="5782" y="703"/>
                    <a:pt x="5716" y="791"/>
                    <a:pt x="5686" y="835"/>
                  </a:cubicBezTo>
                  <a:cubicBezTo>
                    <a:pt x="5664" y="872"/>
                    <a:pt x="5635" y="923"/>
                    <a:pt x="5723" y="938"/>
                  </a:cubicBezTo>
                  <a:cubicBezTo>
                    <a:pt x="5811" y="945"/>
                    <a:pt x="5833" y="938"/>
                    <a:pt x="5892" y="952"/>
                  </a:cubicBezTo>
                  <a:cubicBezTo>
                    <a:pt x="5913" y="960"/>
                    <a:pt x="5921" y="960"/>
                    <a:pt x="5928" y="960"/>
                  </a:cubicBezTo>
                  <a:cubicBezTo>
                    <a:pt x="5950" y="960"/>
                    <a:pt x="5950" y="945"/>
                    <a:pt x="5987" y="901"/>
                  </a:cubicBezTo>
                  <a:cubicBezTo>
                    <a:pt x="6038" y="842"/>
                    <a:pt x="6038" y="842"/>
                    <a:pt x="6111" y="784"/>
                  </a:cubicBezTo>
                  <a:cubicBezTo>
                    <a:pt x="6192" y="725"/>
                    <a:pt x="6155" y="681"/>
                    <a:pt x="6243" y="681"/>
                  </a:cubicBezTo>
                  <a:cubicBezTo>
                    <a:pt x="6243" y="725"/>
                    <a:pt x="6258" y="791"/>
                    <a:pt x="6309" y="835"/>
                  </a:cubicBezTo>
                  <a:cubicBezTo>
                    <a:pt x="6368" y="886"/>
                    <a:pt x="6338" y="960"/>
                    <a:pt x="6280" y="1033"/>
                  </a:cubicBezTo>
                  <a:cubicBezTo>
                    <a:pt x="6221" y="1099"/>
                    <a:pt x="6214" y="1135"/>
                    <a:pt x="6221" y="1201"/>
                  </a:cubicBezTo>
                  <a:cubicBezTo>
                    <a:pt x="6236" y="1267"/>
                    <a:pt x="6243" y="1428"/>
                    <a:pt x="6243" y="1494"/>
                  </a:cubicBezTo>
                  <a:cubicBezTo>
                    <a:pt x="6243" y="1560"/>
                    <a:pt x="6141" y="1678"/>
                    <a:pt x="6097" y="1736"/>
                  </a:cubicBezTo>
                  <a:cubicBezTo>
                    <a:pt x="6053" y="1787"/>
                    <a:pt x="5935" y="1868"/>
                    <a:pt x="5870" y="1912"/>
                  </a:cubicBezTo>
                  <a:cubicBezTo>
                    <a:pt x="5804" y="1964"/>
                    <a:pt x="5825" y="2037"/>
                    <a:pt x="5862" y="2110"/>
                  </a:cubicBezTo>
                  <a:cubicBezTo>
                    <a:pt x="5892" y="2176"/>
                    <a:pt x="5847" y="2198"/>
                    <a:pt x="5825" y="2301"/>
                  </a:cubicBezTo>
                  <a:cubicBezTo>
                    <a:pt x="5804" y="2381"/>
                    <a:pt x="5921" y="2388"/>
                    <a:pt x="5965" y="2388"/>
                  </a:cubicBezTo>
                  <a:cubicBezTo>
                    <a:pt x="5980" y="2388"/>
                    <a:pt x="5987" y="2388"/>
                    <a:pt x="5987" y="2388"/>
                  </a:cubicBezTo>
                  <a:cubicBezTo>
                    <a:pt x="5987" y="2388"/>
                    <a:pt x="6053" y="2484"/>
                    <a:pt x="6141" y="2528"/>
                  </a:cubicBezTo>
                  <a:cubicBezTo>
                    <a:pt x="6236" y="2572"/>
                    <a:pt x="6258" y="2616"/>
                    <a:pt x="6338" y="2638"/>
                  </a:cubicBezTo>
                  <a:cubicBezTo>
                    <a:pt x="6412" y="2660"/>
                    <a:pt x="6404" y="2733"/>
                    <a:pt x="6463" y="2835"/>
                  </a:cubicBezTo>
                  <a:cubicBezTo>
                    <a:pt x="6514" y="2938"/>
                    <a:pt x="6720" y="2967"/>
                    <a:pt x="6778" y="3011"/>
                  </a:cubicBezTo>
                  <a:cubicBezTo>
                    <a:pt x="6837" y="3063"/>
                    <a:pt x="6947" y="3165"/>
                    <a:pt x="6903" y="3195"/>
                  </a:cubicBezTo>
                  <a:cubicBezTo>
                    <a:pt x="6859" y="3231"/>
                    <a:pt x="6844" y="3312"/>
                    <a:pt x="6866" y="3378"/>
                  </a:cubicBezTo>
                  <a:cubicBezTo>
                    <a:pt x="6888" y="3444"/>
                    <a:pt x="6910" y="3466"/>
                    <a:pt x="6859" y="3539"/>
                  </a:cubicBezTo>
                  <a:cubicBezTo>
                    <a:pt x="6800" y="3605"/>
                    <a:pt x="6778" y="3612"/>
                    <a:pt x="6734" y="3707"/>
                  </a:cubicBezTo>
                  <a:cubicBezTo>
                    <a:pt x="6683" y="3795"/>
                    <a:pt x="6778" y="3810"/>
                    <a:pt x="6785" y="3898"/>
                  </a:cubicBezTo>
                  <a:cubicBezTo>
                    <a:pt x="6800" y="3986"/>
                    <a:pt x="6844" y="4059"/>
                    <a:pt x="6859" y="4110"/>
                  </a:cubicBezTo>
                  <a:cubicBezTo>
                    <a:pt x="6866" y="4169"/>
                    <a:pt x="7005" y="4184"/>
                    <a:pt x="7071" y="4191"/>
                  </a:cubicBezTo>
                  <a:cubicBezTo>
                    <a:pt x="7137" y="4206"/>
                    <a:pt x="7174" y="4308"/>
                    <a:pt x="7152" y="4338"/>
                  </a:cubicBezTo>
                  <a:cubicBezTo>
                    <a:pt x="7130" y="4374"/>
                    <a:pt x="7093" y="4374"/>
                    <a:pt x="7108" y="4411"/>
                  </a:cubicBezTo>
                  <a:cubicBezTo>
                    <a:pt x="7115" y="4440"/>
                    <a:pt x="7166" y="4455"/>
                    <a:pt x="7166" y="4455"/>
                  </a:cubicBezTo>
                  <a:lnTo>
                    <a:pt x="7166" y="4455"/>
                  </a:lnTo>
                  <a:cubicBezTo>
                    <a:pt x="7174" y="4455"/>
                    <a:pt x="7181" y="4462"/>
                    <a:pt x="7137" y="4521"/>
                  </a:cubicBezTo>
                  <a:cubicBezTo>
                    <a:pt x="7086" y="4602"/>
                    <a:pt x="7174" y="4689"/>
                    <a:pt x="7262" y="4763"/>
                  </a:cubicBezTo>
                  <a:cubicBezTo>
                    <a:pt x="7357" y="4828"/>
                    <a:pt x="7254" y="4975"/>
                    <a:pt x="7218" y="5041"/>
                  </a:cubicBezTo>
                  <a:cubicBezTo>
                    <a:pt x="7188" y="5114"/>
                    <a:pt x="7211" y="5144"/>
                    <a:pt x="7218" y="5224"/>
                  </a:cubicBezTo>
                  <a:cubicBezTo>
                    <a:pt x="7232" y="5305"/>
                    <a:pt x="7152" y="5429"/>
                    <a:pt x="7086" y="5495"/>
                  </a:cubicBezTo>
                  <a:cubicBezTo>
                    <a:pt x="7013" y="5561"/>
                    <a:pt x="6991" y="5591"/>
                    <a:pt x="7042" y="5664"/>
                  </a:cubicBezTo>
                  <a:cubicBezTo>
                    <a:pt x="7086" y="5745"/>
                    <a:pt x="7152" y="5766"/>
                    <a:pt x="7174" y="5862"/>
                  </a:cubicBezTo>
                  <a:cubicBezTo>
                    <a:pt x="7196" y="5950"/>
                    <a:pt x="7211" y="6008"/>
                    <a:pt x="7298" y="6030"/>
                  </a:cubicBezTo>
                  <a:cubicBezTo>
                    <a:pt x="7386" y="6052"/>
                    <a:pt x="7364" y="6118"/>
                    <a:pt x="7401" y="6221"/>
                  </a:cubicBezTo>
                  <a:cubicBezTo>
                    <a:pt x="7437" y="6323"/>
                    <a:pt x="7437" y="6338"/>
                    <a:pt x="7401" y="6382"/>
                  </a:cubicBezTo>
                  <a:cubicBezTo>
                    <a:pt x="7364" y="6426"/>
                    <a:pt x="7298" y="6485"/>
                    <a:pt x="7298" y="6485"/>
                  </a:cubicBezTo>
                  <a:cubicBezTo>
                    <a:pt x="7298" y="6485"/>
                    <a:pt x="7306" y="6492"/>
                    <a:pt x="7320" y="6507"/>
                  </a:cubicBezTo>
                  <a:cubicBezTo>
                    <a:pt x="7276" y="6521"/>
                    <a:pt x="7225" y="6536"/>
                    <a:pt x="7211" y="6543"/>
                  </a:cubicBezTo>
                  <a:cubicBezTo>
                    <a:pt x="7211" y="6551"/>
                    <a:pt x="7203" y="6551"/>
                    <a:pt x="7196" y="6551"/>
                  </a:cubicBezTo>
                  <a:cubicBezTo>
                    <a:pt x="7166" y="6551"/>
                    <a:pt x="7093" y="6499"/>
                    <a:pt x="7071" y="6463"/>
                  </a:cubicBezTo>
                  <a:cubicBezTo>
                    <a:pt x="7064" y="6441"/>
                    <a:pt x="7049" y="6426"/>
                    <a:pt x="7035" y="6426"/>
                  </a:cubicBezTo>
                  <a:cubicBezTo>
                    <a:pt x="7013" y="6426"/>
                    <a:pt x="6998" y="6433"/>
                    <a:pt x="6983" y="6463"/>
                  </a:cubicBezTo>
                  <a:cubicBezTo>
                    <a:pt x="6954" y="6507"/>
                    <a:pt x="6969" y="6521"/>
                    <a:pt x="6954" y="6521"/>
                  </a:cubicBezTo>
                  <a:cubicBezTo>
                    <a:pt x="6954" y="6521"/>
                    <a:pt x="6947" y="6521"/>
                    <a:pt x="6939" y="6521"/>
                  </a:cubicBezTo>
                  <a:cubicBezTo>
                    <a:pt x="6925" y="6514"/>
                    <a:pt x="6910" y="6514"/>
                    <a:pt x="6903" y="6514"/>
                  </a:cubicBezTo>
                  <a:cubicBezTo>
                    <a:pt x="6881" y="6514"/>
                    <a:pt x="6851" y="6521"/>
                    <a:pt x="6793" y="6543"/>
                  </a:cubicBezTo>
                  <a:cubicBezTo>
                    <a:pt x="6712" y="6580"/>
                    <a:pt x="6749" y="6573"/>
                    <a:pt x="6675" y="6587"/>
                  </a:cubicBezTo>
                  <a:cubicBezTo>
                    <a:pt x="6602" y="6602"/>
                    <a:pt x="6639" y="6638"/>
                    <a:pt x="6580" y="6690"/>
                  </a:cubicBezTo>
                  <a:cubicBezTo>
                    <a:pt x="6544" y="6726"/>
                    <a:pt x="6544" y="6741"/>
                    <a:pt x="6536" y="6741"/>
                  </a:cubicBezTo>
                  <a:cubicBezTo>
                    <a:pt x="6536" y="6741"/>
                    <a:pt x="6529" y="6741"/>
                    <a:pt x="6522" y="6734"/>
                  </a:cubicBezTo>
                  <a:cubicBezTo>
                    <a:pt x="6500" y="6704"/>
                    <a:pt x="6514" y="6675"/>
                    <a:pt x="6463" y="6675"/>
                  </a:cubicBezTo>
                  <a:cubicBezTo>
                    <a:pt x="6412" y="6675"/>
                    <a:pt x="6353" y="6675"/>
                    <a:pt x="6316" y="6638"/>
                  </a:cubicBezTo>
                  <a:cubicBezTo>
                    <a:pt x="6309" y="6631"/>
                    <a:pt x="6287" y="6624"/>
                    <a:pt x="6273" y="6624"/>
                  </a:cubicBezTo>
                  <a:cubicBezTo>
                    <a:pt x="6229" y="6624"/>
                    <a:pt x="6170" y="6646"/>
                    <a:pt x="6133" y="6653"/>
                  </a:cubicBezTo>
                  <a:cubicBezTo>
                    <a:pt x="6082" y="6675"/>
                    <a:pt x="6089" y="6726"/>
                    <a:pt x="6053" y="6792"/>
                  </a:cubicBezTo>
                  <a:cubicBezTo>
                    <a:pt x="6023" y="6858"/>
                    <a:pt x="6038" y="6866"/>
                    <a:pt x="5987" y="6888"/>
                  </a:cubicBezTo>
                  <a:cubicBezTo>
                    <a:pt x="5935" y="6902"/>
                    <a:pt x="5980" y="6954"/>
                    <a:pt x="5987" y="7019"/>
                  </a:cubicBezTo>
                  <a:cubicBezTo>
                    <a:pt x="5994" y="7093"/>
                    <a:pt x="5965" y="7115"/>
                    <a:pt x="5928" y="7181"/>
                  </a:cubicBezTo>
                  <a:cubicBezTo>
                    <a:pt x="5913" y="7210"/>
                    <a:pt x="5899" y="7225"/>
                    <a:pt x="5884" y="7225"/>
                  </a:cubicBezTo>
                  <a:cubicBezTo>
                    <a:pt x="5862" y="7225"/>
                    <a:pt x="5847" y="7210"/>
                    <a:pt x="5847" y="7181"/>
                  </a:cubicBezTo>
                  <a:cubicBezTo>
                    <a:pt x="5847" y="7159"/>
                    <a:pt x="5840" y="7152"/>
                    <a:pt x="5825" y="7152"/>
                  </a:cubicBezTo>
                  <a:cubicBezTo>
                    <a:pt x="5811" y="7152"/>
                    <a:pt x="5789" y="7159"/>
                    <a:pt x="5767" y="7173"/>
                  </a:cubicBezTo>
                  <a:cubicBezTo>
                    <a:pt x="5716" y="7210"/>
                    <a:pt x="5686" y="7203"/>
                    <a:pt x="5584" y="7225"/>
                  </a:cubicBezTo>
                  <a:cubicBezTo>
                    <a:pt x="5489" y="7254"/>
                    <a:pt x="5459" y="7254"/>
                    <a:pt x="5371" y="7283"/>
                  </a:cubicBezTo>
                  <a:cubicBezTo>
                    <a:pt x="5356" y="7291"/>
                    <a:pt x="5327" y="7298"/>
                    <a:pt x="5305" y="7298"/>
                  </a:cubicBezTo>
                  <a:cubicBezTo>
                    <a:pt x="5217" y="7298"/>
                    <a:pt x="5115" y="7269"/>
                    <a:pt x="5063" y="7261"/>
                  </a:cubicBezTo>
                  <a:cubicBezTo>
                    <a:pt x="4983" y="7254"/>
                    <a:pt x="4932" y="7261"/>
                    <a:pt x="4895" y="7254"/>
                  </a:cubicBezTo>
                  <a:cubicBezTo>
                    <a:pt x="4866" y="7239"/>
                    <a:pt x="4924" y="7195"/>
                    <a:pt x="4858" y="7181"/>
                  </a:cubicBezTo>
                  <a:cubicBezTo>
                    <a:pt x="4785" y="7173"/>
                    <a:pt x="4748" y="7122"/>
                    <a:pt x="4697" y="7100"/>
                  </a:cubicBezTo>
                  <a:cubicBezTo>
                    <a:pt x="4653" y="7078"/>
                    <a:pt x="4675" y="7034"/>
                    <a:pt x="4661" y="7034"/>
                  </a:cubicBezTo>
                  <a:cubicBezTo>
                    <a:pt x="4661" y="7034"/>
                    <a:pt x="4653" y="7042"/>
                    <a:pt x="4646" y="7049"/>
                  </a:cubicBezTo>
                  <a:cubicBezTo>
                    <a:pt x="4594" y="7078"/>
                    <a:pt x="4594" y="7107"/>
                    <a:pt x="4536" y="7115"/>
                  </a:cubicBezTo>
                  <a:cubicBezTo>
                    <a:pt x="4529" y="7115"/>
                    <a:pt x="4521" y="7115"/>
                    <a:pt x="4514" y="7115"/>
                  </a:cubicBezTo>
                  <a:cubicBezTo>
                    <a:pt x="4499" y="7115"/>
                    <a:pt x="4492" y="7115"/>
                    <a:pt x="4485" y="7115"/>
                  </a:cubicBezTo>
                  <a:cubicBezTo>
                    <a:pt x="4485" y="7115"/>
                    <a:pt x="4477" y="7115"/>
                    <a:pt x="4463" y="7144"/>
                  </a:cubicBezTo>
                  <a:cubicBezTo>
                    <a:pt x="4433" y="7195"/>
                    <a:pt x="4404" y="7203"/>
                    <a:pt x="4353" y="7261"/>
                  </a:cubicBezTo>
                  <a:cubicBezTo>
                    <a:pt x="4338" y="7276"/>
                    <a:pt x="4331" y="7283"/>
                    <a:pt x="4316" y="7283"/>
                  </a:cubicBezTo>
                  <a:cubicBezTo>
                    <a:pt x="4280" y="7283"/>
                    <a:pt x="4250" y="7232"/>
                    <a:pt x="4228" y="7217"/>
                  </a:cubicBezTo>
                  <a:cubicBezTo>
                    <a:pt x="4191" y="7203"/>
                    <a:pt x="4191" y="7159"/>
                    <a:pt x="4213" y="7115"/>
                  </a:cubicBezTo>
                  <a:cubicBezTo>
                    <a:pt x="4228" y="7071"/>
                    <a:pt x="4221" y="7064"/>
                    <a:pt x="4213" y="7027"/>
                  </a:cubicBezTo>
                  <a:cubicBezTo>
                    <a:pt x="4199" y="6997"/>
                    <a:pt x="4177" y="6983"/>
                    <a:pt x="4177" y="6946"/>
                  </a:cubicBezTo>
                  <a:cubicBezTo>
                    <a:pt x="4177" y="6910"/>
                    <a:pt x="4213" y="6910"/>
                    <a:pt x="4235" y="6888"/>
                  </a:cubicBezTo>
                  <a:cubicBezTo>
                    <a:pt x="4257" y="6858"/>
                    <a:pt x="4221" y="6800"/>
                    <a:pt x="4184" y="6785"/>
                  </a:cubicBezTo>
                  <a:cubicBezTo>
                    <a:pt x="4155" y="6770"/>
                    <a:pt x="4184" y="6712"/>
                    <a:pt x="4155" y="6712"/>
                  </a:cubicBezTo>
                  <a:cubicBezTo>
                    <a:pt x="4155" y="6712"/>
                    <a:pt x="4155" y="6712"/>
                    <a:pt x="4148" y="6719"/>
                  </a:cubicBezTo>
                  <a:lnTo>
                    <a:pt x="4140" y="6719"/>
                  </a:lnTo>
                  <a:cubicBezTo>
                    <a:pt x="4104" y="6719"/>
                    <a:pt x="4082" y="6690"/>
                    <a:pt x="4082" y="6690"/>
                  </a:cubicBezTo>
                  <a:cubicBezTo>
                    <a:pt x="4082" y="6690"/>
                    <a:pt x="4096" y="6602"/>
                    <a:pt x="4067" y="6573"/>
                  </a:cubicBezTo>
                  <a:cubicBezTo>
                    <a:pt x="4045" y="6551"/>
                    <a:pt x="4030" y="6543"/>
                    <a:pt x="4008" y="6543"/>
                  </a:cubicBezTo>
                  <a:cubicBezTo>
                    <a:pt x="3994" y="6543"/>
                    <a:pt x="3986" y="6543"/>
                    <a:pt x="3964" y="6543"/>
                  </a:cubicBezTo>
                  <a:cubicBezTo>
                    <a:pt x="3957" y="6543"/>
                    <a:pt x="3957" y="6543"/>
                    <a:pt x="3957" y="6543"/>
                  </a:cubicBezTo>
                  <a:cubicBezTo>
                    <a:pt x="3906" y="6543"/>
                    <a:pt x="3906" y="6485"/>
                    <a:pt x="3876" y="6463"/>
                  </a:cubicBezTo>
                  <a:cubicBezTo>
                    <a:pt x="3876" y="6455"/>
                    <a:pt x="3876" y="6455"/>
                    <a:pt x="3869" y="6455"/>
                  </a:cubicBezTo>
                  <a:cubicBezTo>
                    <a:pt x="3891" y="6433"/>
                    <a:pt x="3913" y="6411"/>
                    <a:pt x="3950" y="6389"/>
                  </a:cubicBezTo>
                  <a:cubicBezTo>
                    <a:pt x="4016" y="6353"/>
                    <a:pt x="4060" y="6338"/>
                    <a:pt x="4089" y="6287"/>
                  </a:cubicBezTo>
                  <a:cubicBezTo>
                    <a:pt x="4125" y="6243"/>
                    <a:pt x="4148" y="6169"/>
                    <a:pt x="4111" y="6147"/>
                  </a:cubicBezTo>
                  <a:cubicBezTo>
                    <a:pt x="4067" y="6118"/>
                    <a:pt x="4038" y="6067"/>
                    <a:pt x="4067" y="6016"/>
                  </a:cubicBezTo>
                  <a:cubicBezTo>
                    <a:pt x="4089" y="5964"/>
                    <a:pt x="4096" y="5913"/>
                    <a:pt x="4067" y="5891"/>
                  </a:cubicBezTo>
                  <a:cubicBezTo>
                    <a:pt x="4030" y="5862"/>
                    <a:pt x="3986" y="5840"/>
                    <a:pt x="4001" y="5796"/>
                  </a:cubicBezTo>
                  <a:cubicBezTo>
                    <a:pt x="4001" y="5759"/>
                    <a:pt x="4016" y="5671"/>
                    <a:pt x="3950" y="5671"/>
                  </a:cubicBezTo>
                  <a:cubicBezTo>
                    <a:pt x="3942" y="5671"/>
                    <a:pt x="3928" y="5671"/>
                    <a:pt x="3913" y="5678"/>
                  </a:cubicBezTo>
                  <a:cubicBezTo>
                    <a:pt x="3884" y="5686"/>
                    <a:pt x="3862" y="5693"/>
                    <a:pt x="3840" y="5693"/>
                  </a:cubicBezTo>
                  <a:cubicBezTo>
                    <a:pt x="3774" y="5693"/>
                    <a:pt x="3730" y="5657"/>
                    <a:pt x="3759" y="5627"/>
                  </a:cubicBezTo>
                  <a:cubicBezTo>
                    <a:pt x="3796" y="5591"/>
                    <a:pt x="3752" y="5583"/>
                    <a:pt x="3701" y="5583"/>
                  </a:cubicBezTo>
                  <a:cubicBezTo>
                    <a:pt x="3649" y="5583"/>
                    <a:pt x="3635" y="5576"/>
                    <a:pt x="3620" y="5532"/>
                  </a:cubicBezTo>
                  <a:cubicBezTo>
                    <a:pt x="3620" y="5503"/>
                    <a:pt x="3605" y="5473"/>
                    <a:pt x="3583" y="5473"/>
                  </a:cubicBezTo>
                  <a:cubicBezTo>
                    <a:pt x="3576" y="5473"/>
                    <a:pt x="3569" y="5473"/>
                    <a:pt x="3554" y="5481"/>
                  </a:cubicBezTo>
                  <a:cubicBezTo>
                    <a:pt x="3532" y="5503"/>
                    <a:pt x="3495" y="5517"/>
                    <a:pt x="3466" y="5517"/>
                  </a:cubicBezTo>
                  <a:cubicBezTo>
                    <a:pt x="3444" y="5517"/>
                    <a:pt x="3422" y="5510"/>
                    <a:pt x="3408" y="5473"/>
                  </a:cubicBezTo>
                  <a:cubicBezTo>
                    <a:pt x="3393" y="5422"/>
                    <a:pt x="3378" y="5407"/>
                    <a:pt x="3356" y="5407"/>
                  </a:cubicBezTo>
                  <a:cubicBezTo>
                    <a:pt x="3342" y="5407"/>
                    <a:pt x="3334" y="5415"/>
                    <a:pt x="3320" y="5415"/>
                  </a:cubicBezTo>
                  <a:cubicBezTo>
                    <a:pt x="3312" y="5415"/>
                    <a:pt x="3305" y="5415"/>
                    <a:pt x="3305" y="5415"/>
                  </a:cubicBezTo>
                  <a:cubicBezTo>
                    <a:pt x="3261" y="5415"/>
                    <a:pt x="3224" y="5385"/>
                    <a:pt x="3195" y="5356"/>
                  </a:cubicBezTo>
                  <a:cubicBezTo>
                    <a:pt x="3188" y="5342"/>
                    <a:pt x="3180" y="5342"/>
                    <a:pt x="3173" y="5342"/>
                  </a:cubicBezTo>
                  <a:cubicBezTo>
                    <a:pt x="3158" y="5342"/>
                    <a:pt x="3151" y="5342"/>
                    <a:pt x="3144" y="5342"/>
                  </a:cubicBezTo>
                  <a:cubicBezTo>
                    <a:pt x="3129" y="5342"/>
                    <a:pt x="3122" y="5342"/>
                    <a:pt x="3114" y="5327"/>
                  </a:cubicBezTo>
                  <a:cubicBezTo>
                    <a:pt x="3092" y="5297"/>
                    <a:pt x="3114" y="5268"/>
                    <a:pt x="3092" y="5268"/>
                  </a:cubicBezTo>
                  <a:cubicBezTo>
                    <a:pt x="3085" y="5268"/>
                    <a:pt x="3078" y="5268"/>
                    <a:pt x="3070" y="5268"/>
                  </a:cubicBezTo>
                  <a:cubicBezTo>
                    <a:pt x="3019" y="5290"/>
                    <a:pt x="2975" y="5327"/>
                    <a:pt x="2909" y="5364"/>
                  </a:cubicBezTo>
                  <a:cubicBezTo>
                    <a:pt x="2865" y="5385"/>
                    <a:pt x="2836" y="5407"/>
                    <a:pt x="2807" y="5407"/>
                  </a:cubicBezTo>
                  <a:cubicBezTo>
                    <a:pt x="2792" y="5407"/>
                    <a:pt x="2770" y="5393"/>
                    <a:pt x="2755" y="5371"/>
                  </a:cubicBezTo>
                  <a:cubicBezTo>
                    <a:pt x="2711" y="5312"/>
                    <a:pt x="2667" y="5276"/>
                    <a:pt x="2653" y="5246"/>
                  </a:cubicBezTo>
                  <a:cubicBezTo>
                    <a:pt x="2645" y="5224"/>
                    <a:pt x="2631" y="5224"/>
                    <a:pt x="2616" y="5224"/>
                  </a:cubicBezTo>
                  <a:cubicBezTo>
                    <a:pt x="2601" y="5224"/>
                    <a:pt x="2587" y="5224"/>
                    <a:pt x="2587" y="5224"/>
                  </a:cubicBezTo>
                  <a:cubicBezTo>
                    <a:pt x="2587" y="5224"/>
                    <a:pt x="2580" y="5290"/>
                    <a:pt x="2550" y="5290"/>
                  </a:cubicBezTo>
                  <a:cubicBezTo>
                    <a:pt x="2550" y="5290"/>
                    <a:pt x="2550" y="5290"/>
                    <a:pt x="2543" y="5290"/>
                  </a:cubicBezTo>
                  <a:cubicBezTo>
                    <a:pt x="2506" y="5268"/>
                    <a:pt x="2367" y="5180"/>
                    <a:pt x="2367" y="5180"/>
                  </a:cubicBezTo>
                  <a:cubicBezTo>
                    <a:pt x="2367" y="5180"/>
                    <a:pt x="2330" y="5166"/>
                    <a:pt x="2308" y="5100"/>
                  </a:cubicBezTo>
                  <a:cubicBezTo>
                    <a:pt x="2279" y="5034"/>
                    <a:pt x="2220" y="5026"/>
                    <a:pt x="2199" y="4990"/>
                  </a:cubicBezTo>
                  <a:cubicBezTo>
                    <a:pt x="2169" y="4953"/>
                    <a:pt x="2111" y="4902"/>
                    <a:pt x="2096" y="4843"/>
                  </a:cubicBezTo>
                  <a:cubicBezTo>
                    <a:pt x="2074" y="4785"/>
                    <a:pt x="2074" y="4741"/>
                    <a:pt x="2118" y="4689"/>
                  </a:cubicBezTo>
                  <a:cubicBezTo>
                    <a:pt x="2162" y="4638"/>
                    <a:pt x="2169" y="4667"/>
                    <a:pt x="2206" y="4638"/>
                  </a:cubicBezTo>
                  <a:cubicBezTo>
                    <a:pt x="2235" y="4616"/>
                    <a:pt x="2176" y="4587"/>
                    <a:pt x="2147" y="4557"/>
                  </a:cubicBezTo>
                  <a:cubicBezTo>
                    <a:pt x="2111" y="4521"/>
                    <a:pt x="2118" y="4492"/>
                    <a:pt x="2132" y="4404"/>
                  </a:cubicBezTo>
                  <a:cubicBezTo>
                    <a:pt x="2154" y="4316"/>
                    <a:pt x="2213" y="4294"/>
                    <a:pt x="2220" y="4250"/>
                  </a:cubicBezTo>
                  <a:cubicBezTo>
                    <a:pt x="2228" y="4206"/>
                    <a:pt x="2206" y="4176"/>
                    <a:pt x="2199" y="4125"/>
                  </a:cubicBezTo>
                  <a:cubicBezTo>
                    <a:pt x="2184" y="4074"/>
                    <a:pt x="2176" y="3927"/>
                    <a:pt x="2213" y="3883"/>
                  </a:cubicBezTo>
                  <a:cubicBezTo>
                    <a:pt x="2242" y="3839"/>
                    <a:pt x="2286" y="3788"/>
                    <a:pt x="2257" y="3759"/>
                  </a:cubicBezTo>
                  <a:cubicBezTo>
                    <a:pt x="2242" y="3744"/>
                    <a:pt x="2235" y="3744"/>
                    <a:pt x="2220" y="3744"/>
                  </a:cubicBezTo>
                  <a:cubicBezTo>
                    <a:pt x="2206" y="3744"/>
                    <a:pt x="2191" y="3751"/>
                    <a:pt x="2176" y="3751"/>
                  </a:cubicBezTo>
                  <a:cubicBezTo>
                    <a:pt x="2162" y="3751"/>
                    <a:pt x="2154" y="3744"/>
                    <a:pt x="2147" y="3737"/>
                  </a:cubicBezTo>
                  <a:cubicBezTo>
                    <a:pt x="2103" y="3715"/>
                    <a:pt x="2118" y="3627"/>
                    <a:pt x="2096" y="3619"/>
                  </a:cubicBezTo>
                  <a:cubicBezTo>
                    <a:pt x="2081" y="3619"/>
                    <a:pt x="2081" y="3619"/>
                    <a:pt x="2074" y="3619"/>
                  </a:cubicBezTo>
                  <a:cubicBezTo>
                    <a:pt x="2067" y="3619"/>
                    <a:pt x="2059" y="3627"/>
                    <a:pt x="2030" y="3649"/>
                  </a:cubicBezTo>
                  <a:cubicBezTo>
                    <a:pt x="2008" y="3671"/>
                    <a:pt x="1971" y="3700"/>
                    <a:pt x="1949" y="3700"/>
                  </a:cubicBezTo>
                  <a:cubicBezTo>
                    <a:pt x="1942" y="3700"/>
                    <a:pt x="1935" y="3693"/>
                    <a:pt x="1935" y="3678"/>
                  </a:cubicBezTo>
                  <a:cubicBezTo>
                    <a:pt x="1920" y="3627"/>
                    <a:pt x="1942" y="3627"/>
                    <a:pt x="1957" y="3605"/>
                  </a:cubicBezTo>
                  <a:cubicBezTo>
                    <a:pt x="1971" y="3576"/>
                    <a:pt x="1891" y="3568"/>
                    <a:pt x="1891" y="3568"/>
                  </a:cubicBezTo>
                  <a:cubicBezTo>
                    <a:pt x="1891" y="3568"/>
                    <a:pt x="1898" y="3539"/>
                    <a:pt x="1913" y="3488"/>
                  </a:cubicBezTo>
                  <a:cubicBezTo>
                    <a:pt x="1935" y="3436"/>
                    <a:pt x="1913" y="3348"/>
                    <a:pt x="1935" y="3326"/>
                  </a:cubicBezTo>
                  <a:cubicBezTo>
                    <a:pt x="1949" y="3297"/>
                    <a:pt x="2001" y="3290"/>
                    <a:pt x="2015" y="3260"/>
                  </a:cubicBezTo>
                  <a:cubicBezTo>
                    <a:pt x="2030" y="3238"/>
                    <a:pt x="2059" y="3173"/>
                    <a:pt x="2015" y="3085"/>
                  </a:cubicBezTo>
                  <a:cubicBezTo>
                    <a:pt x="1971" y="2997"/>
                    <a:pt x="1942" y="2967"/>
                    <a:pt x="1964" y="2923"/>
                  </a:cubicBezTo>
                  <a:cubicBezTo>
                    <a:pt x="1993" y="2879"/>
                    <a:pt x="1964" y="2857"/>
                    <a:pt x="1957" y="2821"/>
                  </a:cubicBezTo>
                  <a:cubicBezTo>
                    <a:pt x="1949" y="2792"/>
                    <a:pt x="1979" y="2755"/>
                    <a:pt x="2023" y="2726"/>
                  </a:cubicBezTo>
                  <a:cubicBezTo>
                    <a:pt x="2067" y="2704"/>
                    <a:pt x="2052" y="2652"/>
                    <a:pt x="2030" y="2608"/>
                  </a:cubicBezTo>
                  <a:cubicBezTo>
                    <a:pt x="2015" y="2564"/>
                    <a:pt x="1942" y="2476"/>
                    <a:pt x="1905" y="2462"/>
                  </a:cubicBezTo>
                  <a:lnTo>
                    <a:pt x="1898" y="2462"/>
                  </a:lnTo>
                  <a:cubicBezTo>
                    <a:pt x="1869" y="2462"/>
                    <a:pt x="1869" y="2506"/>
                    <a:pt x="1832" y="2528"/>
                  </a:cubicBezTo>
                  <a:cubicBezTo>
                    <a:pt x="1825" y="2528"/>
                    <a:pt x="1818" y="2528"/>
                    <a:pt x="1818" y="2528"/>
                  </a:cubicBezTo>
                  <a:cubicBezTo>
                    <a:pt x="1788" y="2528"/>
                    <a:pt x="1795" y="2476"/>
                    <a:pt x="1781" y="2447"/>
                  </a:cubicBezTo>
                  <a:cubicBezTo>
                    <a:pt x="1773" y="2440"/>
                    <a:pt x="1773" y="2433"/>
                    <a:pt x="1766" y="2433"/>
                  </a:cubicBezTo>
                  <a:cubicBezTo>
                    <a:pt x="1759" y="2433"/>
                    <a:pt x="1751" y="2454"/>
                    <a:pt x="1722" y="2454"/>
                  </a:cubicBezTo>
                  <a:cubicBezTo>
                    <a:pt x="1715" y="2454"/>
                    <a:pt x="1715" y="2454"/>
                    <a:pt x="1708" y="2454"/>
                  </a:cubicBezTo>
                  <a:cubicBezTo>
                    <a:pt x="1671" y="2447"/>
                    <a:pt x="1612" y="2440"/>
                    <a:pt x="1576" y="2440"/>
                  </a:cubicBezTo>
                  <a:cubicBezTo>
                    <a:pt x="1568" y="2440"/>
                    <a:pt x="1561" y="2440"/>
                    <a:pt x="1554" y="2440"/>
                  </a:cubicBezTo>
                  <a:cubicBezTo>
                    <a:pt x="1546" y="2440"/>
                    <a:pt x="1517" y="2447"/>
                    <a:pt x="1480" y="2447"/>
                  </a:cubicBezTo>
                  <a:cubicBezTo>
                    <a:pt x="1444" y="2447"/>
                    <a:pt x="1392" y="2440"/>
                    <a:pt x="1356" y="2425"/>
                  </a:cubicBezTo>
                  <a:cubicBezTo>
                    <a:pt x="1282" y="2388"/>
                    <a:pt x="1209" y="2374"/>
                    <a:pt x="1194" y="2345"/>
                  </a:cubicBezTo>
                  <a:cubicBezTo>
                    <a:pt x="1173" y="2323"/>
                    <a:pt x="1194" y="2286"/>
                    <a:pt x="1209" y="2249"/>
                  </a:cubicBezTo>
                  <a:cubicBezTo>
                    <a:pt x="1224" y="2227"/>
                    <a:pt x="1194" y="2205"/>
                    <a:pt x="1165" y="2205"/>
                  </a:cubicBezTo>
                  <a:cubicBezTo>
                    <a:pt x="1158" y="2205"/>
                    <a:pt x="1143" y="2213"/>
                    <a:pt x="1129" y="2220"/>
                  </a:cubicBezTo>
                  <a:cubicBezTo>
                    <a:pt x="1129" y="2220"/>
                    <a:pt x="1121" y="2220"/>
                    <a:pt x="1114" y="2220"/>
                  </a:cubicBezTo>
                  <a:cubicBezTo>
                    <a:pt x="1085" y="2220"/>
                    <a:pt x="1063" y="2147"/>
                    <a:pt x="1063" y="2147"/>
                  </a:cubicBezTo>
                  <a:cubicBezTo>
                    <a:pt x="1033" y="2117"/>
                    <a:pt x="1019" y="2103"/>
                    <a:pt x="1004" y="2103"/>
                  </a:cubicBezTo>
                  <a:cubicBezTo>
                    <a:pt x="989" y="2103"/>
                    <a:pt x="975" y="2110"/>
                    <a:pt x="960" y="2117"/>
                  </a:cubicBezTo>
                  <a:cubicBezTo>
                    <a:pt x="938" y="2132"/>
                    <a:pt x="916" y="2147"/>
                    <a:pt x="901" y="2147"/>
                  </a:cubicBezTo>
                  <a:cubicBezTo>
                    <a:pt x="887" y="2147"/>
                    <a:pt x="880" y="2139"/>
                    <a:pt x="880" y="2117"/>
                  </a:cubicBezTo>
                  <a:cubicBezTo>
                    <a:pt x="872" y="2066"/>
                    <a:pt x="858" y="2066"/>
                    <a:pt x="821" y="2059"/>
                  </a:cubicBezTo>
                  <a:cubicBezTo>
                    <a:pt x="777" y="2051"/>
                    <a:pt x="777" y="2022"/>
                    <a:pt x="792" y="1985"/>
                  </a:cubicBezTo>
                  <a:cubicBezTo>
                    <a:pt x="806" y="1956"/>
                    <a:pt x="784" y="1942"/>
                    <a:pt x="740" y="1942"/>
                  </a:cubicBezTo>
                  <a:cubicBezTo>
                    <a:pt x="762" y="1919"/>
                    <a:pt x="777" y="1905"/>
                    <a:pt x="777" y="1905"/>
                  </a:cubicBezTo>
                  <a:cubicBezTo>
                    <a:pt x="777" y="1905"/>
                    <a:pt x="762" y="1919"/>
                    <a:pt x="740" y="1942"/>
                  </a:cubicBezTo>
                  <a:lnTo>
                    <a:pt x="733" y="1934"/>
                  </a:lnTo>
                  <a:cubicBezTo>
                    <a:pt x="689" y="1934"/>
                    <a:pt x="667" y="1949"/>
                    <a:pt x="630" y="1949"/>
                  </a:cubicBezTo>
                  <a:cubicBezTo>
                    <a:pt x="616" y="1949"/>
                    <a:pt x="608" y="1949"/>
                    <a:pt x="594" y="1949"/>
                  </a:cubicBezTo>
                  <a:cubicBezTo>
                    <a:pt x="535" y="1934"/>
                    <a:pt x="491" y="1890"/>
                    <a:pt x="425" y="1861"/>
                  </a:cubicBezTo>
                  <a:cubicBezTo>
                    <a:pt x="411" y="1854"/>
                    <a:pt x="396" y="1854"/>
                    <a:pt x="381" y="1854"/>
                  </a:cubicBezTo>
                  <a:cubicBezTo>
                    <a:pt x="330" y="1854"/>
                    <a:pt x="293" y="1883"/>
                    <a:pt x="257" y="1897"/>
                  </a:cubicBezTo>
                  <a:cubicBezTo>
                    <a:pt x="242" y="1905"/>
                    <a:pt x="227" y="1905"/>
                    <a:pt x="213" y="1905"/>
                  </a:cubicBezTo>
                  <a:cubicBezTo>
                    <a:pt x="183" y="1905"/>
                    <a:pt x="154" y="1890"/>
                    <a:pt x="132" y="1861"/>
                  </a:cubicBezTo>
                  <a:cubicBezTo>
                    <a:pt x="88" y="1810"/>
                    <a:pt x="22" y="1722"/>
                    <a:pt x="66" y="1714"/>
                  </a:cubicBezTo>
                  <a:cubicBezTo>
                    <a:pt x="81" y="1729"/>
                    <a:pt x="88" y="1736"/>
                    <a:pt x="95" y="1751"/>
                  </a:cubicBezTo>
                  <a:cubicBezTo>
                    <a:pt x="88" y="1736"/>
                    <a:pt x="81" y="1729"/>
                    <a:pt x="66" y="1714"/>
                  </a:cubicBezTo>
                  <a:lnTo>
                    <a:pt x="66" y="1714"/>
                  </a:lnTo>
                  <a:cubicBezTo>
                    <a:pt x="118" y="1714"/>
                    <a:pt x="205" y="1714"/>
                    <a:pt x="242" y="1714"/>
                  </a:cubicBezTo>
                  <a:cubicBezTo>
                    <a:pt x="271" y="1714"/>
                    <a:pt x="293" y="1707"/>
                    <a:pt x="301" y="1670"/>
                  </a:cubicBezTo>
                  <a:cubicBezTo>
                    <a:pt x="308" y="1648"/>
                    <a:pt x="330" y="1626"/>
                    <a:pt x="381" y="1626"/>
                  </a:cubicBezTo>
                  <a:cubicBezTo>
                    <a:pt x="396" y="1626"/>
                    <a:pt x="403" y="1634"/>
                    <a:pt x="418" y="1634"/>
                  </a:cubicBezTo>
                  <a:cubicBezTo>
                    <a:pt x="484" y="1641"/>
                    <a:pt x="535" y="1692"/>
                    <a:pt x="564" y="1692"/>
                  </a:cubicBezTo>
                  <a:cubicBezTo>
                    <a:pt x="572" y="1692"/>
                    <a:pt x="579" y="1692"/>
                    <a:pt x="579" y="1685"/>
                  </a:cubicBezTo>
                  <a:cubicBezTo>
                    <a:pt x="594" y="1648"/>
                    <a:pt x="594" y="1641"/>
                    <a:pt x="608" y="1582"/>
                  </a:cubicBezTo>
                  <a:cubicBezTo>
                    <a:pt x="616" y="1524"/>
                    <a:pt x="557" y="1494"/>
                    <a:pt x="594" y="1436"/>
                  </a:cubicBezTo>
                  <a:cubicBezTo>
                    <a:pt x="638" y="1377"/>
                    <a:pt x="674" y="1348"/>
                    <a:pt x="718" y="1326"/>
                  </a:cubicBezTo>
                  <a:cubicBezTo>
                    <a:pt x="748" y="1304"/>
                    <a:pt x="777" y="1260"/>
                    <a:pt x="821" y="1260"/>
                  </a:cubicBezTo>
                  <a:cubicBezTo>
                    <a:pt x="836" y="1260"/>
                    <a:pt x="843" y="1260"/>
                    <a:pt x="850" y="1267"/>
                  </a:cubicBezTo>
                  <a:cubicBezTo>
                    <a:pt x="901" y="1289"/>
                    <a:pt x="960" y="1333"/>
                    <a:pt x="1004" y="1333"/>
                  </a:cubicBezTo>
                  <a:cubicBezTo>
                    <a:pt x="1011" y="1333"/>
                    <a:pt x="1026" y="1333"/>
                    <a:pt x="1033" y="1326"/>
                  </a:cubicBezTo>
                  <a:cubicBezTo>
                    <a:pt x="1070" y="1297"/>
                    <a:pt x="1121" y="1297"/>
                    <a:pt x="1143" y="1267"/>
                  </a:cubicBezTo>
                  <a:cubicBezTo>
                    <a:pt x="1158" y="1231"/>
                    <a:pt x="1180" y="1223"/>
                    <a:pt x="1231" y="1179"/>
                  </a:cubicBezTo>
                  <a:cubicBezTo>
                    <a:pt x="1275" y="1150"/>
                    <a:pt x="1297" y="1121"/>
                    <a:pt x="1319" y="1121"/>
                  </a:cubicBezTo>
                  <a:cubicBezTo>
                    <a:pt x="1327" y="1121"/>
                    <a:pt x="1334" y="1121"/>
                    <a:pt x="1341" y="1128"/>
                  </a:cubicBezTo>
                  <a:cubicBezTo>
                    <a:pt x="1356" y="1135"/>
                    <a:pt x="1363" y="1143"/>
                    <a:pt x="1370" y="1143"/>
                  </a:cubicBezTo>
                  <a:cubicBezTo>
                    <a:pt x="1392" y="1143"/>
                    <a:pt x="1407" y="1121"/>
                    <a:pt x="1414" y="1106"/>
                  </a:cubicBezTo>
                  <a:cubicBezTo>
                    <a:pt x="1422" y="1077"/>
                    <a:pt x="1407" y="1069"/>
                    <a:pt x="1466" y="1062"/>
                  </a:cubicBezTo>
                  <a:cubicBezTo>
                    <a:pt x="1524" y="1055"/>
                    <a:pt x="1517" y="938"/>
                    <a:pt x="1517" y="938"/>
                  </a:cubicBezTo>
                  <a:cubicBezTo>
                    <a:pt x="1517" y="938"/>
                    <a:pt x="1576" y="923"/>
                    <a:pt x="1583" y="872"/>
                  </a:cubicBezTo>
                  <a:cubicBezTo>
                    <a:pt x="1583" y="857"/>
                    <a:pt x="1590" y="850"/>
                    <a:pt x="1598" y="850"/>
                  </a:cubicBezTo>
                  <a:cubicBezTo>
                    <a:pt x="1605" y="850"/>
                    <a:pt x="1620" y="864"/>
                    <a:pt x="1642" y="894"/>
                  </a:cubicBezTo>
                  <a:cubicBezTo>
                    <a:pt x="1663" y="908"/>
                    <a:pt x="1678" y="916"/>
                    <a:pt x="1693" y="916"/>
                  </a:cubicBezTo>
                  <a:cubicBezTo>
                    <a:pt x="1715" y="916"/>
                    <a:pt x="1737" y="908"/>
                    <a:pt x="1751" y="894"/>
                  </a:cubicBezTo>
                  <a:cubicBezTo>
                    <a:pt x="1781" y="872"/>
                    <a:pt x="1825" y="850"/>
                    <a:pt x="1861" y="850"/>
                  </a:cubicBezTo>
                  <a:cubicBezTo>
                    <a:pt x="1869" y="850"/>
                    <a:pt x="1876" y="850"/>
                    <a:pt x="1883" y="850"/>
                  </a:cubicBezTo>
                  <a:cubicBezTo>
                    <a:pt x="1920" y="857"/>
                    <a:pt x="1920" y="901"/>
                    <a:pt x="1957" y="916"/>
                  </a:cubicBezTo>
                  <a:cubicBezTo>
                    <a:pt x="1993" y="938"/>
                    <a:pt x="2023" y="923"/>
                    <a:pt x="2081" y="938"/>
                  </a:cubicBezTo>
                  <a:cubicBezTo>
                    <a:pt x="2147" y="945"/>
                    <a:pt x="2242" y="1033"/>
                    <a:pt x="2279" y="1069"/>
                  </a:cubicBezTo>
                  <a:cubicBezTo>
                    <a:pt x="2308" y="1099"/>
                    <a:pt x="2323" y="1179"/>
                    <a:pt x="2382" y="1179"/>
                  </a:cubicBezTo>
                  <a:cubicBezTo>
                    <a:pt x="2389" y="1179"/>
                    <a:pt x="2396" y="1172"/>
                    <a:pt x="2411" y="1172"/>
                  </a:cubicBezTo>
                  <a:cubicBezTo>
                    <a:pt x="2477" y="1150"/>
                    <a:pt x="2506" y="1135"/>
                    <a:pt x="2543" y="1135"/>
                  </a:cubicBezTo>
                  <a:cubicBezTo>
                    <a:pt x="2550" y="1135"/>
                    <a:pt x="2565" y="1135"/>
                    <a:pt x="2580" y="1135"/>
                  </a:cubicBezTo>
                  <a:cubicBezTo>
                    <a:pt x="2616" y="1150"/>
                    <a:pt x="2638" y="1157"/>
                    <a:pt x="2660" y="1157"/>
                  </a:cubicBezTo>
                  <a:cubicBezTo>
                    <a:pt x="2675" y="1157"/>
                    <a:pt x="2689" y="1157"/>
                    <a:pt x="2711" y="1150"/>
                  </a:cubicBezTo>
                  <a:cubicBezTo>
                    <a:pt x="2726" y="1143"/>
                    <a:pt x="2741" y="1135"/>
                    <a:pt x="2755" y="1135"/>
                  </a:cubicBezTo>
                  <a:cubicBezTo>
                    <a:pt x="2792" y="1135"/>
                    <a:pt x="2814" y="1165"/>
                    <a:pt x="2807" y="1201"/>
                  </a:cubicBezTo>
                  <a:cubicBezTo>
                    <a:pt x="2799" y="1231"/>
                    <a:pt x="2821" y="1253"/>
                    <a:pt x="2858" y="1253"/>
                  </a:cubicBezTo>
                  <a:cubicBezTo>
                    <a:pt x="2865" y="1253"/>
                    <a:pt x="2880" y="1253"/>
                    <a:pt x="2894" y="1245"/>
                  </a:cubicBezTo>
                  <a:cubicBezTo>
                    <a:pt x="2894" y="1245"/>
                    <a:pt x="2902" y="1245"/>
                    <a:pt x="2909" y="1245"/>
                  </a:cubicBezTo>
                  <a:cubicBezTo>
                    <a:pt x="2953" y="1245"/>
                    <a:pt x="2953" y="1311"/>
                    <a:pt x="2997" y="1333"/>
                  </a:cubicBezTo>
                  <a:cubicBezTo>
                    <a:pt x="3026" y="1355"/>
                    <a:pt x="3041" y="1370"/>
                    <a:pt x="3063" y="1370"/>
                  </a:cubicBezTo>
                  <a:cubicBezTo>
                    <a:pt x="3070" y="1370"/>
                    <a:pt x="3078" y="1363"/>
                    <a:pt x="3085" y="1363"/>
                  </a:cubicBezTo>
                  <a:cubicBezTo>
                    <a:pt x="3122" y="1341"/>
                    <a:pt x="3217" y="1333"/>
                    <a:pt x="3217" y="1333"/>
                  </a:cubicBezTo>
                  <a:cubicBezTo>
                    <a:pt x="3232" y="1348"/>
                    <a:pt x="3254" y="1355"/>
                    <a:pt x="3275" y="1355"/>
                  </a:cubicBezTo>
                  <a:cubicBezTo>
                    <a:pt x="3290" y="1355"/>
                    <a:pt x="3305" y="1355"/>
                    <a:pt x="3320" y="1348"/>
                  </a:cubicBezTo>
                  <a:cubicBezTo>
                    <a:pt x="3356" y="1341"/>
                    <a:pt x="3393" y="1297"/>
                    <a:pt x="3415" y="1297"/>
                  </a:cubicBezTo>
                  <a:cubicBezTo>
                    <a:pt x="3415" y="1297"/>
                    <a:pt x="3415" y="1297"/>
                    <a:pt x="3422" y="1297"/>
                  </a:cubicBezTo>
                  <a:cubicBezTo>
                    <a:pt x="3430" y="1326"/>
                    <a:pt x="3378" y="1414"/>
                    <a:pt x="3437" y="1414"/>
                  </a:cubicBezTo>
                  <a:cubicBezTo>
                    <a:pt x="3495" y="1414"/>
                    <a:pt x="3488" y="1414"/>
                    <a:pt x="3532" y="1348"/>
                  </a:cubicBezTo>
                  <a:cubicBezTo>
                    <a:pt x="3569" y="1289"/>
                    <a:pt x="3583" y="1311"/>
                    <a:pt x="3635" y="1275"/>
                  </a:cubicBezTo>
                  <a:cubicBezTo>
                    <a:pt x="3686" y="1238"/>
                    <a:pt x="3671" y="1216"/>
                    <a:pt x="3701" y="1172"/>
                  </a:cubicBezTo>
                  <a:cubicBezTo>
                    <a:pt x="3723" y="1135"/>
                    <a:pt x="3759" y="1092"/>
                    <a:pt x="3789" y="1092"/>
                  </a:cubicBezTo>
                  <a:cubicBezTo>
                    <a:pt x="3796" y="1092"/>
                    <a:pt x="3803" y="1092"/>
                    <a:pt x="3810" y="1099"/>
                  </a:cubicBezTo>
                  <a:cubicBezTo>
                    <a:pt x="3847" y="1121"/>
                    <a:pt x="3847" y="1187"/>
                    <a:pt x="3884" y="1187"/>
                  </a:cubicBezTo>
                  <a:cubicBezTo>
                    <a:pt x="3899" y="1187"/>
                    <a:pt x="3906" y="1187"/>
                    <a:pt x="3906" y="1187"/>
                  </a:cubicBezTo>
                  <a:cubicBezTo>
                    <a:pt x="3935" y="1187"/>
                    <a:pt x="3950" y="1187"/>
                    <a:pt x="3957" y="1128"/>
                  </a:cubicBezTo>
                  <a:cubicBezTo>
                    <a:pt x="3964" y="1062"/>
                    <a:pt x="3972" y="1047"/>
                    <a:pt x="4030" y="1018"/>
                  </a:cubicBezTo>
                  <a:cubicBezTo>
                    <a:pt x="4074" y="1004"/>
                    <a:pt x="4104" y="974"/>
                    <a:pt x="4125" y="974"/>
                  </a:cubicBezTo>
                  <a:cubicBezTo>
                    <a:pt x="4140" y="974"/>
                    <a:pt x="4148" y="982"/>
                    <a:pt x="4162" y="996"/>
                  </a:cubicBezTo>
                  <a:cubicBezTo>
                    <a:pt x="4191" y="1033"/>
                    <a:pt x="4199" y="1099"/>
                    <a:pt x="4235" y="1099"/>
                  </a:cubicBezTo>
                  <a:lnTo>
                    <a:pt x="4243" y="1099"/>
                  </a:lnTo>
                  <a:cubicBezTo>
                    <a:pt x="4287" y="1084"/>
                    <a:pt x="4272" y="1084"/>
                    <a:pt x="4301" y="1018"/>
                  </a:cubicBezTo>
                  <a:cubicBezTo>
                    <a:pt x="4331" y="960"/>
                    <a:pt x="4316" y="916"/>
                    <a:pt x="4353" y="916"/>
                  </a:cubicBezTo>
                  <a:lnTo>
                    <a:pt x="4360" y="916"/>
                  </a:lnTo>
                  <a:cubicBezTo>
                    <a:pt x="4389" y="923"/>
                    <a:pt x="4404" y="930"/>
                    <a:pt x="4411" y="930"/>
                  </a:cubicBezTo>
                  <a:cubicBezTo>
                    <a:pt x="4426" y="930"/>
                    <a:pt x="4433" y="923"/>
                    <a:pt x="4448" y="894"/>
                  </a:cubicBezTo>
                  <a:cubicBezTo>
                    <a:pt x="4470" y="835"/>
                    <a:pt x="4514" y="776"/>
                    <a:pt x="4507" y="725"/>
                  </a:cubicBezTo>
                  <a:cubicBezTo>
                    <a:pt x="4499" y="674"/>
                    <a:pt x="4492" y="601"/>
                    <a:pt x="4536" y="571"/>
                  </a:cubicBezTo>
                  <a:cubicBezTo>
                    <a:pt x="4573" y="535"/>
                    <a:pt x="4587" y="520"/>
                    <a:pt x="4624" y="498"/>
                  </a:cubicBezTo>
                  <a:cubicBezTo>
                    <a:pt x="4668" y="483"/>
                    <a:pt x="4661" y="469"/>
                    <a:pt x="4726" y="381"/>
                  </a:cubicBezTo>
                  <a:cubicBezTo>
                    <a:pt x="4800" y="300"/>
                    <a:pt x="4800" y="307"/>
                    <a:pt x="4858" y="300"/>
                  </a:cubicBezTo>
                  <a:cubicBezTo>
                    <a:pt x="4917" y="285"/>
                    <a:pt x="4961" y="285"/>
                    <a:pt x="4990" y="256"/>
                  </a:cubicBezTo>
                  <a:cubicBezTo>
                    <a:pt x="5027" y="219"/>
                    <a:pt x="4983" y="212"/>
                    <a:pt x="4946" y="176"/>
                  </a:cubicBezTo>
                  <a:cubicBezTo>
                    <a:pt x="4917" y="146"/>
                    <a:pt x="4910" y="117"/>
                    <a:pt x="4932" y="58"/>
                  </a:cubicBezTo>
                  <a:cubicBezTo>
                    <a:pt x="4939" y="36"/>
                    <a:pt x="4954" y="29"/>
                    <a:pt x="4961" y="29"/>
                  </a:cubicBezTo>
                  <a:lnTo>
                    <a:pt x="4961" y="0"/>
                  </a:lnTo>
                  <a:lnTo>
                    <a:pt x="4961" y="0"/>
                  </a:lnTo>
                  <a:lnTo>
                    <a:pt x="4961" y="0"/>
                  </a:lnTo>
                  <a:lnTo>
                    <a:pt x="4961" y="0"/>
                  </a:lnTo>
                  <a:cubicBezTo>
                    <a:pt x="4946" y="0"/>
                    <a:pt x="4924" y="7"/>
                    <a:pt x="4902" y="44"/>
                  </a:cubicBezTo>
                  <a:cubicBezTo>
                    <a:pt x="4873" y="117"/>
                    <a:pt x="4880" y="154"/>
                    <a:pt x="4932" y="197"/>
                  </a:cubicBezTo>
                  <a:cubicBezTo>
                    <a:pt x="4939" y="212"/>
                    <a:pt x="4954" y="219"/>
                    <a:pt x="4961" y="227"/>
                  </a:cubicBezTo>
                  <a:lnTo>
                    <a:pt x="4968" y="234"/>
                  </a:lnTo>
                  <a:cubicBezTo>
                    <a:pt x="4946" y="256"/>
                    <a:pt x="4924" y="256"/>
                    <a:pt x="4880" y="264"/>
                  </a:cubicBezTo>
                  <a:cubicBezTo>
                    <a:pt x="4873" y="264"/>
                    <a:pt x="4858" y="264"/>
                    <a:pt x="4851" y="264"/>
                  </a:cubicBezTo>
                  <a:cubicBezTo>
                    <a:pt x="4836" y="271"/>
                    <a:pt x="4836" y="271"/>
                    <a:pt x="4836" y="271"/>
                  </a:cubicBezTo>
                  <a:cubicBezTo>
                    <a:pt x="4778" y="278"/>
                    <a:pt x="4770" y="285"/>
                    <a:pt x="4704" y="366"/>
                  </a:cubicBezTo>
                  <a:cubicBezTo>
                    <a:pt x="4675" y="395"/>
                    <a:pt x="4661" y="417"/>
                    <a:pt x="4653" y="439"/>
                  </a:cubicBezTo>
                  <a:cubicBezTo>
                    <a:pt x="4639" y="461"/>
                    <a:pt x="4631" y="469"/>
                    <a:pt x="4616" y="476"/>
                  </a:cubicBezTo>
                  <a:cubicBezTo>
                    <a:pt x="4580" y="483"/>
                    <a:pt x="4565" y="498"/>
                    <a:pt x="4543" y="520"/>
                  </a:cubicBezTo>
                  <a:cubicBezTo>
                    <a:pt x="4536" y="527"/>
                    <a:pt x="4529" y="535"/>
                    <a:pt x="4514" y="542"/>
                  </a:cubicBezTo>
                  <a:cubicBezTo>
                    <a:pt x="4455" y="593"/>
                    <a:pt x="4470" y="681"/>
                    <a:pt x="4477" y="725"/>
                  </a:cubicBezTo>
                  <a:cubicBezTo>
                    <a:pt x="4485" y="754"/>
                    <a:pt x="4463" y="791"/>
                    <a:pt x="4441" y="828"/>
                  </a:cubicBezTo>
                  <a:cubicBezTo>
                    <a:pt x="4433" y="850"/>
                    <a:pt x="4426" y="864"/>
                    <a:pt x="4419" y="879"/>
                  </a:cubicBezTo>
                  <a:cubicBezTo>
                    <a:pt x="4419" y="894"/>
                    <a:pt x="4411" y="894"/>
                    <a:pt x="4411" y="901"/>
                  </a:cubicBezTo>
                  <a:lnTo>
                    <a:pt x="4404" y="894"/>
                  </a:lnTo>
                  <a:cubicBezTo>
                    <a:pt x="4397" y="894"/>
                    <a:pt x="4382" y="886"/>
                    <a:pt x="4367" y="886"/>
                  </a:cubicBezTo>
                  <a:cubicBezTo>
                    <a:pt x="4360" y="886"/>
                    <a:pt x="4353" y="886"/>
                    <a:pt x="4353" y="886"/>
                  </a:cubicBezTo>
                  <a:cubicBezTo>
                    <a:pt x="4309" y="886"/>
                    <a:pt x="4301" y="923"/>
                    <a:pt x="4294" y="945"/>
                  </a:cubicBezTo>
                  <a:cubicBezTo>
                    <a:pt x="4294" y="967"/>
                    <a:pt x="4287" y="982"/>
                    <a:pt x="4280" y="1004"/>
                  </a:cubicBezTo>
                  <a:cubicBezTo>
                    <a:pt x="4265" y="1026"/>
                    <a:pt x="4257" y="1040"/>
                    <a:pt x="4257" y="1055"/>
                  </a:cubicBezTo>
                  <a:cubicBezTo>
                    <a:pt x="4250" y="1055"/>
                    <a:pt x="4250" y="1062"/>
                    <a:pt x="4250" y="1062"/>
                  </a:cubicBezTo>
                  <a:cubicBezTo>
                    <a:pt x="4250" y="1062"/>
                    <a:pt x="4243" y="1062"/>
                    <a:pt x="4235" y="1069"/>
                  </a:cubicBezTo>
                  <a:cubicBezTo>
                    <a:pt x="4228" y="1062"/>
                    <a:pt x="4221" y="1040"/>
                    <a:pt x="4213" y="1033"/>
                  </a:cubicBezTo>
                  <a:cubicBezTo>
                    <a:pt x="4206" y="1011"/>
                    <a:pt x="4199" y="989"/>
                    <a:pt x="4184" y="974"/>
                  </a:cubicBezTo>
                  <a:cubicBezTo>
                    <a:pt x="4170" y="952"/>
                    <a:pt x="4148" y="945"/>
                    <a:pt x="4125" y="945"/>
                  </a:cubicBezTo>
                  <a:cubicBezTo>
                    <a:pt x="4104" y="945"/>
                    <a:pt x="4082" y="960"/>
                    <a:pt x="4060" y="974"/>
                  </a:cubicBezTo>
                  <a:cubicBezTo>
                    <a:pt x="4045" y="974"/>
                    <a:pt x="4030" y="989"/>
                    <a:pt x="4023" y="989"/>
                  </a:cubicBezTo>
                  <a:cubicBezTo>
                    <a:pt x="3950" y="1026"/>
                    <a:pt x="3935" y="1047"/>
                    <a:pt x="3928" y="1128"/>
                  </a:cubicBezTo>
                  <a:cubicBezTo>
                    <a:pt x="3920" y="1150"/>
                    <a:pt x="3920" y="1157"/>
                    <a:pt x="3920" y="1157"/>
                  </a:cubicBezTo>
                  <a:lnTo>
                    <a:pt x="3913" y="1157"/>
                  </a:lnTo>
                  <a:cubicBezTo>
                    <a:pt x="3913" y="1157"/>
                    <a:pt x="3913" y="1157"/>
                    <a:pt x="3906" y="1157"/>
                  </a:cubicBezTo>
                  <a:cubicBezTo>
                    <a:pt x="3899" y="1157"/>
                    <a:pt x="3899" y="1157"/>
                    <a:pt x="3899" y="1157"/>
                  </a:cubicBezTo>
                  <a:cubicBezTo>
                    <a:pt x="3884" y="1157"/>
                    <a:pt x="3884" y="1157"/>
                    <a:pt x="3884" y="1157"/>
                  </a:cubicBezTo>
                  <a:cubicBezTo>
                    <a:pt x="3884" y="1157"/>
                    <a:pt x="3876" y="1143"/>
                    <a:pt x="3869" y="1128"/>
                  </a:cubicBezTo>
                  <a:cubicBezTo>
                    <a:pt x="3862" y="1106"/>
                    <a:pt x="3847" y="1084"/>
                    <a:pt x="3825" y="1069"/>
                  </a:cubicBezTo>
                  <a:cubicBezTo>
                    <a:pt x="3818" y="1062"/>
                    <a:pt x="3803" y="1062"/>
                    <a:pt x="3789" y="1062"/>
                  </a:cubicBezTo>
                  <a:cubicBezTo>
                    <a:pt x="3737" y="1062"/>
                    <a:pt x="3686" y="1135"/>
                    <a:pt x="3671" y="1157"/>
                  </a:cubicBezTo>
                  <a:cubicBezTo>
                    <a:pt x="3664" y="1172"/>
                    <a:pt x="3657" y="1187"/>
                    <a:pt x="3657" y="1201"/>
                  </a:cubicBezTo>
                  <a:cubicBezTo>
                    <a:pt x="3649" y="1223"/>
                    <a:pt x="3642" y="1231"/>
                    <a:pt x="3613" y="1253"/>
                  </a:cubicBezTo>
                  <a:cubicBezTo>
                    <a:pt x="3598" y="1260"/>
                    <a:pt x="3591" y="1267"/>
                    <a:pt x="3576" y="1267"/>
                  </a:cubicBezTo>
                  <a:cubicBezTo>
                    <a:pt x="3554" y="1282"/>
                    <a:pt x="3539" y="1289"/>
                    <a:pt x="3503" y="1333"/>
                  </a:cubicBezTo>
                  <a:cubicBezTo>
                    <a:pt x="3503" y="1341"/>
                    <a:pt x="3495" y="1348"/>
                    <a:pt x="3488" y="1355"/>
                  </a:cubicBezTo>
                  <a:cubicBezTo>
                    <a:pt x="3473" y="1377"/>
                    <a:pt x="3473" y="1377"/>
                    <a:pt x="3437" y="1377"/>
                  </a:cubicBezTo>
                  <a:cubicBezTo>
                    <a:pt x="3437" y="1370"/>
                    <a:pt x="3444" y="1355"/>
                    <a:pt x="3444" y="1348"/>
                  </a:cubicBezTo>
                  <a:cubicBezTo>
                    <a:pt x="3451" y="1326"/>
                    <a:pt x="3451" y="1304"/>
                    <a:pt x="3451" y="1289"/>
                  </a:cubicBezTo>
                  <a:cubicBezTo>
                    <a:pt x="3444" y="1275"/>
                    <a:pt x="3430" y="1260"/>
                    <a:pt x="3415" y="1260"/>
                  </a:cubicBezTo>
                  <a:cubicBezTo>
                    <a:pt x="3393" y="1260"/>
                    <a:pt x="3378" y="1275"/>
                    <a:pt x="3363" y="1289"/>
                  </a:cubicBezTo>
                  <a:cubicBezTo>
                    <a:pt x="3342" y="1304"/>
                    <a:pt x="3327" y="1319"/>
                    <a:pt x="3305" y="1319"/>
                  </a:cubicBezTo>
                  <a:cubicBezTo>
                    <a:pt x="3298" y="1326"/>
                    <a:pt x="3290" y="1326"/>
                    <a:pt x="3275" y="1326"/>
                  </a:cubicBezTo>
                  <a:cubicBezTo>
                    <a:pt x="3261" y="1326"/>
                    <a:pt x="3246" y="1319"/>
                    <a:pt x="3232" y="1311"/>
                  </a:cubicBezTo>
                  <a:cubicBezTo>
                    <a:pt x="3224" y="1304"/>
                    <a:pt x="3224" y="1304"/>
                    <a:pt x="3224" y="1304"/>
                  </a:cubicBezTo>
                  <a:cubicBezTo>
                    <a:pt x="3210" y="1304"/>
                    <a:pt x="3210" y="1304"/>
                    <a:pt x="3210" y="1304"/>
                  </a:cubicBezTo>
                  <a:cubicBezTo>
                    <a:pt x="3202" y="1304"/>
                    <a:pt x="3114" y="1311"/>
                    <a:pt x="3070" y="1333"/>
                  </a:cubicBezTo>
                  <a:lnTo>
                    <a:pt x="3063" y="1333"/>
                  </a:lnTo>
                  <a:cubicBezTo>
                    <a:pt x="3056" y="1333"/>
                    <a:pt x="3041" y="1326"/>
                    <a:pt x="3026" y="1319"/>
                  </a:cubicBezTo>
                  <a:cubicBezTo>
                    <a:pt x="3019" y="1319"/>
                    <a:pt x="3019" y="1311"/>
                    <a:pt x="3012" y="1311"/>
                  </a:cubicBezTo>
                  <a:cubicBezTo>
                    <a:pt x="2997" y="1304"/>
                    <a:pt x="2990" y="1289"/>
                    <a:pt x="2982" y="1275"/>
                  </a:cubicBezTo>
                  <a:cubicBezTo>
                    <a:pt x="2968" y="1253"/>
                    <a:pt x="2953" y="1216"/>
                    <a:pt x="2909" y="1216"/>
                  </a:cubicBezTo>
                  <a:cubicBezTo>
                    <a:pt x="2902" y="1216"/>
                    <a:pt x="2894" y="1216"/>
                    <a:pt x="2887" y="1223"/>
                  </a:cubicBezTo>
                  <a:cubicBezTo>
                    <a:pt x="2873" y="1223"/>
                    <a:pt x="2865" y="1223"/>
                    <a:pt x="2858" y="1223"/>
                  </a:cubicBezTo>
                  <a:cubicBezTo>
                    <a:pt x="2851" y="1223"/>
                    <a:pt x="2843" y="1223"/>
                    <a:pt x="2836" y="1216"/>
                  </a:cubicBezTo>
                  <a:cubicBezTo>
                    <a:pt x="2836" y="1216"/>
                    <a:pt x="2836" y="1209"/>
                    <a:pt x="2836" y="1201"/>
                  </a:cubicBezTo>
                  <a:cubicBezTo>
                    <a:pt x="2843" y="1179"/>
                    <a:pt x="2836" y="1157"/>
                    <a:pt x="2821" y="1135"/>
                  </a:cubicBezTo>
                  <a:cubicBezTo>
                    <a:pt x="2807" y="1121"/>
                    <a:pt x="2777" y="1106"/>
                    <a:pt x="2755" y="1106"/>
                  </a:cubicBezTo>
                  <a:cubicBezTo>
                    <a:pt x="2733" y="1106"/>
                    <a:pt x="2719" y="1114"/>
                    <a:pt x="2704" y="1121"/>
                  </a:cubicBezTo>
                  <a:cubicBezTo>
                    <a:pt x="2682" y="1128"/>
                    <a:pt x="2675" y="1128"/>
                    <a:pt x="2660" y="1128"/>
                  </a:cubicBezTo>
                  <a:cubicBezTo>
                    <a:pt x="2645" y="1128"/>
                    <a:pt x="2638" y="1128"/>
                    <a:pt x="2616" y="1121"/>
                  </a:cubicBezTo>
                  <a:cubicBezTo>
                    <a:pt x="2609" y="1114"/>
                    <a:pt x="2601" y="1114"/>
                    <a:pt x="2587" y="1106"/>
                  </a:cubicBezTo>
                  <a:cubicBezTo>
                    <a:pt x="2572" y="1106"/>
                    <a:pt x="2558" y="1106"/>
                    <a:pt x="2543" y="1106"/>
                  </a:cubicBezTo>
                  <a:cubicBezTo>
                    <a:pt x="2513" y="1106"/>
                    <a:pt x="2492" y="1114"/>
                    <a:pt x="2455" y="1121"/>
                  </a:cubicBezTo>
                  <a:cubicBezTo>
                    <a:pt x="2440" y="1128"/>
                    <a:pt x="2426" y="1135"/>
                    <a:pt x="2396" y="1143"/>
                  </a:cubicBezTo>
                  <a:cubicBezTo>
                    <a:pt x="2389" y="1143"/>
                    <a:pt x="2389" y="1143"/>
                    <a:pt x="2382" y="1143"/>
                  </a:cubicBezTo>
                  <a:cubicBezTo>
                    <a:pt x="2360" y="1143"/>
                    <a:pt x="2352" y="1128"/>
                    <a:pt x="2330" y="1099"/>
                  </a:cubicBezTo>
                  <a:cubicBezTo>
                    <a:pt x="2323" y="1077"/>
                    <a:pt x="2316" y="1062"/>
                    <a:pt x="2301" y="1047"/>
                  </a:cubicBezTo>
                  <a:cubicBezTo>
                    <a:pt x="2279" y="1026"/>
                    <a:pt x="2162" y="916"/>
                    <a:pt x="2089" y="901"/>
                  </a:cubicBezTo>
                  <a:cubicBezTo>
                    <a:pt x="2067" y="901"/>
                    <a:pt x="2044" y="901"/>
                    <a:pt x="2030" y="901"/>
                  </a:cubicBezTo>
                  <a:cubicBezTo>
                    <a:pt x="2001" y="901"/>
                    <a:pt x="1986" y="901"/>
                    <a:pt x="1971" y="894"/>
                  </a:cubicBezTo>
                  <a:cubicBezTo>
                    <a:pt x="1964" y="886"/>
                    <a:pt x="1957" y="879"/>
                    <a:pt x="1949" y="872"/>
                  </a:cubicBezTo>
                  <a:cubicBezTo>
                    <a:pt x="1942" y="850"/>
                    <a:pt x="1920" y="828"/>
                    <a:pt x="1883" y="820"/>
                  </a:cubicBezTo>
                  <a:cubicBezTo>
                    <a:pt x="1876" y="820"/>
                    <a:pt x="1869" y="820"/>
                    <a:pt x="1861" y="820"/>
                  </a:cubicBezTo>
                  <a:cubicBezTo>
                    <a:pt x="1810" y="820"/>
                    <a:pt x="1751" y="850"/>
                    <a:pt x="1737" y="864"/>
                  </a:cubicBezTo>
                  <a:cubicBezTo>
                    <a:pt x="1722" y="879"/>
                    <a:pt x="1708" y="886"/>
                    <a:pt x="1693" y="886"/>
                  </a:cubicBezTo>
                  <a:cubicBezTo>
                    <a:pt x="1693" y="886"/>
                    <a:pt x="1678" y="886"/>
                    <a:pt x="1663" y="872"/>
                  </a:cubicBezTo>
                  <a:cubicBezTo>
                    <a:pt x="1656" y="864"/>
                    <a:pt x="1649" y="857"/>
                    <a:pt x="1642" y="850"/>
                  </a:cubicBezTo>
                  <a:cubicBezTo>
                    <a:pt x="1627" y="828"/>
                    <a:pt x="1612" y="813"/>
                    <a:pt x="1598" y="813"/>
                  </a:cubicBezTo>
                  <a:cubicBezTo>
                    <a:pt x="1561" y="813"/>
                    <a:pt x="1554" y="850"/>
                    <a:pt x="1554" y="872"/>
                  </a:cubicBezTo>
                  <a:cubicBezTo>
                    <a:pt x="1546" y="901"/>
                    <a:pt x="1510" y="901"/>
                    <a:pt x="1510" y="901"/>
                  </a:cubicBezTo>
                  <a:cubicBezTo>
                    <a:pt x="1480" y="908"/>
                    <a:pt x="1480" y="908"/>
                    <a:pt x="1480" y="908"/>
                  </a:cubicBezTo>
                  <a:cubicBezTo>
                    <a:pt x="1488" y="938"/>
                    <a:pt x="1488" y="938"/>
                    <a:pt x="1488" y="938"/>
                  </a:cubicBezTo>
                  <a:cubicBezTo>
                    <a:pt x="1488" y="974"/>
                    <a:pt x="1480" y="1026"/>
                    <a:pt x="1458" y="1033"/>
                  </a:cubicBezTo>
                  <a:cubicBezTo>
                    <a:pt x="1414" y="1040"/>
                    <a:pt x="1392" y="1047"/>
                    <a:pt x="1385" y="1084"/>
                  </a:cubicBezTo>
                  <a:cubicBezTo>
                    <a:pt x="1385" y="1092"/>
                    <a:pt x="1385" y="1092"/>
                    <a:pt x="1385" y="1092"/>
                  </a:cubicBezTo>
                  <a:cubicBezTo>
                    <a:pt x="1378" y="1106"/>
                    <a:pt x="1378" y="1114"/>
                    <a:pt x="1370" y="1114"/>
                  </a:cubicBezTo>
                  <a:cubicBezTo>
                    <a:pt x="1370" y="1114"/>
                    <a:pt x="1370" y="1114"/>
                    <a:pt x="1363" y="1106"/>
                  </a:cubicBezTo>
                  <a:cubicBezTo>
                    <a:pt x="1349" y="1099"/>
                    <a:pt x="1334" y="1092"/>
                    <a:pt x="1319" y="1092"/>
                  </a:cubicBezTo>
                  <a:cubicBezTo>
                    <a:pt x="1290" y="1092"/>
                    <a:pt x="1268" y="1114"/>
                    <a:pt x="1239" y="1135"/>
                  </a:cubicBezTo>
                  <a:cubicBezTo>
                    <a:pt x="1231" y="1143"/>
                    <a:pt x="1224" y="1150"/>
                    <a:pt x="1217" y="1157"/>
                  </a:cubicBezTo>
                  <a:cubicBezTo>
                    <a:pt x="1202" y="1172"/>
                    <a:pt x="1187" y="1179"/>
                    <a:pt x="1173" y="1187"/>
                  </a:cubicBezTo>
                  <a:cubicBezTo>
                    <a:pt x="1151" y="1209"/>
                    <a:pt x="1129" y="1223"/>
                    <a:pt x="1114" y="1253"/>
                  </a:cubicBezTo>
                  <a:cubicBezTo>
                    <a:pt x="1107" y="1260"/>
                    <a:pt x="1092" y="1267"/>
                    <a:pt x="1070" y="1275"/>
                  </a:cubicBezTo>
                  <a:cubicBezTo>
                    <a:pt x="1055" y="1282"/>
                    <a:pt x="1033" y="1289"/>
                    <a:pt x="1011" y="1297"/>
                  </a:cubicBezTo>
                  <a:cubicBezTo>
                    <a:pt x="1011" y="1297"/>
                    <a:pt x="1011" y="1304"/>
                    <a:pt x="1004" y="1304"/>
                  </a:cubicBezTo>
                  <a:cubicBezTo>
                    <a:pt x="982" y="1304"/>
                    <a:pt x="945" y="1282"/>
                    <a:pt x="916" y="1267"/>
                  </a:cubicBezTo>
                  <a:cubicBezTo>
                    <a:pt x="901" y="1253"/>
                    <a:pt x="880" y="1245"/>
                    <a:pt x="865" y="1238"/>
                  </a:cubicBezTo>
                  <a:cubicBezTo>
                    <a:pt x="850" y="1231"/>
                    <a:pt x="836" y="1231"/>
                    <a:pt x="821" y="1231"/>
                  </a:cubicBezTo>
                  <a:cubicBezTo>
                    <a:pt x="784" y="1231"/>
                    <a:pt x="755" y="1253"/>
                    <a:pt x="733" y="1275"/>
                  </a:cubicBezTo>
                  <a:cubicBezTo>
                    <a:pt x="718" y="1282"/>
                    <a:pt x="711" y="1297"/>
                    <a:pt x="696" y="1297"/>
                  </a:cubicBezTo>
                  <a:cubicBezTo>
                    <a:pt x="652" y="1326"/>
                    <a:pt x="616" y="1355"/>
                    <a:pt x="572" y="1421"/>
                  </a:cubicBezTo>
                  <a:cubicBezTo>
                    <a:pt x="535" y="1465"/>
                    <a:pt x="550" y="1502"/>
                    <a:pt x="564" y="1531"/>
                  </a:cubicBezTo>
                  <a:cubicBezTo>
                    <a:pt x="572" y="1546"/>
                    <a:pt x="579" y="1560"/>
                    <a:pt x="572" y="1575"/>
                  </a:cubicBezTo>
                  <a:cubicBezTo>
                    <a:pt x="572" y="1590"/>
                    <a:pt x="572" y="1590"/>
                    <a:pt x="572" y="1590"/>
                  </a:cubicBezTo>
                  <a:cubicBezTo>
                    <a:pt x="564" y="1626"/>
                    <a:pt x="564" y="1641"/>
                    <a:pt x="557" y="1656"/>
                  </a:cubicBezTo>
                  <a:cubicBezTo>
                    <a:pt x="550" y="1656"/>
                    <a:pt x="542" y="1648"/>
                    <a:pt x="528" y="1641"/>
                  </a:cubicBezTo>
                  <a:cubicBezTo>
                    <a:pt x="499" y="1626"/>
                    <a:pt x="462" y="1604"/>
                    <a:pt x="418" y="1604"/>
                  </a:cubicBezTo>
                  <a:cubicBezTo>
                    <a:pt x="411" y="1597"/>
                    <a:pt x="396" y="1597"/>
                    <a:pt x="381" y="1597"/>
                  </a:cubicBezTo>
                  <a:cubicBezTo>
                    <a:pt x="301" y="1597"/>
                    <a:pt x="279" y="1634"/>
                    <a:pt x="271" y="1670"/>
                  </a:cubicBezTo>
                  <a:cubicBezTo>
                    <a:pt x="264" y="1685"/>
                    <a:pt x="264" y="1685"/>
                    <a:pt x="242" y="1685"/>
                  </a:cubicBezTo>
                  <a:cubicBezTo>
                    <a:pt x="81" y="1685"/>
                    <a:pt x="81" y="1685"/>
                    <a:pt x="81" y="1685"/>
                  </a:cubicBezTo>
                  <a:cubicBezTo>
                    <a:pt x="73" y="1685"/>
                    <a:pt x="73" y="1685"/>
                    <a:pt x="73" y="1685"/>
                  </a:cubicBezTo>
                  <a:cubicBezTo>
                    <a:pt x="66" y="1685"/>
                    <a:pt x="66" y="1685"/>
                    <a:pt x="66" y="1685"/>
                  </a:cubicBezTo>
                  <a:cubicBezTo>
                    <a:pt x="59" y="1685"/>
                    <a:pt x="59" y="1685"/>
                    <a:pt x="59" y="1685"/>
                  </a:cubicBezTo>
                  <a:cubicBezTo>
                    <a:pt x="0" y="1692"/>
                    <a:pt x="0" y="1692"/>
                    <a:pt x="0" y="1692"/>
                  </a:cubicBezTo>
                  <a:cubicBezTo>
                    <a:pt x="22" y="1722"/>
                    <a:pt x="22" y="1722"/>
                    <a:pt x="22" y="1722"/>
                  </a:cubicBezTo>
                  <a:cubicBezTo>
                    <a:pt x="15" y="1736"/>
                    <a:pt x="15" y="1773"/>
                    <a:pt x="103" y="1883"/>
                  </a:cubicBezTo>
                  <a:cubicBezTo>
                    <a:pt x="139" y="1919"/>
                    <a:pt x="169" y="1934"/>
                    <a:pt x="213" y="1934"/>
                  </a:cubicBezTo>
                  <a:cubicBezTo>
                    <a:pt x="227" y="1934"/>
                    <a:pt x="249" y="1934"/>
                    <a:pt x="271" y="1927"/>
                  </a:cubicBezTo>
                  <a:cubicBezTo>
                    <a:pt x="279" y="1919"/>
                    <a:pt x="286" y="1912"/>
                    <a:pt x="293" y="1912"/>
                  </a:cubicBezTo>
                  <a:cubicBezTo>
                    <a:pt x="323" y="1897"/>
                    <a:pt x="352" y="1883"/>
                    <a:pt x="381" y="1883"/>
                  </a:cubicBezTo>
                  <a:cubicBezTo>
                    <a:pt x="396" y="1883"/>
                    <a:pt x="403" y="1883"/>
                    <a:pt x="418" y="1890"/>
                  </a:cubicBezTo>
                  <a:cubicBezTo>
                    <a:pt x="440" y="1897"/>
                    <a:pt x="469" y="1912"/>
                    <a:pt x="491" y="1927"/>
                  </a:cubicBezTo>
                  <a:cubicBezTo>
                    <a:pt x="520" y="1949"/>
                    <a:pt x="550" y="1971"/>
                    <a:pt x="594" y="1978"/>
                  </a:cubicBezTo>
                  <a:cubicBezTo>
                    <a:pt x="608" y="1978"/>
                    <a:pt x="616" y="1978"/>
                    <a:pt x="630" y="1978"/>
                  </a:cubicBezTo>
                  <a:cubicBezTo>
                    <a:pt x="652" y="1978"/>
                    <a:pt x="667" y="1978"/>
                    <a:pt x="682" y="1971"/>
                  </a:cubicBezTo>
                  <a:cubicBezTo>
                    <a:pt x="696" y="1971"/>
                    <a:pt x="711" y="1971"/>
                    <a:pt x="726" y="1971"/>
                  </a:cubicBezTo>
                  <a:cubicBezTo>
                    <a:pt x="740" y="1971"/>
                    <a:pt x="740" y="1971"/>
                    <a:pt x="740" y="1971"/>
                  </a:cubicBezTo>
                  <a:lnTo>
                    <a:pt x="740" y="1971"/>
                  </a:lnTo>
                  <a:cubicBezTo>
                    <a:pt x="755" y="1971"/>
                    <a:pt x="762" y="1971"/>
                    <a:pt x="770" y="1971"/>
                  </a:cubicBezTo>
                  <a:cubicBezTo>
                    <a:pt x="762" y="1971"/>
                    <a:pt x="762" y="1971"/>
                    <a:pt x="762" y="1978"/>
                  </a:cubicBezTo>
                  <a:cubicBezTo>
                    <a:pt x="755" y="1993"/>
                    <a:pt x="740" y="2022"/>
                    <a:pt x="755" y="2051"/>
                  </a:cubicBezTo>
                  <a:cubicBezTo>
                    <a:pt x="770" y="2066"/>
                    <a:pt x="784" y="2081"/>
                    <a:pt x="813" y="2088"/>
                  </a:cubicBezTo>
                  <a:lnTo>
                    <a:pt x="813" y="2088"/>
                  </a:lnTo>
                  <a:cubicBezTo>
                    <a:pt x="828" y="2088"/>
                    <a:pt x="836" y="2088"/>
                    <a:pt x="843" y="2095"/>
                  </a:cubicBezTo>
                  <a:cubicBezTo>
                    <a:pt x="843" y="2095"/>
                    <a:pt x="843" y="2103"/>
                    <a:pt x="850" y="2125"/>
                  </a:cubicBezTo>
                  <a:cubicBezTo>
                    <a:pt x="858" y="2169"/>
                    <a:pt x="887" y="2176"/>
                    <a:pt x="901" y="2176"/>
                  </a:cubicBezTo>
                  <a:cubicBezTo>
                    <a:pt x="923" y="2176"/>
                    <a:pt x="945" y="2161"/>
                    <a:pt x="968" y="2147"/>
                  </a:cubicBezTo>
                  <a:cubicBezTo>
                    <a:pt x="975" y="2139"/>
                    <a:pt x="975" y="2139"/>
                    <a:pt x="975" y="2139"/>
                  </a:cubicBezTo>
                  <a:cubicBezTo>
                    <a:pt x="989" y="2132"/>
                    <a:pt x="997" y="2132"/>
                    <a:pt x="1004" y="2132"/>
                  </a:cubicBezTo>
                  <a:cubicBezTo>
                    <a:pt x="1011" y="2132"/>
                    <a:pt x="1026" y="2154"/>
                    <a:pt x="1033" y="2161"/>
                  </a:cubicBezTo>
                  <a:cubicBezTo>
                    <a:pt x="1048" y="2191"/>
                    <a:pt x="1070" y="2257"/>
                    <a:pt x="1114" y="2257"/>
                  </a:cubicBezTo>
                  <a:cubicBezTo>
                    <a:pt x="1129" y="2257"/>
                    <a:pt x="1136" y="2249"/>
                    <a:pt x="1151" y="2242"/>
                  </a:cubicBezTo>
                  <a:cubicBezTo>
                    <a:pt x="1158" y="2242"/>
                    <a:pt x="1165" y="2235"/>
                    <a:pt x="1165" y="2235"/>
                  </a:cubicBezTo>
                  <a:cubicBezTo>
                    <a:pt x="1173" y="2235"/>
                    <a:pt x="1180" y="2242"/>
                    <a:pt x="1180" y="2242"/>
                  </a:cubicBezTo>
                  <a:cubicBezTo>
                    <a:pt x="1165" y="2278"/>
                    <a:pt x="1143" y="2323"/>
                    <a:pt x="1165" y="2359"/>
                  </a:cubicBezTo>
                  <a:cubicBezTo>
                    <a:pt x="1180" y="2388"/>
                    <a:pt x="1217" y="2396"/>
                    <a:pt x="1261" y="2418"/>
                  </a:cubicBezTo>
                  <a:cubicBezTo>
                    <a:pt x="1290" y="2425"/>
                    <a:pt x="1312" y="2440"/>
                    <a:pt x="1341" y="2447"/>
                  </a:cubicBezTo>
                  <a:cubicBezTo>
                    <a:pt x="1385" y="2469"/>
                    <a:pt x="1444" y="2476"/>
                    <a:pt x="1480" y="2476"/>
                  </a:cubicBezTo>
                  <a:cubicBezTo>
                    <a:pt x="1517" y="2476"/>
                    <a:pt x="1554" y="2476"/>
                    <a:pt x="1568" y="2469"/>
                  </a:cubicBezTo>
                  <a:cubicBezTo>
                    <a:pt x="1568" y="2469"/>
                    <a:pt x="1568" y="2469"/>
                    <a:pt x="1576" y="2469"/>
                  </a:cubicBezTo>
                  <a:cubicBezTo>
                    <a:pt x="1598" y="2469"/>
                    <a:pt x="1642" y="2476"/>
                    <a:pt x="1671" y="2484"/>
                  </a:cubicBezTo>
                  <a:cubicBezTo>
                    <a:pt x="1685" y="2484"/>
                    <a:pt x="1693" y="2484"/>
                    <a:pt x="1708" y="2484"/>
                  </a:cubicBezTo>
                  <a:cubicBezTo>
                    <a:pt x="1708" y="2484"/>
                    <a:pt x="1715" y="2491"/>
                    <a:pt x="1722" y="2491"/>
                  </a:cubicBezTo>
                  <a:cubicBezTo>
                    <a:pt x="1737" y="2491"/>
                    <a:pt x="1751" y="2484"/>
                    <a:pt x="1759" y="2476"/>
                  </a:cubicBezTo>
                  <a:cubicBezTo>
                    <a:pt x="1759" y="2484"/>
                    <a:pt x="1759" y="2484"/>
                    <a:pt x="1759" y="2491"/>
                  </a:cubicBezTo>
                  <a:cubicBezTo>
                    <a:pt x="1766" y="2513"/>
                    <a:pt x="1773" y="2557"/>
                    <a:pt x="1818" y="2557"/>
                  </a:cubicBezTo>
                  <a:cubicBezTo>
                    <a:pt x="1825" y="2557"/>
                    <a:pt x="1832" y="2557"/>
                    <a:pt x="1839" y="2550"/>
                  </a:cubicBezTo>
                  <a:cubicBezTo>
                    <a:pt x="1869" y="2542"/>
                    <a:pt x="1883" y="2520"/>
                    <a:pt x="1891" y="2506"/>
                  </a:cubicBezTo>
                  <a:cubicBezTo>
                    <a:pt x="1898" y="2498"/>
                    <a:pt x="1898" y="2498"/>
                    <a:pt x="1898" y="2498"/>
                  </a:cubicBezTo>
                  <a:cubicBezTo>
                    <a:pt x="1927" y="2506"/>
                    <a:pt x="1986" y="2579"/>
                    <a:pt x="2008" y="2623"/>
                  </a:cubicBezTo>
                  <a:cubicBezTo>
                    <a:pt x="2030" y="2674"/>
                    <a:pt x="2023" y="2696"/>
                    <a:pt x="2008" y="2704"/>
                  </a:cubicBezTo>
                  <a:cubicBezTo>
                    <a:pt x="1942" y="2740"/>
                    <a:pt x="1920" y="2784"/>
                    <a:pt x="1927" y="2828"/>
                  </a:cubicBezTo>
                  <a:cubicBezTo>
                    <a:pt x="1927" y="2843"/>
                    <a:pt x="1935" y="2850"/>
                    <a:pt x="1935" y="2857"/>
                  </a:cubicBezTo>
                  <a:cubicBezTo>
                    <a:pt x="1949" y="2879"/>
                    <a:pt x="1949" y="2887"/>
                    <a:pt x="1942" y="2909"/>
                  </a:cubicBezTo>
                  <a:cubicBezTo>
                    <a:pt x="1913" y="2953"/>
                    <a:pt x="1935" y="2997"/>
                    <a:pt x="1964" y="3048"/>
                  </a:cubicBezTo>
                  <a:cubicBezTo>
                    <a:pt x="1971" y="3063"/>
                    <a:pt x="1979" y="3077"/>
                    <a:pt x="1986" y="3099"/>
                  </a:cubicBezTo>
                  <a:cubicBezTo>
                    <a:pt x="2023" y="3165"/>
                    <a:pt x="2008" y="3224"/>
                    <a:pt x="1993" y="3246"/>
                  </a:cubicBezTo>
                  <a:cubicBezTo>
                    <a:pt x="1986" y="3253"/>
                    <a:pt x="1971" y="3260"/>
                    <a:pt x="1957" y="3268"/>
                  </a:cubicBezTo>
                  <a:cubicBezTo>
                    <a:pt x="1942" y="3275"/>
                    <a:pt x="1920" y="3290"/>
                    <a:pt x="1905" y="3304"/>
                  </a:cubicBezTo>
                  <a:cubicBezTo>
                    <a:pt x="1891" y="3326"/>
                    <a:pt x="1891" y="3356"/>
                    <a:pt x="1891" y="3392"/>
                  </a:cubicBezTo>
                  <a:cubicBezTo>
                    <a:pt x="1891" y="3422"/>
                    <a:pt x="1891" y="3451"/>
                    <a:pt x="1883" y="3473"/>
                  </a:cubicBezTo>
                  <a:cubicBezTo>
                    <a:pt x="1869" y="3524"/>
                    <a:pt x="1861" y="3561"/>
                    <a:pt x="1861" y="3561"/>
                  </a:cubicBezTo>
                  <a:cubicBezTo>
                    <a:pt x="1854" y="3597"/>
                    <a:pt x="1854" y="3597"/>
                    <a:pt x="1854" y="3597"/>
                  </a:cubicBezTo>
                  <a:cubicBezTo>
                    <a:pt x="1883" y="3597"/>
                    <a:pt x="1883" y="3597"/>
                    <a:pt x="1883" y="3597"/>
                  </a:cubicBezTo>
                  <a:cubicBezTo>
                    <a:pt x="1898" y="3605"/>
                    <a:pt x="1905" y="3605"/>
                    <a:pt x="1920" y="3605"/>
                  </a:cubicBezTo>
                  <a:cubicBezTo>
                    <a:pt x="1905" y="3619"/>
                    <a:pt x="1891" y="3642"/>
                    <a:pt x="1898" y="3685"/>
                  </a:cubicBezTo>
                  <a:cubicBezTo>
                    <a:pt x="1905" y="3722"/>
                    <a:pt x="1927" y="3729"/>
                    <a:pt x="1949" y="3729"/>
                  </a:cubicBezTo>
                  <a:cubicBezTo>
                    <a:pt x="1971" y="3729"/>
                    <a:pt x="1993" y="3729"/>
                    <a:pt x="2052" y="3671"/>
                  </a:cubicBezTo>
                  <a:cubicBezTo>
                    <a:pt x="2067" y="3656"/>
                    <a:pt x="2074" y="3649"/>
                    <a:pt x="2074" y="3649"/>
                  </a:cubicBezTo>
                  <a:lnTo>
                    <a:pt x="2074" y="3649"/>
                  </a:lnTo>
                  <a:cubicBezTo>
                    <a:pt x="2081" y="3656"/>
                    <a:pt x="2081" y="3664"/>
                    <a:pt x="2081" y="3671"/>
                  </a:cubicBezTo>
                  <a:cubicBezTo>
                    <a:pt x="2089" y="3700"/>
                    <a:pt x="2096" y="3744"/>
                    <a:pt x="2125" y="3766"/>
                  </a:cubicBezTo>
                  <a:cubicBezTo>
                    <a:pt x="2140" y="3773"/>
                    <a:pt x="2162" y="3781"/>
                    <a:pt x="2176" y="3781"/>
                  </a:cubicBezTo>
                  <a:cubicBezTo>
                    <a:pt x="2184" y="3781"/>
                    <a:pt x="2199" y="3781"/>
                    <a:pt x="2206" y="3773"/>
                  </a:cubicBezTo>
                  <a:cubicBezTo>
                    <a:pt x="2213" y="3773"/>
                    <a:pt x="2213" y="3773"/>
                    <a:pt x="2220" y="3773"/>
                  </a:cubicBezTo>
                  <a:cubicBezTo>
                    <a:pt x="2228" y="3773"/>
                    <a:pt x="2228" y="3773"/>
                    <a:pt x="2235" y="3781"/>
                  </a:cubicBezTo>
                  <a:cubicBezTo>
                    <a:pt x="2250" y="3795"/>
                    <a:pt x="2213" y="3832"/>
                    <a:pt x="2191" y="3861"/>
                  </a:cubicBezTo>
                  <a:cubicBezTo>
                    <a:pt x="2191" y="3869"/>
                    <a:pt x="2191" y="3869"/>
                    <a:pt x="2191" y="3869"/>
                  </a:cubicBezTo>
                  <a:cubicBezTo>
                    <a:pt x="2140" y="3927"/>
                    <a:pt x="2162" y="4125"/>
                    <a:pt x="2162" y="4125"/>
                  </a:cubicBezTo>
                  <a:cubicBezTo>
                    <a:pt x="2169" y="4147"/>
                    <a:pt x="2176" y="4169"/>
                    <a:pt x="2184" y="4184"/>
                  </a:cubicBezTo>
                  <a:cubicBezTo>
                    <a:pt x="2191" y="4206"/>
                    <a:pt x="2191" y="4228"/>
                    <a:pt x="2191" y="4242"/>
                  </a:cubicBezTo>
                  <a:cubicBezTo>
                    <a:pt x="2191" y="4257"/>
                    <a:pt x="2176" y="4264"/>
                    <a:pt x="2169" y="4279"/>
                  </a:cubicBezTo>
                  <a:cubicBezTo>
                    <a:pt x="2147" y="4308"/>
                    <a:pt x="2118" y="4338"/>
                    <a:pt x="2103" y="4396"/>
                  </a:cubicBezTo>
                  <a:cubicBezTo>
                    <a:pt x="2103" y="4404"/>
                    <a:pt x="2103" y="4404"/>
                    <a:pt x="2103" y="4404"/>
                  </a:cubicBezTo>
                  <a:cubicBezTo>
                    <a:pt x="2089" y="4492"/>
                    <a:pt x="2081" y="4535"/>
                    <a:pt x="2125" y="4579"/>
                  </a:cubicBezTo>
                  <a:cubicBezTo>
                    <a:pt x="2132" y="4587"/>
                    <a:pt x="2147" y="4602"/>
                    <a:pt x="2154" y="4609"/>
                  </a:cubicBezTo>
                  <a:cubicBezTo>
                    <a:pt x="2162" y="4609"/>
                    <a:pt x="2169" y="4616"/>
                    <a:pt x="2176" y="4623"/>
                  </a:cubicBezTo>
                  <a:cubicBezTo>
                    <a:pt x="2169" y="4623"/>
                    <a:pt x="2169" y="4623"/>
                    <a:pt x="2162" y="4623"/>
                  </a:cubicBezTo>
                  <a:cubicBezTo>
                    <a:pt x="2147" y="4631"/>
                    <a:pt x="2125" y="4638"/>
                    <a:pt x="2096" y="4675"/>
                  </a:cubicBezTo>
                  <a:cubicBezTo>
                    <a:pt x="2044" y="4733"/>
                    <a:pt x="2044" y="4792"/>
                    <a:pt x="2067" y="4851"/>
                  </a:cubicBezTo>
                  <a:cubicBezTo>
                    <a:pt x="2081" y="4902"/>
                    <a:pt x="2118" y="4946"/>
                    <a:pt x="2147" y="4983"/>
                  </a:cubicBezTo>
                  <a:cubicBezTo>
                    <a:pt x="2154" y="4990"/>
                    <a:pt x="2162" y="4997"/>
                    <a:pt x="2169" y="5012"/>
                  </a:cubicBezTo>
                  <a:cubicBezTo>
                    <a:pt x="2184" y="5026"/>
                    <a:pt x="2199" y="5034"/>
                    <a:pt x="2220" y="5048"/>
                  </a:cubicBezTo>
                  <a:cubicBezTo>
                    <a:pt x="2242" y="5063"/>
                    <a:pt x="2264" y="5078"/>
                    <a:pt x="2279" y="5114"/>
                  </a:cubicBezTo>
                  <a:cubicBezTo>
                    <a:pt x="2301" y="5180"/>
                    <a:pt x="2338" y="5195"/>
                    <a:pt x="2352" y="5202"/>
                  </a:cubicBezTo>
                  <a:cubicBezTo>
                    <a:pt x="2374" y="5217"/>
                    <a:pt x="2499" y="5297"/>
                    <a:pt x="2528" y="5312"/>
                  </a:cubicBezTo>
                  <a:cubicBezTo>
                    <a:pt x="2535" y="5319"/>
                    <a:pt x="2543" y="5319"/>
                    <a:pt x="2550" y="5319"/>
                  </a:cubicBezTo>
                  <a:cubicBezTo>
                    <a:pt x="2587" y="5319"/>
                    <a:pt x="2609" y="5283"/>
                    <a:pt x="2609" y="5254"/>
                  </a:cubicBezTo>
                  <a:cubicBezTo>
                    <a:pt x="2616" y="5254"/>
                    <a:pt x="2616" y="5254"/>
                    <a:pt x="2616" y="5254"/>
                  </a:cubicBezTo>
                  <a:cubicBezTo>
                    <a:pt x="2623" y="5254"/>
                    <a:pt x="2623" y="5261"/>
                    <a:pt x="2623" y="5261"/>
                  </a:cubicBezTo>
                  <a:cubicBezTo>
                    <a:pt x="2638" y="5283"/>
                    <a:pt x="2653" y="5297"/>
                    <a:pt x="2675" y="5319"/>
                  </a:cubicBezTo>
                  <a:cubicBezTo>
                    <a:pt x="2689" y="5342"/>
                    <a:pt x="2711" y="5364"/>
                    <a:pt x="2733" y="5393"/>
                  </a:cubicBezTo>
                  <a:cubicBezTo>
                    <a:pt x="2755" y="5422"/>
                    <a:pt x="2777" y="5437"/>
                    <a:pt x="2807" y="5437"/>
                  </a:cubicBezTo>
                  <a:cubicBezTo>
                    <a:pt x="2836" y="5437"/>
                    <a:pt x="2865" y="5422"/>
                    <a:pt x="2902" y="5400"/>
                  </a:cubicBezTo>
                  <a:cubicBezTo>
                    <a:pt x="2909" y="5400"/>
                    <a:pt x="2917" y="5393"/>
                    <a:pt x="2924" y="5393"/>
                  </a:cubicBezTo>
                  <a:cubicBezTo>
                    <a:pt x="2953" y="5378"/>
                    <a:pt x="2982" y="5356"/>
                    <a:pt x="3004" y="5342"/>
                  </a:cubicBezTo>
                  <a:cubicBezTo>
                    <a:pt x="3026" y="5327"/>
                    <a:pt x="3049" y="5312"/>
                    <a:pt x="3070" y="5305"/>
                  </a:cubicBezTo>
                  <a:cubicBezTo>
                    <a:pt x="3070" y="5312"/>
                    <a:pt x="3078" y="5334"/>
                    <a:pt x="3092" y="5349"/>
                  </a:cubicBezTo>
                  <a:cubicBezTo>
                    <a:pt x="3100" y="5364"/>
                    <a:pt x="3122" y="5378"/>
                    <a:pt x="3144" y="5378"/>
                  </a:cubicBezTo>
                  <a:cubicBezTo>
                    <a:pt x="3144" y="5378"/>
                    <a:pt x="3151" y="5371"/>
                    <a:pt x="3158" y="5371"/>
                  </a:cubicBezTo>
                  <a:cubicBezTo>
                    <a:pt x="3166" y="5371"/>
                    <a:pt x="3166" y="5371"/>
                    <a:pt x="3173" y="5371"/>
                  </a:cubicBezTo>
                  <a:lnTo>
                    <a:pt x="3173" y="5371"/>
                  </a:lnTo>
                  <a:lnTo>
                    <a:pt x="3173" y="5371"/>
                  </a:lnTo>
                  <a:cubicBezTo>
                    <a:pt x="3202" y="5407"/>
                    <a:pt x="3254" y="5444"/>
                    <a:pt x="3305" y="5444"/>
                  </a:cubicBezTo>
                  <a:cubicBezTo>
                    <a:pt x="3312" y="5444"/>
                    <a:pt x="3320" y="5444"/>
                    <a:pt x="3320" y="5444"/>
                  </a:cubicBezTo>
                  <a:cubicBezTo>
                    <a:pt x="3327" y="5444"/>
                    <a:pt x="3327" y="5444"/>
                    <a:pt x="3327" y="5444"/>
                  </a:cubicBezTo>
                  <a:cubicBezTo>
                    <a:pt x="3342" y="5444"/>
                    <a:pt x="3349" y="5437"/>
                    <a:pt x="3356" y="5437"/>
                  </a:cubicBezTo>
                  <a:cubicBezTo>
                    <a:pt x="3356" y="5437"/>
                    <a:pt x="3371" y="5437"/>
                    <a:pt x="3385" y="5481"/>
                  </a:cubicBezTo>
                  <a:cubicBezTo>
                    <a:pt x="3400" y="5539"/>
                    <a:pt x="3444" y="5554"/>
                    <a:pt x="3466" y="5554"/>
                  </a:cubicBezTo>
                  <a:cubicBezTo>
                    <a:pt x="3510" y="5554"/>
                    <a:pt x="3554" y="5517"/>
                    <a:pt x="3576" y="5510"/>
                  </a:cubicBezTo>
                  <a:cubicBezTo>
                    <a:pt x="3576" y="5503"/>
                    <a:pt x="3576" y="5503"/>
                    <a:pt x="3583" y="5503"/>
                  </a:cubicBezTo>
                  <a:cubicBezTo>
                    <a:pt x="3583" y="5503"/>
                    <a:pt x="3591" y="5517"/>
                    <a:pt x="3591" y="5539"/>
                  </a:cubicBezTo>
                  <a:cubicBezTo>
                    <a:pt x="3605" y="5605"/>
                    <a:pt x="3642" y="5613"/>
                    <a:pt x="3701" y="5613"/>
                  </a:cubicBezTo>
                  <a:cubicBezTo>
                    <a:pt x="3715" y="5613"/>
                    <a:pt x="3723" y="5613"/>
                    <a:pt x="3730" y="5620"/>
                  </a:cubicBezTo>
                  <a:cubicBezTo>
                    <a:pt x="3723" y="5635"/>
                    <a:pt x="3715" y="5649"/>
                    <a:pt x="3723" y="5664"/>
                  </a:cubicBezTo>
                  <a:cubicBezTo>
                    <a:pt x="3737" y="5701"/>
                    <a:pt x="3781" y="5723"/>
                    <a:pt x="3840" y="5723"/>
                  </a:cubicBezTo>
                  <a:cubicBezTo>
                    <a:pt x="3869" y="5723"/>
                    <a:pt x="3891" y="5715"/>
                    <a:pt x="3920" y="5708"/>
                  </a:cubicBezTo>
                  <a:cubicBezTo>
                    <a:pt x="3935" y="5701"/>
                    <a:pt x="3942" y="5701"/>
                    <a:pt x="3950" y="5701"/>
                  </a:cubicBezTo>
                  <a:cubicBezTo>
                    <a:pt x="3964" y="5701"/>
                    <a:pt x="3964" y="5708"/>
                    <a:pt x="3964" y="5708"/>
                  </a:cubicBezTo>
                  <a:cubicBezTo>
                    <a:pt x="3972" y="5715"/>
                    <a:pt x="3979" y="5730"/>
                    <a:pt x="3964" y="5788"/>
                  </a:cubicBezTo>
                  <a:cubicBezTo>
                    <a:pt x="3957" y="5847"/>
                    <a:pt x="4001" y="5884"/>
                    <a:pt x="4038" y="5906"/>
                  </a:cubicBezTo>
                  <a:cubicBezTo>
                    <a:pt x="4045" y="5913"/>
                    <a:pt x="4045" y="5913"/>
                    <a:pt x="4045" y="5913"/>
                  </a:cubicBezTo>
                  <a:cubicBezTo>
                    <a:pt x="4074" y="5935"/>
                    <a:pt x="4045" y="5986"/>
                    <a:pt x="4038" y="6008"/>
                  </a:cubicBezTo>
                  <a:cubicBezTo>
                    <a:pt x="4001" y="6074"/>
                    <a:pt x="4038" y="6140"/>
                    <a:pt x="4089" y="6169"/>
                  </a:cubicBezTo>
                  <a:cubicBezTo>
                    <a:pt x="4096" y="6177"/>
                    <a:pt x="4096" y="6177"/>
                    <a:pt x="4096" y="6184"/>
                  </a:cubicBezTo>
                  <a:cubicBezTo>
                    <a:pt x="4104" y="6199"/>
                    <a:pt x="4089" y="6235"/>
                    <a:pt x="4067" y="6272"/>
                  </a:cubicBezTo>
                  <a:cubicBezTo>
                    <a:pt x="4045" y="6302"/>
                    <a:pt x="4023" y="6316"/>
                    <a:pt x="3986" y="6331"/>
                  </a:cubicBezTo>
                  <a:cubicBezTo>
                    <a:pt x="3972" y="6345"/>
                    <a:pt x="3950" y="6353"/>
                    <a:pt x="3928" y="6367"/>
                  </a:cubicBezTo>
                  <a:cubicBezTo>
                    <a:pt x="3899" y="6382"/>
                    <a:pt x="3876" y="6404"/>
                    <a:pt x="3847" y="6433"/>
                  </a:cubicBezTo>
                  <a:cubicBezTo>
                    <a:pt x="3825" y="6455"/>
                    <a:pt x="3825" y="6455"/>
                    <a:pt x="3825" y="6455"/>
                  </a:cubicBezTo>
                  <a:cubicBezTo>
                    <a:pt x="3847" y="6477"/>
                    <a:pt x="3847" y="6477"/>
                    <a:pt x="3847" y="6477"/>
                  </a:cubicBezTo>
                  <a:cubicBezTo>
                    <a:pt x="3854" y="6477"/>
                    <a:pt x="3854" y="6477"/>
                    <a:pt x="3854" y="6477"/>
                  </a:cubicBezTo>
                  <a:cubicBezTo>
                    <a:pt x="3854" y="6485"/>
                    <a:pt x="3854" y="6485"/>
                    <a:pt x="3854" y="6485"/>
                  </a:cubicBezTo>
                  <a:cubicBezTo>
                    <a:pt x="3862" y="6485"/>
                    <a:pt x="3869" y="6499"/>
                    <a:pt x="3869" y="6507"/>
                  </a:cubicBezTo>
                  <a:cubicBezTo>
                    <a:pt x="3884" y="6536"/>
                    <a:pt x="3899" y="6580"/>
                    <a:pt x="3957" y="6580"/>
                  </a:cubicBezTo>
                  <a:cubicBezTo>
                    <a:pt x="3957" y="6580"/>
                    <a:pt x="3964" y="6580"/>
                    <a:pt x="3964" y="6573"/>
                  </a:cubicBezTo>
                  <a:cubicBezTo>
                    <a:pt x="3986" y="6573"/>
                    <a:pt x="4001" y="6573"/>
                    <a:pt x="4008" y="6573"/>
                  </a:cubicBezTo>
                  <a:cubicBezTo>
                    <a:pt x="4016" y="6573"/>
                    <a:pt x="4023" y="6573"/>
                    <a:pt x="4045" y="6595"/>
                  </a:cubicBezTo>
                  <a:cubicBezTo>
                    <a:pt x="4060" y="6609"/>
                    <a:pt x="4060" y="6661"/>
                    <a:pt x="4052" y="6683"/>
                  </a:cubicBezTo>
                  <a:cubicBezTo>
                    <a:pt x="4052" y="6697"/>
                    <a:pt x="4052" y="6697"/>
                    <a:pt x="4052" y="6697"/>
                  </a:cubicBezTo>
                  <a:cubicBezTo>
                    <a:pt x="4060" y="6712"/>
                    <a:pt x="4060" y="6712"/>
                    <a:pt x="4060" y="6712"/>
                  </a:cubicBezTo>
                  <a:cubicBezTo>
                    <a:pt x="4060" y="6712"/>
                    <a:pt x="4089" y="6748"/>
                    <a:pt x="4140" y="6748"/>
                  </a:cubicBezTo>
                  <a:lnTo>
                    <a:pt x="4140" y="6748"/>
                  </a:lnTo>
                  <a:cubicBezTo>
                    <a:pt x="4140" y="6763"/>
                    <a:pt x="4140" y="6792"/>
                    <a:pt x="4170" y="6814"/>
                  </a:cubicBezTo>
                  <a:cubicBezTo>
                    <a:pt x="4191" y="6822"/>
                    <a:pt x="4213" y="6858"/>
                    <a:pt x="4213" y="6866"/>
                  </a:cubicBezTo>
                  <a:cubicBezTo>
                    <a:pt x="4206" y="6873"/>
                    <a:pt x="4199" y="6873"/>
                    <a:pt x="4191" y="6880"/>
                  </a:cubicBezTo>
                  <a:cubicBezTo>
                    <a:pt x="4170" y="6888"/>
                    <a:pt x="4148" y="6902"/>
                    <a:pt x="4148" y="6946"/>
                  </a:cubicBezTo>
                  <a:cubicBezTo>
                    <a:pt x="4148" y="6976"/>
                    <a:pt x="4155" y="6990"/>
                    <a:pt x="4170" y="7012"/>
                  </a:cubicBezTo>
                  <a:cubicBezTo>
                    <a:pt x="4170" y="7019"/>
                    <a:pt x="4177" y="7027"/>
                    <a:pt x="4177" y="7034"/>
                  </a:cubicBezTo>
                  <a:cubicBezTo>
                    <a:pt x="4184" y="7042"/>
                    <a:pt x="4184" y="7049"/>
                    <a:pt x="4184" y="7056"/>
                  </a:cubicBezTo>
                  <a:cubicBezTo>
                    <a:pt x="4191" y="7071"/>
                    <a:pt x="4191" y="7078"/>
                    <a:pt x="4184" y="7107"/>
                  </a:cubicBezTo>
                  <a:cubicBezTo>
                    <a:pt x="4155" y="7166"/>
                    <a:pt x="4170" y="7225"/>
                    <a:pt x="4213" y="7247"/>
                  </a:cubicBezTo>
                  <a:cubicBezTo>
                    <a:pt x="4221" y="7247"/>
                    <a:pt x="4228" y="7254"/>
                    <a:pt x="4235" y="7261"/>
                  </a:cubicBezTo>
                  <a:cubicBezTo>
                    <a:pt x="4257" y="7283"/>
                    <a:pt x="4280" y="7313"/>
                    <a:pt x="4316" y="7313"/>
                  </a:cubicBezTo>
                  <a:cubicBezTo>
                    <a:pt x="4338" y="7313"/>
                    <a:pt x="4360" y="7298"/>
                    <a:pt x="4375" y="7283"/>
                  </a:cubicBezTo>
                  <a:cubicBezTo>
                    <a:pt x="4397" y="7254"/>
                    <a:pt x="4419" y="7239"/>
                    <a:pt x="4433" y="7225"/>
                  </a:cubicBezTo>
                  <a:cubicBezTo>
                    <a:pt x="4448" y="7210"/>
                    <a:pt x="4470" y="7188"/>
                    <a:pt x="4492" y="7159"/>
                  </a:cubicBezTo>
                  <a:cubicBezTo>
                    <a:pt x="4492" y="7152"/>
                    <a:pt x="4492" y="7152"/>
                    <a:pt x="4492" y="7152"/>
                  </a:cubicBezTo>
                  <a:cubicBezTo>
                    <a:pt x="4499" y="7152"/>
                    <a:pt x="4499" y="7144"/>
                    <a:pt x="4499" y="7144"/>
                  </a:cubicBezTo>
                  <a:cubicBezTo>
                    <a:pt x="4499" y="7144"/>
                    <a:pt x="4507" y="7144"/>
                    <a:pt x="4514" y="7144"/>
                  </a:cubicBezTo>
                  <a:cubicBezTo>
                    <a:pt x="4521" y="7144"/>
                    <a:pt x="4529" y="7144"/>
                    <a:pt x="4536" y="7144"/>
                  </a:cubicBezTo>
                  <a:cubicBezTo>
                    <a:pt x="4587" y="7137"/>
                    <a:pt x="4602" y="7122"/>
                    <a:pt x="4624" y="7100"/>
                  </a:cubicBezTo>
                  <a:cubicBezTo>
                    <a:pt x="4631" y="7093"/>
                    <a:pt x="4639" y="7093"/>
                    <a:pt x="4646" y="7085"/>
                  </a:cubicBezTo>
                  <a:cubicBezTo>
                    <a:pt x="4646" y="7100"/>
                    <a:pt x="4661" y="7115"/>
                    <a:pt x="4682" y="7122"/>
                  </a:cubicBezTo>
                  <a:cubicBezTo>
                    <a:pt x="4697" y="7137"/>
                    <a:pt x="4712" y="7144"/>
                    <a:pt x="4726" y="7159"/>
                  </a:cubicBezTo>
                  <a:cubicBezTo>
                    <a:pt x="4763" y="7181"/>
                    <a:pt x="4800" y="7210"/>
                    <a:pt x="4851" y="7210"/>
                  </a:cubicBezTo>
                  <a:cubicBezTo>
                    <a:pt x="4858" y="7217"/>
                    <a:pt x="4858" y="7217"/>
                    <a:pt x="4858" y="7217"/>
                  </a:cubicBezTo>
                  <a:lnTo>
                    <a:pt x="4858" y="7217"/>
                  </a:lnTo>
                  <a:cubicBezTo>
                    <a:pt x="4851" y="7261"/>
                    <a:pt x="4873" y="7276"/>
                    <a:pt x="4888" y="7283"/>
                  </a:cubicBezTo>
                  <a:cubicBezTo>
                    <a:pt x="4910" y="7283"/>
                    <a:pt x="4932" y="7283"/>
                    <a:pt x="4961" y="7283"/>
                  </a:cubicBezTo>
                  <a:cubicBezTo>
                    <a:pt x="4990" y="7283"/>
                    <a:pt x="5020" y="7283"/>
                    <a:pt x="5056" y="7291"/>
                  </a:cubicBezTo>
                  <a:cubicBezTo>
                    <a:pt x="5078" y="7291"/>
                    <a:pt x="5100" y="7298"/>
                    <a:pt x="5130" y="7305"/>
                  </a:cubicBezTo>
                  <a:cubicBezTo>
                    <a:pt x="5188" y="7313"/>
                    <a:pt x="5247" y="7327"/>
                    <a:pt x="5305" y="7327"/>
                  </a:cubicBezTo>
                  <a:cubicBezTo>
                    <a:pt x="5335" y="7327"/>
                    <a:pt x="5364" y="7320"/>
                    <a:pt x="5386" y="7313"/>
                  </a:cubicBezTo>
                  <a:cubicBezTo>
                    <a:pt x="5444" y="7291"/>
                    <a:pt x="5474" y="7283"/>
                    <a:pt x="5525" y="7269"/>
                  </a:cubicBezTo>
                  <a:cubicBezTo>
                    <a:pt x="5540" y="7269"/>
                    <a:pt x="5569" y="7261"/>
                    <a:pt x="5591" y="7254"/>
                  </a:cubicBezTo>
                  <a:cubicBezTo>
                    <a:pt x="5628" y="7247"/>
                    <a:pt x="5657" y="7239"/>
                    <a:pt x="5672" y="7239"/>
                  </a:cubicBezTo>
                  <a:cubicBezTo>
                    <a:pt x="5716" y="7232"/>
                    <a:pt x="5745" y="7225"/>
                    <a:pt x="5782" y="7203"/>
                  </a:cubicBezTo>
                  <a:cubicBezTo>
                    <a:pt x="5804" y="7188"/>
                    <a:pt x="5811" y="7181"/>
                    <a:pt x="5818" y="7181"/>
                  </a:cubicBezTo>
                  <a:lnTo>
                    <a:pt x="5818" y="7181"/>
                  </a:lnTo>
                  <a:cubicBezTo>
                    <a:pt x="5818" y="7225"/>
                    <a:pt x="5847" y="7254"/>
                    <a:pt x="5884" y="7254"/>
                  </a:cubicBezTo>
                  <a:cubicBezTo>
                    <a:pt x="5899" y="7254"/>
                    <a:pt x="5928" y="7247"/>
                    <a:pt x="5957" y="7195"/>
                  </a:cubicBezTo>
                  <a:cubicBezTo>
                    <a:pt x="5965" y="7181"/>
                    <a:pt x="5972" y="7166"/>
                    <a:pt x="5980" y="7152"/>
                  </a:cubicBezTo>
                  <a:cubicBezTo>
                    <a:pt x="6001" y="7115"/>
                    <a:pt x="6023" y="7078"/>
                    <a:pt x="6016" y="7019"/>
                  </a:cubicBezTo>
                  <a:cubicBezTo>
                    <a:pt x="6016" y="6990"/>
                    <a:pt x="6009" y="6976"/>
                    <a:pt x="6001" y="6954"/>
                  </a:cubicBezTo>
                  <a:cubicBezTo>
                    <a:pt x="5994" y="6939"/>
                    <a:pt x="5994" y="6924"/>
                    <a:pt x="5994" y="6917"/>
                  </a:cubicBezTo>
                  <a:lnTo>
                    <a:pt x="5994" y="6917"/>
                  </a:lnTo>
                  <a:cubicBezTo>
                    <a:pt x="6038" y="6902"/>
                    <a:pt x="6053" y="6888"/>
                    <a:pt x="6060" y="6851"/>
                  </a:cubicBezTo>
                  <a:cubicBezTo>
                    <a:pt x="6067" y="6836"/>
                    <a:pt x="6075" y="6829"/>
                    <a:pt x="6082" y="6807"/>
                  </a:cubicBezTo>
                  <a:cubicBezTo>
                    <a:pt x="6097" y="6778"/>
                    <a:pt x="6104" y="6756"/>
                    <a:pt x="6111" y="6734"/>
                  </a:cubicBezTo>
                  <a:cubicBezTo>
                    <a:pt x="6119" y="6697"/>
                    <a:pt x="6126" y="6690"/>
                    <a:pt x="6141" y="6683"/>
                  </a:cubicBezTo>
                  <a:cubicBezTo>
                    <a:pt x="6177" y="6675"/>
                    <a:pt x="6229" y="6653"/>
                    <a:pt x="6273" y="6653"/>
                  </a:cubicBezTo>
                  <a:cubicBezTo>
                    <a:pt x="6287" y="6653"/>
                    <a:pt x="6294" y="6661"/>
                    <a:pt x="6294" y="6661"/>
                  </a:cubicBezTo>
                  <a:cubicBezTo>
                    <a:pt x="6338" y="6704"/>
                    <a:pt x="6404" y="6704"/>
                    <a:pt x="6463" y="6704"/>
                  </a:cubicBezTo>
                  <a:cubicBezTo>
                    <a:pt x="6470" y="6704"/>
                    <a:pt x="6478" y="6704"/>
                    <a:pt x="6478" y="6704"/>
                  </a:cubicBezTo>
                  <a:lnTo>
                    <a:pt x="6478" y="6712"/>
                  </a:lnTo>
                  <a:cubicBezTo>
                    <a:pt x="6478" y="6726"/>
                    <a:pt x="6485" y="6741"/>
                    <a:pt x="6500" y="6756"/>
                  </a:cubicBezTo>
                  <a:cubicBezTo>
                    <a:pt x="6507" y="6756"/>
                    <a:pt x="6507" y="6756"/>
                    <a:pt x="6507" y="6756"/>
                  </a:cubicBezTo>
                  <a:cubicBezTo>
                    <a:pt x="6514" y="6763"/>
                    <a:pt x="6522" y="6778"/>
                    <a:pt x="6536" y="6778"/>
                  </a:cubicBezTo>
                  <a:cubicBezTo>
                    <a:pt x="6551" y="6778"/>
                    <a:pt x="6566" y="6756"/>
                    <a:pt x="6566" y="6756"/>
                  </a:cubicBezTo>
                  <a:cubicBezTo>
                    <a:pt x="6573" y="6748"/>
                    <a:pt x="6580" y="6734"/>
                    <a:pt x="6602" y="6712"/>
                  </a:cubicBezTo>
                  <a:cubicBezTo>
                    <a:pt x="6632" y="6683"/>
                    <a:pt x="6646" y="6661"/>
                    <a:pt x="6646" y="6646"/>
                  </a:cubicBezTo>
                  <a:cubicBezTo>
                    <a:pt x="6654" y="6624"/>
                    <a:pt x="6654" y="6624"/>
                    <a:pt x="6683" y="6616"/>
                  </a:cubicBezTo>
                  <a:cubicBezTo>
                    <a:pt x="6727" y="6609"/>
                    <a:pt x="6734" y="6609"/>
                    <a:pt x="6756" y="6595"/>
                  </a:cubicBezTo>
                  <a:cubicBezTo>
                    <a:pt x="6763" y="6595"/>
                    <a:pt x="6778" y="6587"/>
                    <a:pt x="6807" y="6573"/>
                  </a:cubicBezTo>
                  <a:cubicBezTo>
                    <a:pt x="6859" y="6551"/>
                    <a:pt x="6881" y="6543"/>
                    <a:pt x="6903" y="6543"/>
                  </a:cubicBezTo>
                  <a:cubicBezTo>
                    <a:pt x="6910" y="6543"/>
                    <a:pt x="6917" y="6551"/>
                    <a:pt x="6932" y="6551"/>
                  </a:cubicBezTo>
                  <a:cubicBezTo>
                    <a:pt x="6939" y="6551"/>
                    <a:pt x="6947" y="6551"/>
                    <a:pt x="6954" y="6551"/>
                  </a:cubicBezTo>
                  <a:cubicBezTo>
                    <a:pt x="6969" y="6551"/>
                    <a:pt x="6991" y="6551"/>
                    <a:pt x="6991" y="6514"/>
                  </a:cubicBezTo>
                  <a:cubicBezTo>
                    <a:pt x="6998" y="6507"/>
                    <a:pt x="6998" y="6492"/>
                    <a:pt x="7005" y="6477"/>
                  </a:cubicBezTo>
                  <a:cubicBezTo>
                    <a:pt x="7020" y="6463"/>
                    <a:pt x="7027" y="6455"/>
                    <a:pt x="7035" y="6455"/>
                  </a:cubicBezTo>
                  <a:cubicBezTo>
                    <a:pt x="7035" y="6455"/>
                    <a:pt x="7042" y="6463"/>
                    <a:pt x="7049" y="6470"/>
                  </a:cubicBezTo>
                  <a:cubicBezTo>
                    <a:pt x="7064" y="6521"/>
                    <a:pt x="7152" y="6580"/>
                    <a:pt x="7196" y="6580"/>
                  </a:cubicBezTo>
                  <a:cubicBezTo>
                    <a:pt x="7211" y="6580"/>
                    <a:pt x="7218" y="6580"/>
                    <a:pt x="7225" y="6573"/>
                  </a:cubicBezTo>
                  <a:cubicBezTo>
                    <a:pt x="7232" y="6573"/>
                    <a:pt x="7247" y="6558"/>
                    <a:pt x="7328" y="6528"/>
                  </a:cubicBezTo>
                  <a:cubicBezTo>
                    <a:pt x="7379" y="6514"/>
                    <a:pt x="7379" y="6514"/>
                    <a:pt x="7379" y="6514"/>
                  </a:cubicBezTo>
                  <a:cubicBezTo>
                    <a:pt x="7342" y="6485"/>
                    <a:pt x="7342" y="6485"/>
                    <a:pt x="7342" y="6485"/>
                  </a:cubicBezTo>
                  <a:cubicBezTo>
                    <a:pt x="7372" y="6463"/>
                    <a:pt x="7401" y="6426"/>
                    <a:pt x="7423" y="6397"/>
                  </a:cubicBezTo>
                  <a:cubicBezTo>
                    <a:pt x="7467" y="6345"/>
                    <a:pt x="7467" y="6316"/>
                    <a:pt x="7430" y="6214"/>
                  </a:cubicBezTo>
                  <a:cubicBezTo>
                    <a:pt x="7423" y="6184"/>
                    <a:pt x="7416" y="6162"/>
                    <a:pt x="7408" y="6140"/>
                  </a:cubicBezTo>
                  <a:cubicBezTo>
                    <a:pt x="7401" y="6074"/>
                    <a:pt x="7386" y="6023"/>
                    <a:pt x="7306" y="6001"/>
                  </a:cubicBezTo>
                  <a:cubicBezTo>
                    <a:pt x="7232" y="5986"/>
                    <a:pt x="7225" y="5942"/>
                    <a:pt x="7203" y="5862"/>
                  </a:cubicBezTo>
                  <a:cubicBezTo>
                    <a:pt x="7203" y="5854"/>
                    <a:pt x="7203" y="5854"/>
                    <a:pt x="7203" y="5854"/>
                  </a:cubicBezTo>
                  <a:cubicBezTo>
                    <a:pt x="7188" y="5788"/>
                    <a:pt x="7152" y="5759"/>
                    <a:pt x="7123" y="5723"/>
                  </a:cubicBezTo>
                  <a:cubicBezTo>
                    <a:pt x="7101" y="5701"/>
                    <a:pt x="7079" y="5678"/>
                    <a:pt x="7064" y="5649"/>
                  </a:cubicBezTo>
                  <a:cubicBezTo>
                    <a:pt x="7027" y="5591"/>
                    <a:pt x="7035" y="5583"/>
                    <a:pt x="7108" y="5517"/>
                  </a:cubicBezTo>
                  <a:cubicBezTo>
                    <a:pt x="7166" y="5459"/>
                    <a:pt x="7262" y="5319"/>
                    <a:pt x="7247" y="5224"/>
                  </a:cubicBezTo>
                  <a:cubicBezTo>
                    <a:pt x="7247" y="5202"/>
                    <a:pt x="7240" y="5180"/>
                    <a:pt x="7240" y="5166"/>
                  </a:cubicBezTo>
                  <a:cubicBezTo>
                    <a:pt x="7232" y="5122"/>
                    <a:pt x="7225" y="5100"/>
                    <a:pt x="7247" y="5056"/>
                  </a:cubicBezTo>
                  <a:cubicBezTo>
                    <a:pt x="7254" y="5048"/>
                    <a:pt x="7254" y="5034"/>
                    <a:pt x="7262" y="5026"/>
                  </a:cubicBezTo>
                  <a:cubicBezTo>
                    <a:pt x="7306" y="4946"/>
                    <a:pt x="7379" y="4807"/>
                    <a:pt x="7284" y="4733"/>
                  </a:cubicBezTo>
                  <a:cubicBezTo>
                    <a:pt x="7174" y="4653"/>
                    <a:pt x="7130" y="4587"/>
                    <a:pt x="7166" y="4543"/>
                  </a:cubicBezTo>
                  <a:cubicBezTo>
                    <a:pt x="7203" y="4492"/>
                    <a:pt x="7211" y="4462"/>
                    <a:pt x="7196" y="4440"/>
                  </a:cubicBezTo>
                  <a:cubicBezTo>
                    <a:pt x="7196" y="4433"/>
                    <a:pt x="7181" y="4426"/>
                    <a:pt x="7166" y="4426"/>
                  </a:cubicBezTo>
                  <a:lnTo>
                    <a:pt x="7166" y="4426"/>
                  </a:lnTo>
                  <a:cubicBezTo>
                    <a:pt x="7152" y="4418"/>
                    <a:pt x="7137" y="4411"/>
                    <a:pt x="7137" y="4396"/>
                  </a:cubicBezTo>
                  <a:lnTo>
                    <a:pt x="7137" y="4396"/>
                  </a:lnTo>
                  <a:cubicBezTo>
                    <a:pt x="7137" y="4396"/>
                    <a:pt x="7137" y="4396"/>
                    <a:pt x="7144" y="4389"/>
                  </a:cubicBezTo>
                  <a:cubicBezTo>
                    <a:pt x="7152" y="4382"/>
                    <a:pt x="7166" y="4374"/>
                    <a:pt x="7174" y="4360"/>
                  </a:cubicBezTo>
                  <a:cubicBezTo>
                    <a:pt x="7196" y="4330"/>
                    <a:pt x="7188" y="4279"/>
                    <a:pt x="7174" y="4250"/>
                  </a:cubicBezTo>
                  <a:cubicBezTo>
                    <a:pt x="7152" y="4206"/>
                    <a:pt x="7115" y="4169"/>
                    <a:pt x="7079" y="4162"/>
                  </a:cubicBezTo>
                  <a:cubicBezTo>
                    <a:pt x="7071" y="4162"/>
                    <a:pt x="7056" y="4162"/>
                    <a:pt x="7042" y="4162"/>
                  </a:cubicBezTo>
                  <a:cubicBezTo>
                    <a:pt x="7005" y="4154"/>
                    <a:pt x="6895" y="4133"/>
                    <a:pt x="6888" y="4110"/>
                  </a:cubicBezTo>
                  <a:cubicBezTo>
                    <a:pt x="6881" y="4081"/>
                    <a:pt x="6873" y="4059"/>
                    <a:pt x="6859" y="4030"/>
                  </a:cubicBezTo>
                  <a:cubicBezTo>
                    <a:pt x="6844" y="3986"/>
                    <a:pt x="6822" y="3942"/>
                    <a:pt x="6822" y="3898"/>
                  </a:cubicBezTo>
                  <a:cubicBezTo>
                    <a:pt x="6815" y="3847"/>
                    <a:pt x="6793" y="3817"/>
                    <a:pt x="6771" y="3795"/>
                  </a:cubicBezTo>
                  <a:cubicBezTo>
                    <a:pt x="6749" y="3766"/>
                    <a:pt x="6742" y="3759"/>
                    <a:pt x="6756" y="3722"/>
                  </a:cubicBezTo>
                  <a:cubicBezTo>
                    <a:pt x="6793" y="3656"/>
                    <a:pt x="6807" y="3634"/>
                    <a:pt x="6844" y="3597"/>
                  </a:cubicBezTo>
                  <a:cubicBezTo>
                    <a:pt x="6851" y="3590"/>
                    <a:pt x="6866" y="3576"/>
                    <a:pt x="6881" y="3554"/>
                  </a:cubicBezTo>
                  <a:cubicBezTo>
                    <a:pt x="6939" y="3488"/>
                    <a:pt x="6925" y="3451"/>
                    <a:pt x="6910" y="3392"/>
                  </a:cubicBezTo>
                  <a:cubicBezTo>
                    <a:pt x="6903" y="3385"/>
                    <a:pt x="6903" y="3378"/>
                    <a:pt x="6895" y="3370"/>
                  </a:cubicBezTo>
                  <a:cubicBezTo>
                    <a:pt x="6881" y="3312"/>
                    <a:pt x="6888" y="3246"/>
                    <a:pt x="6917" y="3224"/>
                  </a:cubicBezTo>
                  <a:cubicBezTo>
                    <a:pt x="6932" y="3209"/>
                    <a:pt x="6939" y="3195"/>
                    <a:pt x="6939" y="3173"/>
                  </a:cubicBezTo>
                  <a:cubicBezTo>
                    <a:pt x="6947" y="3121"/>
                    <a:pt x="6866" y="3048"/>
                    <a:pt x="6793" y="2989"/>
                  </a:cubicBezTo>
                  <a:cubicBezTo>
                    <a:pt x="6771" y="2975"/>
                    <a:pt x="6734" y="2960"/>
                    <a:pt x="6683" y="2938"/>
                  </a:cubicBezTo>
                  <a:cubicBezTo>
                    <a:pt x="6610" y="2909"/>
                    <a:pt x="6514" y="2872"/>
                    <a:pt x="6485" y="2821"/>
                  </a:cubicBezTo>
                  <a:cubicBezTo>
                    <a:pt x="6470" y="2784"/>
                    <a:pt x="6456" y="2755"/>
                    <a:pt x="6448" y="2733"/>
                  </a:cubicBezTo>
                  <a:cubicBezTo>
                    <a:pt x="6426" y="2674"/>
                    <a:pt x="6412" y="2630"/>
                    <a:pt x="6346" y="2608"/>
                  </a:cubicBezTo>
                  <a:cubicBezTo>
                    <a:pt x="6302" y="2601"/>
                    <a:pt x="6280" y="2579"/>
                    <a:pt x="6251" y="2557"/>
                  </a:cubicBezTo>
                  <a:cubicBezTo>
                    <a:pt x="6229" y="2542"/>
                    <a:pt x="6199" y="2520"/>
                    <a:pt x="6155" y="2498"/>
                  </a:cubicBezTo>
                  <a:cubicBezTo>
                    <a:pt x="6075" y="2462"/>
                    <a:pt x="6009" y="2374"/>
                    <a:pt x="6009" y="2374"/>
                  </a:cubicBezTo>
                  <a:cubicBezTo>
                    <a:pt x="6001" y="2359"/>
                    <a:pt x="6001" y="2359"/>
                    <a:pt x="6001" y="2359"/>
                  </a:cubicBezTo>
                  <a:cubicBezTo>
                    <a:pt x="5980" y="2359"/>
                    <a:pt x="5980" y="2359"/>
                    <a:pt x="5980" y="2359"/>
                  </a:cubicBezTo>
                  <a:cubicBezTo>
                    <a:pt x="5980" y="2359"/>
                    <a:pt x="5980" y="2359"/>
                    <a:pt x="5965" y="2359"/>
                  </a:cubicBezTo>
                  <a:cubicBezTo>
                    <a:pt x="5913" y="2359"/>
                    <a:pt x="5870" y="2352"/>
                    <a:pt x="5862" y="2330"/>
                  </a:cubicBezTo>
                  <a:cubicBezTo>
                    <a:pt x="5855" y="2330"/>
                    <a:pt x="5855" y="2323"/>
                    <a:pt x="5855" y="2308"/>
                  </a:cubicBezTo>
                  <a:cubicBezTo>
                    <a:pt x="5862" y="2271"/>
                    <a:pt x="5870" y="2249"/>
                    <a:pt x="5884" y="2227"/>
                  </a:cubicBezTo>
                  <a:cubicBezTo>
                    <a:pt x="5899" y="2183"/>
                    <a:pt x="5913" y="2147"/>
                    <a:pt x="5884" y="2095"/>
                  </a:cubicBezTo>
                  <a:cubicBezTo>
                    <a:pt x="5833" y="1993"/>
                    <a:pt x="5862" y="1956"/>
                    <a:pt x="5884" y="1942"/>
                  </a:cubicBezTo>
                  <a:cubicBezTo>
                    <a:pt x="6009" y="1861"/>
                    <a:pt x="6082" y="1795"/>
                    <a:pt x="6119" y="1751"/>
                  </a:cubicBezTo>
                  <a:cubicBezTo>
                    <a:pt x="6126" y="1744"/>
                    <a:pt x="6133" y="1736"/>
                    <a:pt x="6141" y="1729"/>
                  </a:cubicBezTo>
                  <a:cubicBezTo>
                    <a:pt x="6214" y="1641"/>
                    <a:pt x="6273" y="1560"/>
                    <a:pt x="6273" y="1494"/>
                  </a:cubicBezTo>
                  <a:cubicBezTo>
                    <a:pt x="6273" y="1428"/>
                    <a:pt x="6265" y="1267"/>
                    <a:pt x="6251" y="1194"/>
                  </a:cubicBezTo>
                  <a:cubicBezTo>
                    <a:pt x="6243" y="1143"/>
                    <a:pt x="6251" y="1114"/>
                    <a:pt x="6302" y="1047"/>
                  </a:cubicBezTo>
                  <a:cubicBezTo>
                    <a:pt x="6338" y="1011"/>
                    <a:pt x="6375" y="945"/>
                    <a:pt x="6375" y="886"/>
                  </a:cubicBezTo>
                  <a:cubicBezTo>
                    <a:pt x="6368" y="857"/>
                    <a:pt x="6353" y="835"/>
                    <a:pt x="6331" y="813"/>
                  </a:cubicBezTo>
                  <a:cubicBezTo>
                    <a:pt x="6287" y="776"/>
                    <a:pt x="6273" y="718"/>
                    <a:pt x="6273" y="681"/>
                  </a:cubicBezTo>
                  <a:cubicBezTo>
                    <a:pt x="6273" y="652"/>
                    <a:pt x="6273" y="652"/>
                    <a:pt x="6273" y="652"/>
                  </a:cubicBezTo>
                  <a:cubicBezTo>
                    <a:pt x="6243" y="652"/>
                    <a:pt x="6243" y="652"/>
                    <a:pt x="6243" y="652"/>
                  </a:cubicBezTo>
                  <a:cubicBezTo>
                    <a:pt x="6177" y="652"/>
                    <a:pt x="6163" y="674"/>
                    <a:pt x="6141" y="703"/>
                  </a:cubicBezTo>
                  <a:cubicBezTo>
                    <a:pt x="6133" y="718"/>
                    <a:pt x="6119" y="740"/>
                    <a:pt x="6097" y="754"/>
                  </a:cubicBezTo>
                  <a:cubicBezTo>
                    <a:pt x="6016" y="820"/>
                    <a:pt x="6016" y="820"/>
                    <a:pt x="5965" y="879"/>
                  </a:cubicBezTo>
                  <a:cubicBezTo>
                    <a:pt x="5950" y="894"/>
                    <a:pt x="5943" y="908"/>
                    <a:pt x="5935" y="916"/>
                  </a:cubicBezTo>
                  <a:cubicBezTo>
                    <a:pt x="5935" y="923"/>
                    <a:pt x="5928" y="923"/>
                    <a:pt x="5928" y="930"/>
                  </a:cubicBezTo>
                  <a:cubicBezTo>
                    <a:pt x="5921" y="930"/>
                    <a:pt x="5906" y="923"/>
                    <a:pt x="5899" y="923"/>
                  </a:cubicBezTo>
                  <a:cubicBezTo>
                    <a:pt x="5862" y="908"/>
                    <a:pt x="5833" y="908"/>
                    <a:pt x="5804" y="908"/>
                  </a:cubicBezTo>
                  <a:cubicBezTo>
                    <a:pt x="5782" y="908"/>
                    <a:pt x="5760" y="908"/>
                    <a:pt x="5723" y="901"/>
                  </a:cubicBezTo>
                  <a:cubicBezTo>
                    <a:pt x="5701" y="901"/>
                    <a:pt x="5694" y="894"/>
                    <a:pt x="5694" y="894"/>
                  </a:cubicBezTo>
                  <a:cubicBezTo>
                    <a:pt x="5694" y="894"/>
                    <a:pt x="5694" y="886"/>
                    <a:pt x="5716" y="850"/>
                  </a:cubicBezTo>
                  <a:cubicBezTo>
                    <a:pt x="5738" y="806"/>
                    <a:pt x="5804" y="725"/>
                    <a:pt x="5884" y="674"/>
                  </a:cubicBezTo>
                  <a:cubicBezTo>
                    <a:pt x="5957" y="615"/>
                    <a:pt x="5943" y="557"/>
                    <a:pt x="5928" y="513"/>
                  </a:cubicBezTo>
                  <a:cubicBezTo>
                    <a:pt x="5928" y="491"/>
                    <a:pt x="5921" y="476"/>
                    <a:pt x="5921" y="461"/>
                  </a:cubicBezTo>
                  <a:cubicBezTo>
                    <a:pt x="5928" y="417"/>
                    <a:pt x="5921" y="388"/>
                    <a:pt x="5906" y="366"/>
                  </a:cubicBezTo>
                  <a:cubicBezTo>
                    <a:pt x="5899" y="359"/>
                    <a:pt x="5884" y="351"/>
                    <a:pt x="5870" y="351"/>
                  </a:cubicBezTo>
                  <a:cubicBezTo>
                    <a:pt x="5862" y="351"/>
                    <a:pt x="5855" y="351"/>
                    <a:pt x="5847" y="351"/>
                  </a:cubicBezTo>
                  <a:cubicBezTo>
                    <a:pt x="5840" y="359"/>
                    <a:pt x="5818" y="359"/>
                    <a:pt x="5796" y="359"/>
                  </a:cubicBezTo>
                  <a:cubicBezTo>
                    <a:pt x="5767" y="359"/>
                    <a:pt x="5745" y="359"/>
                    <a:pt x="5730" y="344"/>
                  </a:cubicBezTo>
                  <a:cubicBezTo>
                    <a:pt x="5708" y="337"/>
                    <a:pt x="5694" y="329"/>
                    <a:pt x="5679" y="329"/>
                  </a:cubicBezTo>
                  <a:cubicBezTo>
                    <a:pt x="5657" y="329"/>
                    <a:pt x="5642" y="337"/>
                    <a:pt x="5628" y="359"/>
                  </a:cubicBezTo>
                  <a:cubicBezTo>
                    <a:pt x="5613" y="366"/>
                    <a:pt x="5613" y="366"/>
                    <a:pt x="5613" y="366"/>
                  </a:cubicBezTo>
                  <a:cubicBezTo>
                    <a:pt x="5569" y="395"/>
                    <a:pt x="5569" y="395"/>
                    <a:pt x="5525" y="410"/>
                  </a:cubicBezTo>
                  <a:cubicBezTo>
                    <a:pt x="5518" y="417"/>
                    <a:pt x="5518" y="417"/>
                    <a:pt x="5518" y="417"/>
                  </a:cubicBezTo>
                  <a:cubicBezTo>
                    <a:pt x="5511" y="417"/>
                    <a:pt x="5511" y="410"/>
                    <a:pt x="5503" y="403"/>
                  </a:cubicBezTo>
                  <a:cubicBezTo>
                    <a:pt x="5496" y="388"/>
                    <a:pt x="5481" y="373"/>
                    <a:pt x="5466" y="366"/>
                  </a:cubicBezTo>
                  <a:cubicBezTo>
                    <a:pt x="5459" y="359"/>
                    <a:pt x="5444" y="351"/>
                    <a:pt x="5430" y="351"/>
                  </a:cubicBezTo>
                  <a:cubicBezTo>
                    <a:pt x="5408" y="351"/>
                    <a:pt x="5386" y="366"/>
                    <a:pt x="5364" y="381"/>
                  </a:cubicBezTo>
                  <a:cubicBezTo>
                    <a:pt x="5356" y="388"/>
                    <a:pt x="5342" y="395"/>
                    <a:pt x="5327" y="403"/>
                  </a:cubicBezTo>
                  <a:cubicBezTo>
                    <a:pt x="5320" y="410"/>
                    <a:pt x="5313" y="410"/>
                    <a:pt x="5305" y="410"/>
                  </a:cubicBezTo>
                  <a:cubicBezTo>
                    <a:pt x="5298" y="410"/>
                    <a:pt x="5291" y="410"/>
                    <a:pt x="5276" y="373"/>
                  </a:cubicBezTo>
                  <a:cubicBezTo>
                    <a:pt x="5269" y="366"/>
                    <a:pt x="5261" y="351"/>
                    <a:pt x="5254" y="329"/>
                  </a:cubicBezTo>
                  <a:cubicBezTo>
                    <a:pt x="5247" y="300"/>
                    <a:pt x="5232" y="264"/>
                    <a:pt x="5210" y="234"/>
                  </a:cubicBezTo>
                  <a:cubicBezTo>
                    <a:pt x="5203" y="227"/>
                    <a:pt x="5203" y="219"/>
                    <a:pt x="5195" y="205"/>
                  </a:cubicBezTo>
                  <a:cubicBezTo>
                    <a:pt x="5188" y="176"/>
                    <a:pt x="5173" y="139"/>
                    <a:pt x="5122" y="132"/>
                  </a:cubicBezTo>
                  <a:cubicBezTo>
                    <a:pt x="5093" y="124"/>
                    <a:pt x="5085" y="117"/>
                    <a:pt x="5056" y="73"/>
                  </a:cubicBezTo>
                  <a:cubicBezTo>
                    <a:pt x="5049" y="66"/>
                    <a:pt x="5049" y="66"/>
                    <a:pt x="5049" y="66"/>
                  </a:cubicBezTo>
                  <a:cubicBezTo>
                    <a:pt x="5027" y="29"/>
                    <a:pt x="4998" y="0"/>
                    <a:pt x="4961" y="0"/>
                  </a:cubicBezTo>
                  <a:lnTo>
                    <a:pt x="4961" y="0"/>
                  </a:lnTo>
                  <a:lnTo>
                    <a:pt x="4961" y="29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8C606464-66E9-7947-A306-71DD80612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7354" y="6785783"/>
              <a:ext cx="2498751" cy="1951579"/>
            </a:xfrm>
            <a:custGeom>
              <a:avLst/>
              <a:gdLst>
                <a:gd name="T0" fmla="*/ 6177 w 6500"/>
                <a:gd name="T1" fmla="*/ 374 h 5137"/>
                <a:gd name="T2" fmla="*/ 5488 w 6500"/>
                <a:gd name="T3" fmla="*/ 125 h 5137"/>
                <a:gd name="T4" fmla="*/ 5092 w 6500"/>
                <a:gd name="T5" fmla="*/ 249 h 5137"/>
                <a:gd name="T6" fmla="*/ 4733 w 6500"/>
                <a:gd name="T7" fmla="*/ 300 h 5137"/>
                <a:gd name="T8" fmla="*/ 4404 w 6500"/>
                <a:gd name="T9" fmla="*/ 681 h 5137"/>
                <a:gd name="T10" fmla="*/ 4001 w 6500"/>
                <a:gd name="T11" fmla="*/ 887 h 5137"/>
                <a:gd name="T12" fmla="*/ 3275 w 6500"/>
                <a:gd name="T13" fmla="*/ 843 h 5137"/>
                <a:gd name="T14" fmla="*/ 2880 w 6500"/>
                <a:gd name="T15" fmla="*/ 806 h 5137"/>
                <a:gd name="T16" fmla="*/ 2630 w 6500"/>
                <a:gd name="T17" fmla="*/ 689 h 5137"/>
                <a:gd name="T18" fmla="*/ 2565 w 6500"/>
                <a:gd name="T19" fmla="*/ 381 h 5137"/>
                <a:gd name="T20" fmla="*/ 2293 w 6500"/>
                <a:gd name="T21" fmla="*/ 125 h 5137"/>
                <a:gd name="T22" fmla="*/ 2227 w 6500"/>
                <a:gd name="T23" fmla="*/ 103 h 5137"/>
                <a:gd name="T24" fmla="*/ 1898 w 6500"/>
                <a:gd name="T25" fmla="*/ 22 h 5137"/>
                <a:gd name="T26" fmla="*/ 1487 w 6500"/>
                <a:gd name="T27" fmla="*/ 205 h 5137"/>
                <a:gd name="T28" fmla="*/ 1158 w 6500"/>
                <a:gd name="T29" fmla="*/ 345 h 5137"/>
                <a:gd name="T30" fmla="*/ 762 w 6500"/>
                <a:gd name="T31" fmla="*/ 432 h 5137"/>
                <a:gd name="T32" fmla="*/ 549 w 6500"/>
                <a:gd name="T33" fmla="*/ 616 h 5137"/>
                <a:gd name="T34" fmla="*/ 520 w 6500"/>
                <a:gd name="T35" fmla="*/ 997 h 5137"/>
                <a:gd name="T36" fmla="*/ 586 w 6500"/>
                <a:gd name="T37" fmla="*/ 1532 h 5137"/>
                <a:gd name="T38" fmla="*/ 652 w 6500"/>
                <a:gd name="T39" fmla="*/ 1956 h 5137"/>
                <a:gd name="T40" fmla="*/ 799 w 6500"/>
                <a:gd name="T41" fmla="*/ 2007 h 5137"/>
                <a:gd name="T42" fmla="*/ 1202 w 6500"/>
                <a:gd name="T43" fmla="*/ 2102 h 5137"/>
                <a:gd name="T44" fmla="*/ 1502 w 6500"/>
                <a:gd name="T45" fmla="*/ 2373 h 5137"/>
                <a:gd name="T46" fmla="*/ 1150 w 6500"/>
                <a:gd name="T47" fmla="*/ 2754 h 5137"/>
                <a:gd name="T48" fmla="*/ 952 w 6500"/>
                <a:gd name="T49" fmla="*/ 2879 h 5137"/>
                <a:gd name="T50" fmla="*/ 791 w 6500"/>
                <a:gd name="T51" fmla="*/ 3040 h 5137"/>
                <a:gd name="T52" fmla="*/ 784 w 6500"/>
                <a:gd name="T53" fmla="*/ 3201 h 5137"/>
                <a:gd name="T54" fmla="*/ 887 w 6500"/>
                <a:gd name="T55" fmla="*/ 3480 h 5137"/>
                <a:gd name="T56" fmla="*/ 593 w 6500"/>
                <a:gd name="T57" fmla="*/ 3604 h 5137"/>
                <a:gd name="T58" fmla="*/ 469 w 6500"/>
                <a:gd name="T59" fmla="*/ 3744 h 5137"/>
                <a:gd name="T60" fmla="*/ 300 w 6500"/>
                <a:gd name="T61" fmla="*/ 3634 h 5137"/>
                <a:gd name="T62" fmla="*/ 44 w 6500"/>
                <a:gd name="T63" fmla="*/ 3846 h 5137"/>
                <a:gd name="T64" fmla="*/ 117 w 6500"/>
                <a:gd name="T65" fmla="*/ 4146 h 5137"/>
                <a:gd name="T66" fmla="*/ 249 w 6500"/>
                <a:gd name="T67" fmla="*/ 4520 h 5137"/>
                <a:gd name="T68" fmla="*/ 659 w 6500"/>
                <a:gd name="T69" fmla="*/ 4579 h 5137"/>
                <a:gd name="T70" fmla="*/ 909 w 6500"/>
                <a:gd name="T71" fmla="*/ 4916 h 5137"/>
                <a:gd name="T72" fmla="*/ 1304 w 6500"/>
                <a:gd name="T73" fmla="*/ 4454 h 5137"/>
                <a:gd name="T74" fmla="*/ 2176 w 6500"/>
                <a:gd name="T75" fmla="*/ 4154 h 5137"/>
                <a:gd name="T76" fmla="*/ 2565 w 6500"/>
                <a:gd name="T77" fmla="*/ 3897 h 5137"/>
                <a:gd name="T78" fmla="*/ 3063 w 6500"/>
                <a:gd name="T79" fmla="*/ 3612 h 5137"/>
                <a:gd name="T80" fmla="*/ 3349 w 6500"/>
                <a:gd name="T81" fmla="*/ 3502 h 5137"/>
                <a:gd name="T82" fmla="*/ 3678 w 6500"/>
                <a:gd name="T83" fmla="*/ 3113 h 5137"/>
                <a:gd name="T84" fmla="*/ 4242 w 6500"/>
                <a:gd name="T85" fmla="*/ 2967 h 5137"/>
                <a:gd name="T86" fmla="*/ 4946 w 6500"/>
                <a:gd name="T87" fmla="*/ 2476 h 5137"/>
                <a:gd name="T88" fmla="*/ 4953 w 6500"/>
                <a:gd name="T89" fmla="*/ 2102 h 5137"/>
                <a:gd name="T90" fmla="*/ 5305 w 6500"/>
                <a:gd name="T91" fmla="*/ 1970 h 5137"/>
                <a:gd name="T92" fmla="*/ 5693 w 6500"/>
                <a:gd name="T93" fmla="*/ 2300 h 5137"/>
                <a:gd name="T94" fmla="*/ 6155 w 6500"/>
                <a:gd name="T95" fmla="*/ 2513 h 5137"/>
                <a:gd name="T96" fmla="*/ 6477 w 6500"/>
                <a:gd name="T97" fmla="*/ 1209 h 5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500" h="5137">
                  <a:moveTo>
                    <a:pt x="6382" y="916"/>
                  </a:moveTo>
                  <a:lnTo>
                    <a:pt x="6382" y="916"/>
                  </a:lnTo>
                  <a:cubicBezTo>
                    <a:pt x="6338" y="828"/>
                    <a:pt x="6250" y="667"/>
                    <a:pt x="6294" y="579"/>
                  </a:cubicBezTo>
                  <a:cubicBezTo>
                    <a:pt x="6338" y="484"/>
                    <a:pt x="6294" y="337"/>
                    <a:pt x="6177" y="374"/>
                  </a:cubicBezTo>
                  <a:cubicBezTo>
                    <a:pt x="6067" y="403"/>
                    <a:pt x="5979" y="330"/>
                    <a:pt x="5906" y="293"/>
                  </a:cubicBezTo>
                  <a:cubicBezTo>
                    <a:pt x="5854" y="264"/>
                    <a:pt x="5774" y="198"/>
                    <a:pt x="5737" y="169"/>
                  </a:cubicBezTo>
                  <a:cubicBezTo>
                    <a:pt x="5693" y="183"/>
                    <a:pt x="5642" y="198"/>
                    <a:pt x="5628" y="205"/>
                  </a:cubicBezTo>
                  <a:cubicBezTo>
                    <a:pt x="5605" y="227"/>
                    <a:pt x="5510" y="169"/>
                    <a:pt x="5488" y="125"/>
                  </a:cubicBezTo>
                  <a:cubicBezTo>
                    <a:pt x="5473" y="81"/>
                    <a:pt x="5430" y="73"/>
                    <a:pt x="5400" y="125"/>
                  </a:cubicBezTo>
                  <a:cubicBezTo>
                    <a:pt x="5364" y="176"/>
                    <a:pt x="5400" y="190"/>
                    <a:pt x="5356" y="183"/>
                  </a:cubicBezTo>
                  <a:cubicBezTo>
                    <a:pt x="5312" y="176"/>
                    <a:pt x="5298" y="176"/>
                    <a:pt x="5210" y="205"/>
                  </a:cubicBezTo>
                  <a:cubicBezTo>
                    <a:pt x="5129" y="242"/>
                    <a:pt x="5166" y="235"/>
                    <a:pt x="5092" y="249"/>
                  </a:cubicBezTo>
                  <a:cubicBezTo>
                    <a:pt x="5019" y="264"/>
                    <a:pt x="5056" y="300"/>
                    <a:pt x="4997" y="352"/>
                  </a:cubicBezTo>
                  <a:cubicBezTo>
                    <a:pt x="4939" y="403"/>
                    <a:pt x="4968" y="418"/>
                    <a:pt x="4939" y="396"/>
                  </a:cubicBezTo>
                  <a:cubicBezTo>
                    <a:pt x="4917" y="366"/>
                    <a:pt x="4931" y="337"/>
                    <a:pt x="4880" y="337"/>
                  </a:cubicBezTo>
                  <a:cubicBezTo>
                    <a:pt x="4829" y="337"/>
                    <a:pt x="4770" y="337"/>
                    <a:pt x="4733" y="300"/>
                  </a:cubicBezTo>
                  <a:cubicBezTo>
                    <a:pt x="4704" y="264"/>
                    <a:pt x="4602" y="300"/>
                    <a:pt x="4550" y="315"/>
                  </a:cubicBezTo>
                  <a:cubicBezTo>
                    <a:pt x="4499" y="337"/>
                    <a:pt x="4506" y="388"/>
                    <a:pt x="4470" y="454"/>
                  </a:cubicBezTo>
                  <a:cubicBezTo>
                    <a:pt x="4440" y="520"/>
                    <a:pt x="4455" y="528"/>
                    <a:pt x="4404" y="550"/>
                  </a:cubicBezTo>
                  <a:cubicBezTo>
                    <a:pt x="4352" y="564"/>
                    <a:pt x="4397" y="616"/>
                    <a:pt x="4404" y="681"/>
                  </a:cubicBezTo>
                  <a:cubicBezTo>
                    <a:pt x="4411" y="755"/>
                    <a:pt x="4382" y="777"/>
                    <a:pt x="4345" y="843"/>
                  </a:cubicBezTo>
                  <a:cubicBezTo>
                    <a:pt x="4309" y="916"/>
                    <a:pt x="4264" y="887"/>
                    <a:pt x="4264" y="843"/>
                  </a:cubicBezTo>
                  <a:cubicBezTo>
                    <a:pt x="4264" y="806"/>
                    <a:pt x="4235" y="806"/>
                    <a:pt x="4184" y="835"/>
                  </a:cubicBezTo>
                  <a:cubicBezTo>
                    <a:pt x="4133" y="872"/>
                    <a:pt x="4103" y="865"/>
                    <a:pt x="4001" y="887"/>
                  </a:cubicBezTo>
                  <a:cubicBezTo>
                    <a:pt x="3906" y="916"/>
                    <a:pt x="3876" y="916"/>
                    <a:pt x="3788" y="945"/>
                  </a:cubicBezTo>
                  <a:cubicBezTo>
                    <a:pt x="3708" y="982"/>
                    <a:pt x="3554" y="931"/>
                    <a:pt x="3480" y="923"/>
                  </a:cubicBezTo>
                  <a:cubicBezTo>
                    <a:pt x="3400" y="916"/>
                    <a:pt x="3349" y="923"/>
                    <a:pt x="3312" y="916"/>
                  </a:cubicBezTo>
                  <a:cubicBezTo>
                    <a:pt x="3283" y="901"/>
                    <a:pt x="3341" y="857"/>
                    <a:pt x="3275" y="843"/>
                  </a:cubicBezTo>
                  <a:cubicBezTo>
                    <a:pt x="3202" y="835"/>
                    <a:pt x="3165" y="784"/>
                    <a:pt x="3114" y="762"/>
                  </a:cubicBezTo>
                  <a:cubicBezTo>
                    <a:pt x="3063" y="733"/>
                    <a:pt x="3114" y="674"/>
                    <a:pt x="3063" y="711"/>
                  </a:cubicBezTo>
                  <a:cubicBezTo>
                    <a:pt x="3011" y="740"/>
                    <a:pt x="3011" y="769"/>
                    <a:pt x="2953" y="777"/>
                  </a:cubicBezTo>
                  <a:cubicBezTo>
                    <a:pt x="2887" y="784"/>
                    <a:pt x="2916" y="755"/>
                    <a:pt x="2880" y="806"/>
                  </a:cubicBezTo>
                  <a:cubicBezTo>
                    <a:pt x="2850" y="857"/>
                    <a:pt x="2821" y="865"/>
                    <a:pt x="2770" y="923"/>
                  </a:cubicBezTo>
                  <a:cubicBezTo>
                    <a:pt x="2718" y="982"/>
                    <a:pt x="2674" y="894"/>
                    <a:pt x="2645" y="879"/>
                  </a:cubicBezTo>
                  <a:cubicBezTo>
                    <a:pt x="2608" y="865"/>
                    <a:pt x="2608" y="821"/>
                    <a:pt x="2630" y="777"/>
                  </a:cubicBezTo>
                  <a:cubicBezTo>
                    <a:pt x="2645" y="733"/>
                    <a:pt x="2638" y="726"/>
                    <a:pt x="2630" y="689"/>
                  </a:cubicBezTo>
                  <a:cubicBezTo>
                    <a:pt x="2616" y="659"/>
                    <a:pt x="2594" y="645"/>
                    <a:pt x="2594" y="608"/>
                  </a:cubicBezTo>
                  <a:cubicBezTo>
                    <a:pt x="2594" y="572"/>
                    <a:pt x="2630" y="572"/>
                    <a:pt x="2652" y="550"/>
                  </a:cubicBezTo>
                  <a:cubicBezTo>
                    <a:pt x="2674" y="520"/>
                    <a:pt x="2638" y="462"/>
                    <a:pt x="2601" y="447"/>
                  </a:cubicBezTo>
                  <a:cubicBezTo>
                    <a:pt x="2565" y="432"/>
                    <a:pt x="2608" y="366"/>
                    <a:pt x="2565" y="381"/>
                  </a:cubicBezTo>
                  <a:cubicBezTo>
                    <a:pt x="2528" y="388"/>
                    <a:pt x="2499" y="352"/>
                    <a:pt x="2499" y="352"/>
                  </a:cubicBezTo>
                  <a:cubicBezTo>
                    <a:pt x="2499" y="352"/>
                    <a:pt x="2513" y="264"/>
                    <a:pt x="2484" y="235"/>
                  </a:cubicBezTo>
                  <a:cubicBezTo>
                    <a:pt x="2447" y="198"/>
                    <a:pt x="2440" y="198"/>
                    <a:pt x="2381" y="205"/>
                  </a:cubicBezTo>
                  <a:cubicBezTo>
                    <a:pt x="2323" y="213"/>
                    <a:pt x="2323" y="147"/>
                    <a:pt x="2293" y="125"/>
                  </a:cubicBezTo>
                  <a:cubicBezTo>
                    <a:pt x="2293" y="117"/>
                    <a:pt x="2293" y="117"/>
                    <a:pt x="2286" y="117"/>
                  </a:cubicBezTo>
                  <a:cubicBezTo>
                    <a:pt x="2271" y="132"/>
                    <a:pt x="2264" y="147"/>
                    <a:pt x="2264" y="147"/>
                  </a:cubicBezTo>
                  <a:cubicBezTo>
                    <a:pt x="2264" y="147"/>
                    <a:pt x="2271" y="132"/>
                    <a:pt x="2286" y="117"/>
                  </a:cubicBezTo>
                  <a:cubicBezTo>
                    <a:pt x="2264" y="95"/>
                    <a:pt x="2257" y="103"/>
                    <a:pt x="2227" y="103"/>
                  </a:cubicBezTo>
                  <a:cubicBezTo>
                    <a:pt x="2191" y="103"/>
                    <a:pt x="2206" y="29"/>
                    <a:pt x="2176" y="22"/>
                  </a:cubicBezTo>
                  <a:cubicBezTo>
                    <a:pt x="2154" y="15"/>
                    <a:pt x="2125" y="51"/>
                    <a:pt x="2081" y="95"/>
                  </a:cubicBezTo>
                  <a:cubicBezTo>
                    <a:pt x="2037" y="139"/>
                    <a:pt x="2000" y="103"/>
                    <a:pt x="1956" y="103"/>
                  </a:cubicBezTo>
                  <a:cubicBezTo>
                    <a:pt x="1912" y="103"/>
                    <a:pt x="1942" y="37"/>
                    <a:pt x="1898" y="22"/>
                  </a:cubicBezTo>
                  <a:cubicBezTo>
                    <a:pt x="1854" y="0"/>
                    <a:pt x="1810" y="22"/>
                    <a:pt x="1773" y="66"/>
                  </a:cubicBezTo>
                  <a:cubicBezTo>
                    <a:pt x="1744" y="103"/>
                    <a:pt x="1729" y="117"/>
                    <a:pt x="1678" y="125"/>
                  </a:cubicBezTo>
                  <a:cubicBezTo>
                    <a:pt x="1627" y="132"/>
                    <a:pt x="1627" y="88"/>
                    <a:pt x="1583" y="95"/>
                  </a:cubicBezTo>
                  <a:cubicBezTo>
                    <a:pt x="1539" y="103"/>
                    <a:pt x="1524" y="154"/>
                    <a:pt x="1487" y="205"/>
                  </a:cubicBezTo>
                  <a:cubicBezTo>
                    <a:pt x="1451" y="257"/>
                    <a:pt x="1436" y="257"/>
                    <a:pt x="1399" y="257"/>
                  </a:cubicBezTo>
                  <a:cubicBezTo>
                    <a:pt x="1370" y="257"/>
                    <a:pt x="1341" y="257"/>
                    <a:pt x="1311" y="264"/>
                  </a:cubicBezTo>
                  <a:cubicBezTo>
                    <a:pt x="1275" y="278"/>
                    <a:pt x="1268" y="278"/>
                    <a:pt x="1231" y="300"/>
                  </a:cubicBezTo>
                  <a:cubicBezTo>
                    <a:pt x="1202" y="330"/>
                    <a:pt x="1180" y="345"/>
                    <a:pt x="1158" y="345"/>
                  </a:cubicBezTo>
                  <a:cubicBezTo>
                    <a:pt x="1128" y="345"/>
                    <a:pt x="1128" y="308"/>
                    <a:pt x="1077" y="308"/>
                  </a:cubicBezTo>
                  <a:cubicBezTo>
                    <a:pt x="1026" y="308"/>
                    <a:pt x="1011" y="345"/>
                    <a:pt x="1011" y="345"/>
                  </a:cubicBezTo>
                  <a:cubicBezTo>
                    <a:pt x="1011" y="345"/>
                    <a:pt x="923" y="359"/>
                    <a:pt x="865" y="359"/>
                  </a:cubicBezTo>
                  <a:cubicBezTo>
                    <a:pt x="806" y="359"/>
                    <a:pt x="791" y="403"/>
                    <a:pt x="762" y="432"/>
                  </a:cubicBezTo>
                  <a:cubicBezTo>
                    <a:pt x="740" y="454"/>
                    <a:pt x="740" y="469"/>
                    <a:pt x="696" y="476"/>
                  </a:cubicBezTo>
                  <a:cubicBezTo>
                    <a:pt x="652" y="491"/>
                    <a:pt x="674" y="432"/>
                    <a:pt x="645" y="447"/>
                  </a:cubicBezTo>
                  <a:cubicBezTo>
                    <a:pt x="623" y="462"/>
                    <a:pt x="623" y="506"/>
                    <a:pt x="616" y="528"/>
                  </a:cubicBezTo>
                  <a:cubicBezTo>
                    <a:pt x="601" y="557"/>
                    <a:pt x="542" y="579"/>
                    <a:pt x="549" y="616"/>
                  </a:cubicBezTo>
                  <a:cubicBezTo>
                    <a:pt x="564" y="652"/>
                    <a:pt x="549" y="718"/>
                    <a:pt x="535" y="740"/>
                  </a:cubicBezTo>
                  <a:cubicBezTo>
                    <a:pt x="520" y="769"/>
                    <a:pt x="498" y="769"/>
                    <a:pt x="476" y="828"/>
                  </a:cubicBezTo>
                  <a:cubicBezTo>
                    <a:pt x="447" y="887"/>
                    <a:pt x="447" y="916"/>
                    <a:pt x="491" y="916"/>
                  </a:cubicBezTo>
                  <a:cubicBezTo>
                    <a:pt x="535" y="916"/>
                    <a:pt x="549" y="967"/>
                    <a:pt x="520" y="997"/>
                  </a:cubicBezTo>
                  <a:cubicBezTo>
                    <a:pt x="484" y="1033"/>
                    <a:pt x="535" y="1099"/>
                    <a:pt x="564" y="1180"/>
                  </a:cubicBezTo>
                  <a:cubicBezTo>
                    <a:pt x="586" y="1253"/>
                    <a:pt x="542" y="1260"/>
                    <a:pt x="491" y="1290"/>
                  </a:cubicBezTo>
                  <a:cubicBezTo>
                    <a:pt x="440" y="1312"/>
                    <a:pt x="491" y="1363"/>
                    <a:pt x="513" y="1451"/>
                  </a:cubicBezTo>
                  <a:cubicBezTo>
                    <a:pt x="528" y="1532"/>
                    <a:pt x="571" y="1502"/>
                    <a:pt x="586" y="1532"/>
                  </a:cubicBezTo>
                  <a:cubicBezTo>
                    <a:pt x="601" y="1568"/>
                    <a:pt x="623" y="1605"/>
                    <a:pt x="593" y="1627"/>
                  </a:cubicBezTo>
                  <a:cubicBezTo>
                    <a:pt x="571" y="1656"/>
                    <a:pt x="564" y="1685"/>
                    <a:pt x="601" y="1737"/>
                  </a:cubicBezTo>
                  <a:cubicBezTo>
                    <a:pt x="645" y="1788"/>
                    <a:pt x="586" y="1883"/>
                    <a:pt x="623" y="1883"/>
                  </a:cubicBezTo>
                  <a:cubicBezTo>
                    <a:pt x="652" y="1883"/>
                    <a:pt x="681" y="1926"/>
                    <a:pt x="652" y="1956"/>
                  </a:cubicBezTo>
                  <a:cubicBezTo>
                    <a:pt x="630" y="1992"/>
                    <a:pt x="740" y="2014"/>
                    <a:pt x="799" y="2007"/>
                  </a:cubicBezTo>
                  <a:cubicBezTo>
                    <a:pt x="813" y="1985"/>
                    <a:pt x="821" y="1970"/>
                    <a:pt x="821" y="1970"/>
                  </a:cubicBezTo>
                  <a:cubicBezTo>
                    <a:pt x="821" y="1970"/>
                    <a:pt x="813" y="1985"/>
                    <a:pt x="799" y="2007"/>
                  </a:cubicBezTo>
                  <a:lnTo>
                    <a:pt x="799" y="2007"/>
                  </a:lnTo>
                  <a:cubicBezTo>
                    <a:pt x="857" y="1999"/>
                    <a:pt x="887" y="2007"/>
                    <a:pt x="909" y="2044"/>
                  </a:cubicBezTo>
                  <a:cubicBezTo>
                    <a:pt x="938" y="2080"/>
                    <a:pt x="989" y="2087"/>
                    <a:pt x="1055" y="2080"/>
                  </a:cubicBezTo>
                  <a:cubicBezTo>
                    <a:pt x="1121" y="2065"/>
                    <a:pt x="1114" y="2058"/>
                    <a:pt x="1136" y="2058"/>
                  </a:cubicBezTo>
                  <a:cubicBezTo>
                    <a:pt x="1165" y="2058"/>
                    <a:pt x="1158" y="2095"/>
                    <a:pt x="1202" y="2102"/>
                  </a:cubicBezTo>
                  <a:cubicBezTo>
                    <a:pt x="1238" y="2109"/>
                    <a:pt x="1268" y="2131"/>
                    <a:pt x="1290" y="2190"/>
                  </a:cubicBezTo>
                  <a:cubicBezTo>
                    <a:pt x="1319" y="2249"/>
                    <a:pt x="1290" y="2293"/>
                    <a:pt x="1363" y="2307"/>
                  </a:cubicBezTo>
                  <a:cubicBezTo>
                    <a:pt x="1429" y="2322"/>
                    <a:pt x="1399" y="2329"/>
                    <a:pt x="1443" y="2315"/>
                  </a:cubicBezTo>
                  <a:cubicBezTo>
                    <a:pt x="1487" y="2300"/>
                    <a:pt x="1487" y="2329"/>
                    <a:pt x="1502" y="2373"/>
                  </a:cubicBezTo>
                  <a:cubicBezTo>
                    <a:pt x="1524" y="2417"/>
                    <a:pt x="1539" y="2454"/>
                    <a:pt x="1553" y="2520"/>
                  </a:cubicBezTo>
                  <a:cubicBezTo>
                    <a:pt x="1575" y="2586"/>
                    <a:pt x="1583" y="2593"/>
                    <a:pt x="1539" y="2630"/>
                  </a:cubicBezTo>
                  <a:cubicBezTo>
                    <a:pt x="1495" y="2666"/>
                    <a:pt x="1297" y="2622"/>
                    <a:pt x="1238" y="2644"/>
                  </a:cubicBezTo>
                  <a:cubicBezTo>
                    <a:pt x="1180" y="2674"/>
                    <a:pt x="1172" y="2718"/>
                    <a:pt x="1150" y="2754"/>
                  </a:cubicBezTo>
                  <a:cubicBezTo>
                    <a:pt x="1121" y="2798"/>
                    <a:pt x="1128" y="2857"/>
                    <a:pt x="1114" y="2864"/>
                  </a:cubicBezTo>
                  <a:cubicBezTo>
                    <a:pt x="1099" y="2879"/>
                    <a:pt x="1084" y="2776"/>
                    <a:pt x="1084" y="2776"/>
                  </a:cubicBezTo>
                  <a:cubicBezTo>
                    <a:pt x="1084" y="2776"/>
                    <a:pt x="1077" y="2820"/>
                    <a:pt x="1040" y="2835"/>
                  </a:cubicBezTo>
                  <a:cubicBezTo>
                    <a:pt x="997" y="2849"/>
                    <a:pt x="960" y="2842"/>
                    <a:pt x="952" y="2879"/>
                  </a:cubicBezTo>
                  <a:cubicBezTo>
                    <a:pt x="945" y="2908"/>
                    <a:pt x="945" y="2930"/>
                    <a:pt x="909" y="2915"/>
                  </a:cubicBezTo>
                  <a:cubicBezTo>
                    <a:pt x="872" y="2908"/>
                    <a:pt x="843" y="2894"/>
                    <a:pt x="813" y="2930"/>
                  </a:cubicBezTo>
                  <a:cubicBezTo>
                    <a:pt x="791" y="2959"/>
                    <a:pt x="799" y="2959"/>
                    <a:pt x="747" y="2981"/>
                  </a:cubicBezTo>
                  <a:cubicBezTo>
                    <a:pt x="696" y="2996"/>
                    <a:pt x="747" y="3033"/>
                    <a:pt x="791" y="3040"/>
                  </a:cubicBezTo>
                  <a:cubicBezTo>
                    <a:pt x="835" y="3047"/>
                    <a:pt x="857" y="3047"/>
                    <a:pt x="835" y="3091"/>
                  </a:cubicBezTo>
                  <a:cubicBezTo>
                    <a:pt x="806" y="3128"/>
                    <a:pt x="777" y="3121"/>
                    <a:pt x="747" y="3128"/>
                  </a:cubicBezTo>
                  <a:cubicBezTo>
                    <a:pt x="725" y="3143"/>
                    <a:pt x="703" y="3165"/>
                    <a:pt x="711" y="3208"/>
                  </a:cubicBezTo>
                  <a:cubicBezTo>
                    <a:pt x="725" y="3253"/>
                    <a:pt x="755" y="3216"/>
                    <a:pt x="784" y="3201"/>
                  </a:cubicBezTo>
                  <a:cubicBezTo>
                    <a:pt x="806" y="3179"/>
                    <a:pt x="828" y="3216"/>
                    <a:pt x="813" y="3253"/>
                  </a:cubicBezTo>
                  <a:cubicBezTo>
                    <a:pt x="806" y="3282"/>
                    <a:pt x="784" y="3282"/>
                    <a:pt x="791" y="3318"/>
                  </a:cubicBezTo>
                  <a:cubicBezTo>
                    <a:pt x="799" y="3355"/>
                    <a:pt x="828" y="3370"/>
                    <a:pt x="887" y="3377"/>
                  </a:cubicBezTo>
                  <a:cubicBezTo>
                    <a:pt x="945" y="3384"/>
                    <a:pt x="916" y="3465"/>
                    <a:pt x="887" y="3480"/>
                  </a:cubicBezTo>
                  <a:cubicBezTo>
                    <a:pt x="850" y="3494"/>
                    <a:pt x="843" y="3494"/>
                    <a:pt x="828" y="3524"/>
                  </a:cubicBezTo>
                  <a:cubicBezTo>
                    <a:pt x="806" y="3546"/>
                    <a:pt x="806" y="3553"/>
                    <a:pt x="777" y="3568"/>
                  </a:cubicBezTo>
                  <a:cubicBezTo>
                    <a:pt x="740" y="3575"/>
                    <a:pt x="696" y="3568"/>
                    <a:pt x="696" y="3568"/>
                  </a:cubicBezTo>
                  <a:cubicBezTo>
                    <a:pt x="696" y="3568"/>
                    <a:pt x="659" y="3597"/>
                    <a:pt x="593" y="3604"/>
                  </a:cubicBezTo>
                  <a:cubicBezTo>
                    <a:pt x="528" y="3619"/>
                    <a:pt x="593" y="3604"/>
                    <a:pt x="571" y="3641"/>
                  </a:cubicBezTo>
                  <a:cubicBezTo>
                    <a:pt x="542" y="3677"/>
                    <a:pt x="542" y="3677"/>
                    <a:pt x="564" y="3707"/>
                  </a:cubicBezTo>
                  <a:cubicBezTo>
                    <a:pt x="579" y="3744"/>
                    <a:pt x="549" y="3765"/>
                    <a:pt x="520" y="3787"/>
                  </a:cubicBezTo>
                  <a:cubicBezTo>
                    <a:pt x="484" y="3802"/>
                    <a:pt x="491" y="3744"/>
                    <a:pt x="469" y="3744"/>
                  </a:cubicBezTo>
                  <a:cubicBezTo>
                    <a:pt x="440" y="3744"/>
                    <a:pt x="461" y="3787"/>
                    <a:pt x="418" y="3831"/>
                  </a:cubicBezTo>
                  <a:cubicBezTo>
                    <a:pt x="374" y="3868"/>
                    <a:pt x="322" y="3809"/>
                    <a:pt x="315" y="3787"/>
                  </a:cubicBezTo>
                  <a:cubicBezTo>
                    <a:pt x="308" y="3758"/>
                    <a:pt x="330" y="3722"/>
                    <a:pt x="330" y="3722"/>
                  </a:cubicBezTo>
                  <a:cubicBezTo>
                    <a:pt x="330" y="3722"/>
                    <a:pt x="271" y="3656"/>
                    <a:pt x="300" y="3634"/>
                  </a:cubicBezTo>
                  <a:cubicBezTo>
                    <a:pt x="322" y="3604"/>
                    <a:pt x="264" y="3582"/>
                    <a:pt x="249" y="3619"/>
                  </a:cubicBezTo>
                  <a:cubicBezTo>
                    <a:pt x="227" y="3648"/>
                    <a:pt x="227" y="3641"/>
                    <a:pt x="183" y="3670"/>
                  </a:cubicBezTo>
                  <a:cubicBezTo>
                    <a:pt x="147" y="3692"/>
                    <a:pt x="125" y="3699"/>
                    <a:pt x="110" y="3751"/>
                  </a:cubicBezTo>
                  <a:cubicBezTo>
                    <a:pt x="95" y="3802"/>
                    <a:pt x="88" y="3839"/>
                    <a:pt x="44" y="3846"/>
                  </a:cubicBezTo>
                  <a:cubicBezTo>
                    <a:pt x="0" y="3853"/>
                    <a:pt x="0" y="3897"/>
                    <a:pt x="15" y="3949"/>
                  </a:cubicBezTo>
                  <a:cubicBezTo>
                    <a:pt x="37" y="4000"/>
                    <a:pt x="59" y="3978"/>
                    <a:pt x="88" y="3956"/>
                  </a:cubicBezTo>
                  <a:cubicBezTo>
                    <a:pt x="110" y="3934"/>
                    <a:pt x="154" y="3971"/>
                    <a:pt x="168" y="4029"/>
                  </a:cubicBezTo>
                  <a:cubicBezTo>
                    <a:pt x="183" y="4095"/>
                    <a:pt x="176" y="4110"/>
                    <a:pt x="117" y="4146"/>
                  </a:cubicBezTo>
                  <a:cubicBezTo>
                    <a:pt x="59" y="4176"/>
                    <a:pt x="51" y="4183"/>
                    <a:pt x="22" y="4227"/>
                  </a:cubicBezTo>
                  <a:cubicBezTo>
                    <a:pt x="7" y="4264"/>
                    <a:pt x="95" y="4293"/>
                    <a:pt x="117" y="4300"/>
                  </a:cubicBezTo>
                  <a:cubicBezTo>
                    <a:pt x="147" y="4300"/>
                    <a:pt x="168" y="4308"/>
                    <a:pt x="183" y="4330"/>
                  </a:cubicBezTo>
                  <a:cubicBezTo>
                    <a:pt x="205" y="4359"/>
                    <a:pt x="198" y="4498"/>
                    <a:pt x="249" y="4520"/>
                  </a:cubicBezTo>
                  <a:cubicBezTo>
                    <a:pt x="308" y="4542"/>
                    <a:pt x="366" y="4564"/>
                    <a:pt x="410" y="4564"/>
                  </a:cubicBezTo>
                  <a:cubicBezTo>
                    <a:pt x="440" y="4564"/>
                    <a:pt x="513" y="4601"/>
                    <a:pt x="564" y="4630"/>
                  </a:cubicBezTo>
                  <a:cubicBezTo>
                    <a:pt x="557" y="4623"/>
                    <a:pt x="557" y="4623"/>
                    <a:pt x="557" y="4623"/>
                  </a:cubicBezTo>
                  <a:cubicBezTo>
                    <a:pt x="557" y="4623"/>
                    <a:pt x="616" y="4579"/>
                    <a:pt x="659" y="4579"/>
                  </a:cubicBezTo>
                  <a:cubicBezTo>
                    <a:pt x="703" y="4579"/>
                    <a:pt x="696" y="4667"/>
                    <a:pt x="725" y="4711"/>
                  </a:cubicBezTo>
                  <a:cubicBezTo>
                    <a:pt x="762" y="4755"/>
                    <a:pt x="828" y="4733"/>
                    <a:pt x="865" y="4769"/>
                  </a:cubicBezTo>
                  <a:cubicBezTo>
                    <a:pt x="901" y="4806"/>
                    <a:pt x="872" y="4828"/>
                    <a:pt x="865" y="4857"/>
                  </a:cubicBezTo>
                  <a:cubicBezTo>
                    <a:pt x="850" y="4894"/>
                    <a:pt x="901" y="4872"/>
                    <a:pt x="909" y="4916"/>
                  </a:cubicBezTo>
                  <a:cubicBezTo>
                    <a:pt x="923" y="4960"/>
                    <a:pt x="967" y="5136"/>
                    <a:pt x="1026" y="4960"/>
                  </a:cubicBezTo>
                  <a:cubicBezTo>
                    <a:pt x="1077" y="4791"/>
                    <a:pt x="1092" y="4703"/>
                    <a:pt x="1128" y="4681"/>
                  </a:cubicBezTo>
                  <a:cubicBezTo>
                    <a:pt x="1158" y="4659"/>
                    <a:pt x="1180" y="4586"/>
                    <a:pt x="1180" y="4542"/>
                  </a:cubicBezTo>
                  <a:cubicBezTo>
                    <a:pt x="1180" y="4498"/>
                    <a:pt x="1275" y="4462"/>
                    <a:pt x="1304" y="4454"/>
                  </a:cubicBezTo>
                  <a:cubicBezTo>
                    <a:pt x="1341" y="4440"/>
                    <a:pt x="1363" y="4374"/>
                    <a:pt x="1385" y="4330"/>
                  </a:cubicBezTo>
                  <a:cubicBezTo>
                    <a:pt x="1407" y="4278"/>
                    <a:pt x="1692" y="4227"/>
                    <a:pt x="1737" y="4234"/>
                  </a:cubicBezTo>
                  <a:cubicBezTo>
                    <a:pt x="1780" y="4249"/>
                    <a:pt x="1780" y="4234"/>
                    <a:pt x="1876" y="4168"/>
                  </a:cubicBezTo>
                  <a:cubicBezTo>
                    <a:pt x="1964" y="4103"/>
                    <a:pt x="2052" y="4088"/>
                    <a:pt x="2176" y="4154"/>
                  </a:cubicBezTo>
                  <a:cubicBezTo>
                    <a:pt x="2301" y="4227"/>
                    <a:pt x="2271" y="4234"/>
                    <a:pt x="2271" y="4234"/>
                  </a:cubicBezTo>
                  <a:cubicBezTo>
                    <a:pt x="2271" y="4234"/>
                    <a:pt x="2396" y="4213"/>
                    <a:pt x="2425" y="4110"/>
                  </a:cubicBezTo>
                  <a:cubicBezTo>
                    <a:pt x="2462" y="4007"/>
                    <a:pt x="2418" y="3985"/>
                    <a:pt x="2440" y="3919"/>
                  </a:cubicBezTo>
                  <a:cubicBezTo>
                    <a:pt x="2462" y="3853"/>
                    <a:pt x="2506" y="3919"/>
                    <a:pt x="2565" y="3897"/>
                  </a:cubicBezTo>
                  <a:cubicBezTo>
                    <a:pt x="2623" y="3875"/>
                    <a:pt x="2652" y="3853"/>
                    <a:pt x="2726" y="3875"/>
                  </a:cubicBezTo>
                  <a:cubicBezTo>
                    <a:pt x="2792" y="3897"/>
                    <a:pt x="2850" y="3861"/>
                    <a:pt x="2850" y="3758"/>
                  </a:cubicBezTo>
                  <a:cubicBezTo>
                    <a:pt x="2850" y="3656"/>
                    <a:pt x="2894" y="3553"/>
                    <a:pt x="2938" y="3582"/>
                  </a:cubicBezTo>
                  <a:cubicBezTo>
                    <a:pt x="2982" y="3604"/>
                    <a:pt x="3056" y="3670"/>
                    <a:pt x="3063" y="3612"/>
                  </a:cubicBezTo>
                  <a:cubicBezTo>
                    <a:pt x="3078" y="3553"/>
                    <a:pt x="3078" y="3524"/>
                    <a:pt x="3121" y="3465"/>
                  </a:cubicBezTo>
                  <a:cubicBezTo>
                    <a:pt x="3165" y="3406"/>
                    <a:pt x="3180" y="3340"/>
                    <a:pt x="3180" y="3340"/>
                  </a:cubicBezTo>
                  <a:cubicBezTo>
                    <a:pt x="3180" y="3340"/>
                    <a:pt x="3165" y="3406"/>
                    <a:pt x="3224" y="3458"/>
                  </a:cubicBezTo>
                  <a:cubicBezTo>
                    <a:pt x="3275" y="3502"/>
                    <a:pt x="3312" y="3531"/>
                    <a:pt x="3349" y="3502"/>
                  </a:cubicBezTo>
                  <a:cubicBezTo>
                    <a:pt x="3378" y="3465"/>
                    <a:pt x="3392" y="3480"/>
                    <a:pt x="3437" y="3406"/>
                  </a:cubicBezTo>
                  <a:cubicBezTo>
                    <a:pt x="3480" y="3340"/>
                    <a:pt x="3480" y="3318"/>
                    <a:pt x="3480" y="3260"/>
                  </a:cubicBezTo>
                  <a:cubicBezTo>
                    <a:pt x="3480" y="3201"/>
                    <a:pt x="3451" y="3128"/>
                    <a:pt x="3502" y="3135"/>
                  </a:cubicBezTo>
                  <a:cubicBezTo>
                    <a:pt x="3561" y="3150"/>
                    <a:pt x="3598" y="3157"/>
                    <a:pt x="3678" y="3113"/>
                  </a:cubicBezTo>
                  <a:cubicBezTo>
                    <a:pt x="3752" y="3069"/>
                    <a:pt x="3788" y="3106"/>
                    <a:pt x="3847" y="3106"/>
                  </a:cubicBezTo>
                  <a:cubicBezTo>
                    <a:pt x="3906" y="3106"/>
                    <a:pt x="3913" y="3069"/>
                    <a:pt x="3993" y="3047"/>
                  </a:cubicBezTo>
                  <a:cubicBezTo>
                    <a:pt x="4074" y="3025"/>
                    <a:pt x="4081" y="3069"/>
                    <a:pt x="4155" y="3047"/>
                  </a:cubicBezTo>
                  <a:cubicBezTo>
                    <a:pt x="4221" y="3025"/>
                    <a:pt x="4264" y="3025"/>
                    <a:pt x="4242" y="2967"/>
                  </a:cubicBezTo>
                  <a:cubicBezTo>
                    <a:pt x="4221" y="2908"/>
                    <a:pt x="4242" y="2806"/>
                    <a:pt x="4382" y="2776"/>
                  </a:cubicBezTo>
                  <a:cubicBezTo>
                    <a:pt x="4514" y="2740"/>
                    <a:pt x="4528" y="2798"/>
                    <a:pt x="4631" y="2732"/>
                  </a:cubicBezTo>
                  <a:cubicBezTo>
                    <a:pt x="4726" y="2659"/>
                    <a:pt x="4821" y="2608"/>
                    <a:pt x="4887" y="2571"/>
                  </a:cubicBezTo>
                  <a:cubicBezTo>
                    <a:pt x="4953" y="2534"/>
                    <a:pt x="4865" y="2549"/>
                    <a:pt x="4946" y="2476"/>
                  </a:cubicBezTo>
                  <a:cubicBezTo>
                    <a:pt x="5027" y="2410"/>
                    <a:pt x="5049" y="2432"/>
                    <a:pt x="5137" y="2410"/>
                  </a:cubicBezTo>
                  <a:cubicBezTo>
                    <a:pt x="5232" y="2388"/>
                    <a:pt x="5320" y="2322"/>
                    <a:pt x="5195" y="2278"/>
                  </a:cubicBezTo>
                  <a:cubicBezTo>
                    <a:pt x="5071" y="2227"/>
                    <a:pt x="5049" y="2219"/>
                    <a:pt x="5049" y="2175"/>
                  </a:cubicBezTo>
                  <a:cubicBezTo>
                    <a:pt x="5049" y="2131"/>
                    <a:pt x="4975" y="2139"/>
                    <a:pt x="4953" y="2102"/>
                  </a:cubicBezTo>
                  <a:cubicBezTo>
                    <a:pt x="4931" y="2073"/>
                    <a:pt x="4931" y="2073"/>
                    <a:pt x="4953" y="1992"/>
                  </a:cubicBezTo>
                  <a:cubicBezTo>
                    <a:pt x="4975" y="1912"/>
                    <a:pt x="4968" y="1912"/>
                    <a:pt x="5056" y="1926"/>
                  </a:cubicBezTo>
                  <a:cubicBezTo>
                    <a:pt x="5151" y="1934"/>
                    <a:pt x="5151" y="1934"/>
                    <a:pt x="5195" y="1977"/>
                  </a:cubicBezTo>
                  <a:cubicBezTo>
                    <a:pt x="5239" y="2029"/>
                    <a:pt x="5261" y="2036"/>
                    <a:pt x="5305" y="1970"/>
                  </a:cubicBezTo>
                  <a:cubicBezTo>
                    <a:pt x="5356" y="1904"/>
                    <a:pt x="5400" y="1904"/>
                    <a:pt x="5444" y="1948"/>
                  </a:cubicBezTo>
                  <a:cubicBezTo>
                    <a:pt x="5488" y="1992"/>
                    <a:pt x="5605" y="2029"/>
                    <a:pt x="5628" y="2073"/>
                  </a:cubicBezTo>
                  <a:cubicBezTo>
                    <a:pt x="5649" y="2117"/>
                    <a:pt x="5649" y="2183"/>
                    <a:pt x="5613" y="2227"/>
                  </a:cubicBezTo>
                  <a:cubicBezTo>
                    <a:pt x="5583" y="2278"/>
                    <a:pt x="5613" y="2344"/>
                    <a:pt x="5693" y="2300"/>
                  </a:cubicBezTo>
                  <a:cubicBezTo>
                    <a:pt x="5774" y="2256"/>
                    <a:pt x="5796" y="2351"/>
                    <a:pt x="5752" y="2410"/>
                  </a:cubicBezTo>
                  <a:cubicBezTo>
                    <a:pt x="5708" y="2468"/>
                    <a:pt x="5730" y="2513"/>
                    <a:pt x="5803" y="2527"/>
                  </a:cubicBezTo>
                  <a:cubicBezTo>
                    <a:pt x="5884" y="2534"/>
                    <a:pt x="5986" y="2571"/>
                    <a:pt x="6009" y="2608"/>
                  </a:cubicBezTo>
                  <a:cubicBezTo>
                    <a:pt x="6030" y="2637"/>
                    <a:pt x="6148" y="2615"/>
                    <a:pt x="6155" y="2513"/>
                  </a:cubicBezTo>
                  <a:cubicBezTo>
                    <a:pt x="6170" y="2410"/>
                    <a:pt x="6170" y="2344"/>
                    <a:pt x="6236" y="2263"/>
                  </a:cubicBezTo>
                  <a:cubicBezTo>
                    <a:pt x="6309" y="2183"/>
                    <a:pt x="6294" y="2051"/>
                    <a:pt x="6331" y="1970"/>
                  </a:cubicBezTo>
                  <a:cubicBezTo>
                    <a:pt x="6360" y="1890"/>
                    <a:pt x="6485" y="1517"/>
                    <a:pt x="6455" y="1451"/>
                  </a:cubicBezTo>
                  <a:cubicBezTo>
                    <a:pt x="6419" y="1378"/>
                    <a:pt x="6455" y="1290"/>
                    <a:pt x="6477" y="1209"/>
                  </a:cubicBezTo>
                  <a:cubicBezTo>
                    <a:pt x="6499" y="1128"/>
                    <a:pt x="6433" y="1004"/>
                    <a:pt x="6382" y="916"/>
                  </a:cubicBezTo>
                </a:path>
              </a:pathLst>
            </a:custGeom>
            <a:solidFill>
              <a:srgbClr val="EFF1F7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5E4DD233-0E4E-FF46-88BF-2B995EB2C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5144" y="4899865"/>
              <a:ext cx="393964" cy="302768"/>
            </a:xfrm>
            <a:custGeom>
              <a:avLst/>
              <a:gdLst>
                <a:gd name="T0" fmla="*/ 7 w 1027"/>
                <a:gd name="T1" fmla="*/ 66 h 800"/>
                <a:gd name="T2" fmla="*/ 7 w 1027"/>
                <a:gd name="T3" fmla="*/ 66 h 800"/>
                <a:gd name="T4" fmla="*/ 95 w 1027"/>
                <a:gd name="T5" fmla="*/ 183 h 800"/>
                <a:gd name="T6" fmla="*/ 257 w 1027"/>
                <a:gd name="T7" fmla="*/ 278 h 800"/>
                <a:gd name="T8" fmla="*/ 322 w 1027"/>
                <a:gd name="T9" fmla="*/ 417 h 800"/>
                <a:gd name="T10" fmla="*/ 396 w 1027"/>
                <a:gd name="T11" fmla="*/ 498 h 800"/>
                <a:gd name="T12" fmla="*/ 447 w 1027"/>
                <a:gd name="T13" fmla="*/ 637 h 800"/>
                <a:gd name="T14" fmla="*/ 586 w 1027"/>
                <a:gd name="T15" fmla="*/ 696 h 800"/>
                <a:gd name="T16" fmla="*/ 674 w 1027"/>
                <a:gd name="T17" fmla="*/ 740 h 800"/>
                <a:gd name="T18" fmla="*/ 747 w 1027"/>
                <a:gd name="T19" fmla="*/ 747 h 800"/>
                <a:gd name="T20" fmla="*/ 835 w 1027"/>
                <a:gd name="T21" fmla="*/ 762 h 800"/>
                <a:gd name="T22" fmla="*/ 916 w 1027"/>
                <a:gd name="T23" fmla="*/ 740 h 800"/>
                <a:gd name="T24" fmla="*/ 975 w 1027"/>
                <a:gd name="T25" fmla="*/ 630 h 800"/>
                <a:gd name="T26" fmla="*/ 982 w 1027"/>
                <a:gd name="T27" fmla="*/ 527 h 800"/>
                <a:gd name="T28" fmla="*/ 982 w 1027"/>
                <a:gd name="T29" fmla="*/ 454 h 800"/>
                <a:gd name="T30" fmla="*/ 1004 w 1027"/>
                <a:gd name="T31" fmla="*/ 396 h 800"/>
                <a:gd name="T32" fmla="*/ 931 w 1027"/>
                <a:gd name="T33" fmla="*/ 300 h 800"/>
                <a:gd name="T34" fmla="*/ 850 w 1027"/>
                <a:gd name="T35" fmla="*/ 352 h 800"/>
                <a:gd name="T36" fmla="*/ 755 w 1027"/>
                <a:gd name="T37" fmla="*/ 337 h 800"/>
                <a:gd name="T38" fmla="*/ 608 w 1027"/>
                <a:gd name="T39" fmla="*/ 264 h 800"/>
                <a:gd name="T40" fmla="*/ 491 w 1027"/>
                <a:gd name="T41" fmla="*/ 220 h 800"/>
                <a:gd name="T42" fmla="*/ 396 w 1027"/>
                <a:gd name="T43" fmla="*/ 190 h 800"/>
                <a:gd name="T44" fmla="*/ 293 w 1027"/>
                <a:gd name="T45" fmla="*/ 154 h 800"/>
                <a:gd name="T46" fmla="*/ 220 w 1027"/>
                <a:gd name="T47" fmla="*/ 110 h 800"/>
                <a:gd name="T48" fmla="*/ 110 w 1027"/>
                <a:gd name="T49" fmla="*/ 95 h 800"/>
                <a:gd name="T50" fmla="*/ 7 w 1027"/>
                <a:gd name="T51" fmla="*/ 66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27" h="800">
                  <a:moveTo>
                    <a:pt x="7" y="66"/>
                  </a:moveTo>
                  <a:lnTo>
                    <a:pt x="7" y="66"/>
                  </a:lnTo>
                  <a:cubicBezTo>
                    <a:pt x="0" y="110"/>
                    <a:pt x="44" y="168"/>
                    <a:pt x="95" y="183"/>
                  </a:cubicBezTo>
                  <a:cubicBezTo>
                    <a:pt x="147" y="205"/>
                    <a:pt x="234" y="234"/>
                    <a:pt x="257" y="278"/>
                  </a:cubicBezTo>
                  <a:cubicBezTo>
                    <a:pt x="271" y="322"/>
                    <a:pt x="278" y="381"/>
                    <a:pt x="322" y="417"/>
                  </a:cubicBezTo>
                  <a:cubicBezTo>
                    <a:pt x="366" y="447"/>
                    <a:pt x="374" y="454"/>
                    <a:pt x="396" y="498"/>
                  </a:cubicBezTo>
                  <a:cubicBezTo>
                    <a:pt x="425" y="542"/>
                    <a:pt x="425" y="594"/>
                    <a:pt x="447" y="637"/>
                  </a:cubicBezTo>
                  <a:cubicBezTo>
                    <a:pt x="476" y="681"/>
                    <a:pt x="528" y="703"/>
                    <a:pt x="586" y="696"/>
                  </a:cubicBezTo>
                  <a:cubicBezTo>
                    <a:pt x="645" y="689"/>
                    <a:pt x="652" y="711"/>
                    <a:pt x="674" y="740"/>
                  </a:cubicBezTo>
                  <a:cubicBezTo>
                    <a:pt x="689" y="762"/>
                    <a:pt x="718" y="791"/>
                    <a:pt x="747" y="747"/>
                  </a:cubicBezTo>
                  <a:cubicBezTo>
                    <a:pt x="769" y="703"/>
                    <a:pt x="806" y="725"/>
                    <a:pt x="835" y="762"/>
                  </a:cubicBezTo>
                  <a:cubicBezTo>
                    <a:pt x="857" y="799"/>
                    <a:pt x="887" y="799"/>
                    <a:pt x="916" y="740"/>
                  </a:cubicBezTo>
                  <a:cubicBezTo>
                    <a:pt x="952" y="681"/>
                    <a:pt x="997" y="689"/>
                    <a:pt x="975" y="630"/>
                  </a:cubicBezTo>
                  <a:cubicBezTo>
                    <a:pt x="960" y="564"/>
                    <a:pt x="960" y="564"/>
                    <a:pt x="982" y="527"/>
                  </a:cubicBezTo>
                  <a:cubicBezTo>
                    <a:pt x="1011" y="484"/>
                    <a:pt x="1004" y="484"/>
                    <a:pt x="982" y="454"/>
                  </a:cubicBezTo>
                  <a:cubicBezTo>
                    <a:pt x="967" y="432"/>
                    <a:pt x="975" y="447"/>
                    <a:pt x="1004" y="396"/>
                  </a:cubicBezTo>
                  <a:cubicBezTo>
                    <a:pt x="1026" y="344"/>
                    <a:pt x="982" y="315"/>
                    <a:pt x="931" y="300"/>
                  </a:cubicBezTo>
                  <a:cubicBezTo>
                    <a:pt x="887" y="293"/>
                    <a:pt x="887" y="344"/>
                    <a:pt x="850" y="352"/>
                  </a:cubicBezTo>
                  <a:cubicBezTo>
                    <a:pt x="813" y="366"/>
                    <a:pt x="784" y="396"/>
                    <a:pt x="755" y="337"/>
                  </a:cubicBezTo>
                  <a:cubicBezTo>
                    <a:pt x="733" y="278"/>
                    <a:pt x="652" y="256"/>
                    <a:pt x="608" y="264"/>
                  </a:cubicBezTo>
                  <a:cubicBezTo>
                    <a:pt x="571" y="271"/>
                    <a:pt x="506" y="256"/>
                    <a:pt x="491" y="220"/>
                  </a:cubicBezTo>
                  <a:cubicBezTo>
                    <a:pt x="476" y="183"/>
                    <a:pt x="447" y="183"/>
                    <a:pt x="396" y="190"/>
                  </a:cubicBezTo>
                  <a:cubicBezTo>
                    <a:pt x="344" y="205"/>
                    <a:pt x="322" y="183"/>
                    <a:pt x="293" y="154"/>
                  </a:cubicBezTo>
                  <a:cubicBezTo>
                    <a:pt x="271" y="117"/>
                    <a:pt x="264" y="110"/>
                    <a:pt x="220" y="110"/>
                  </a:cubicBezTo>
                  <a:cubicBezTo>
                    <a:pt x="176" y="110"/>
                    <a:pt x="132" y="132"/>
                    <a:pt x="110" y="95"/>
                  </a:cubicBezTo>
                  <a:cubicBezTo>
                    <a:pt x="80" y="51"/>
                    <a:pt x="15" y="0"/>
                    <a:pt x="7" y="6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67EA3236-9258-F44F-81B3-49FE8DC7B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231" y="2581680"/>
              <a:ext cx="2272586" cy="2152209"/>
            </a:xfrm>
            <a:custGeom>
              <a:avLst/>
              <a:gdLst>
                <a:gd name="T0" fmla="*/ 4140 w 5913"/>
                <a:gd name="T1" fmla="*/ 5488 h 5665"/>
                <a:gd name="T2" fmla="*/ 3788 w 5913"/>
                <a:gd name="T3" fmla="*/ 5569 h 5665"/>
                <a:gd name="T4" fmla="*/ 3466 w 5913"/>
                <a:gd name="T5" fmla="*/ 5422 h 5665"/>
                <a:gd name="T6" fmla="*/ 3187 w 5913"/>
                <a:gd name="T7" fmla="*/ 5400 h 5665"/>
                <a:gd name="T8" fmla="*/ 2894 w 5913"/>
                <a:gd name="T9" fmla="*/ 5063 h 5665"/>
                <a:gd name="T10" fmla="*/ 2081 w 5913"/>
                <a:gd name="T11" fmla="*/ 4118 h 5665"/>
                <a:gd name="T12" fmla="*/ 1443 w 5913"/>
                <a:gd name="T13" fmla="*/ 3935 h 5665"/>
                <a:gd name="T14" fmla="*/ 1092 w 5913"/>
                <a:gd name="T15" fmla="*/ 3429 h 5665"/>
                <a:gd name="T16" fmla="*/ 1341 w 5913"/>
                <a:gd name="T17" fmla="*/ 3334 h 5665"/>
                <a:gd name="T18" fmla="*/ 1062 w 5913"/>
                <a:gd name="T19" fmla="*/ 3136 h 5665"/>
                <a:gd name="T20" fmla="*/ 945 w 5913"/>
                <a:gd name="T21" fmla="*/ 2616 h 5665"/>
                <a:gd name="T22" fmla="*/ 571 w 5913"/>
                <a:gd name="T23" fmla="*/ 2462 h 5665"/>
                <a:gd name="T24" fmla="*/ 703 w 5913"/>
                <a:gd name="T25" fmla="*/ 2242 h 5665"/>
                <a:gd name="T26" fmla="*/ 1209 w 5913"/>
                <a:gd name="T27" fmla="*/ 2191 h 5665"/>
                <a:gd name="T28" fmla="*/ 1290 w 5913"/>
                <a:gd name="T29" fmla="*/ 2022 h 5665"/>
                <a:gd name="T30" fmla="*/ 1026 w 5913"/>
                <a:gd name="T31" fmla="*/ 1920 h 5665"/>
                <a:gd name="T32" fmla="*/ 1143 w 5913"/>
                <a:gd name="T33" fmla="*/ 1634 h 5665"/>
                <a:gd name="T34" fmla="*/ 923 w 5913"/>
                <a:gd name="T35" fmla="*/ 1312 h 5665"/>
                <a:gd name="T36" fmla="*/ 608 w 5913"/>
                <a:gd name="T37" fmla="*/ 674 h 5665"/>
                <a:gd name="T38" fmla="*/ 183 w 5913"/>
                <a:gd name="T39" fmla="*/ 689 h 5665"/>
                <a:gd name="T40" fmla="*/ 110 w 5913"/>
                <a:gd name="T41" fmla="*/ 1055 h 5665"/>
                <a:gd name="T42" fmla="*/ 139 w 5913"/>
                <a:gd name="T43" fmla="*/ 249 h 5665"/>
                <a:gd name="T44" fmla="*/ 418 w 5913"/>
                <a:gd name="T45" fmla="*/ 95 h 5665"/>
                <a:gd name="T46" fmla="*/ 205 w 5913"/>
                <a:gd name="T47" fmla="*/ 403 h 5665"/>
                <a:gd name="T48" fmla="*/ 821 w 5913"/>
                <a:gd name="T49" fmla="*/ 564 h 5665"/>
                <a:gd name="T50" fmla="*/ 1700 w 5913"/>
                <a:gd name="T51" fmla="*/ 660 h 5665"/>
                <a:gd name="T52" fmla="*/ 2220 w 5913"/>
                <a:gd name="T53" fmla="*/ 777 h 5665"/>
                <a:gd name="T54" fmla="*/ 2550 w 5913"/>
                <a:gd name="T55" fmla="*/ 769 h 5665"/>
                <a:gd name="T56" fmla="*/ 3165 w 5913"/>
                <a:gd name="T57" fmla="*/ 901 h 5665"/>
                <a:gd name="T58" fmla="*/ 3414 w 5913"/>
                <a:gd name="T59" fmla="*/ 1414 h 5665"/>
                <a:gd name="T60" fmla="*/ 3078 w 5913"/>
                <a:gd name="T61" fmla="*/ 2059 h 5665"/>
                <a:gd name="T62" fmla="*/ 3744 w 5913"/>
                <a:gd name="T63" fmla="*/ 2044 h 5665"/>
                <a:gd name="T64" fmla="*/ 3942 w 5913"/>
                <a:gd name="T65" fmla="*/ 2088 h 5665"/>
                <a:gd name="T66" fmla="*/ 4813 w 5913"/>
                <a:gd name="T67" fmla="*/ 2499 h 5665"/>
                <a:gd name="T68" fmla="*/ 5414 w 5913"/>
                <a:gd name="T69" fmla="*/ 2242 h 5665"/>
                <a:gd name="T70" fmla="*/ 5297 w 5913"/>
                <a:gd name="T71" fmla="*/ 2081 h 5665"/>
                <a:gd name="T72" fmla="*/ 5326 w 5913"/>
                <a:gd name="T73" fmla="*/ 1788 h 5665"/>
                <a:gd name="T74" fmla="*/ 5868 w 5913"/>
                <a:gd name="T75" fmla="*/ 2096 h 5665"/>
                <a:gd name="T76" fmla="*/ 5670 w 5913"/>
                <a:gd name="T77" fmla="*/ 2140 h 5665"/>
                <a:gd name="T78" fmla="*/ 5458 w 5913"/>
                <a:gd name="T79" fmla="*/ 2308 h 5665"/>
                <a:gd name="T80" fmla="*/ 5282 w 5913"/>
                <a:gd name="T81" fmla="*/ 3041 h 5665"/>
                <a:gd name="T82" fmla="*/ 5106 w 5913"/>
                <a:gd name="T83" fmla="*/ 3605 h 5665"/>
                <a:gd name="T84" fmla="*/ 4864 w 5913"/>
                <a:gd name="T85" fmla="*/ 4052 h 5665"/>
                <a:gd name="T86" fmla="*/ 5209 w 5913"/>
                <a:gd name="T87" fmla="*/ 4543 h 5665"/>
                <a:gd name="T88" fmla="*/ 5099 w 5913"/>
                <a:gd name="T89" fmla="*/ 4976 h 5665"/>
                <a:gd name="T90" fmla="*/ 4857 w 5913"/>
                <a:gd name="T91" fmla="*/ 5276 h 5665"/>
                <a:gd name="T92" fmla="*/ 4593 w 5913"/>
                <a:gd name="T93" fmla="*/ 5657 h 5665"/>
                <a:gd name="T94" fmla="*/ 3656 w 5913"/>
                <a:gd name="T95" fmla="*/ 2403 h 5665"/>
                <a:gd name="T96" fmla="*/ 322 w 5913"/>
                <a:gd name="T97" fmla="*/ 2030 h 5665"/>
                <a:gd name="T98" fmla="*/ 667 w 5913"/>
                <a:gd name="T99" fmla="*/ 1979 h 5665"/>
                <a:gd name="T100" fmla="*/ 850 w 5913"/>
                <a:gd name="T101" fmla="*/ 1707 h 5665"/>
                <a:gd name="T102" fmla="*/ 667 w 5913"/>
                <a:gd name="T103" fmla="*/ 1979 h 5665"/>
                <a:gd name="T104" fmla="*/ 564 w 5913"/>
                <a:gd name="T105" fmla="*/ 1649 h 5665"/>
                <a:gd name="T106" fmla="*/ 51 w 5913"/>
                <a:gd name="T107" fmla="*/ 1392 h 5665"/>
                <a:gd name="T108" fmla="*/ 227 w 5913"/>
                <a:gd name="T109" fmla="*/ 1400 h 5665"/>
                <a:gd name="T110" fmla="*/ 557 w 5913"/>
                <a:gd name="T111" fmla="*/ 1531 h 5665"/>
                <a:gd name="T112" fmla="*/ 791 w 5913"/>
                <a:gd name="T113" fmla="*/ 1282 h 5665"/>
                <a:gd name="T114" fmla="*/ 528 w 5913"/>
                <a:gd name="T115" fmla="*/ 1356 h 5665"/>
                <a:gd name="T116" fmla="*/ 330 w 5913"/>
                <a:gd name="T117" fmla="*/ 1077 h 5665"/>
                <a:gd name="T118" fmla="*/ 593 w 5913"/>
                <a:gd name="T119" fmla="*/ 1282 h 5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13" h="5665">
                  <a:moveTo>
                    <a:pt x="4549" y="5664"/>
                  </a:moveTo>
                  <a:lnTo>
                    <a:pt x="4549" y="5664"/>
                  </a:lnTo>
                  <a:cubicBezTo>
                    <a:pt x="4527" y="5664"/>
                    <a:pt x="4498" y="5657"/>
                    <a:pt x="4476" y="5650"/>
                  </a:cubicBezTo>
                  <a:cubicBezTo>
                    <a:pt x="4461" y="5642"/>
                    <a:pt x="4447" y="5642"/>
                    <a:pt x="4432" y="5635"/>
                  </a:cubicBezTo>
                  <a:cubicBezTo>
                    <a:pt x="4389" y="5628"/>
                    <a:pt x="4323" y="5598"/>
                    <a:pt x="4286" y="5576"/>
                  </a:cubicBezTo>
                  <a:cubicBezTo>
                    <a:pt x="4272" y="5569"/>
                    <a:pt x="4264" y="5562"/>
                    <a:pt x="4257" y="5562"/>
                  </a:cubicBezTo>
                  <a:cubicBezTo>
                    <a:pt x="4235" y="5547"/>
                    <a:pt x="4184" y="5518"/>
                    <a:pt x="4140" y="5488"/>
                  </a:cubicBezTo>
                  <a:cubicBezTo>
                    <a:pt x="4118" y="5474"/>
                    <a:pt x="4096" y="5467"/>
                    <a:pt x="4089" y="5459"/>
                  </a:cubicBezTo>
                  <a:cubicBezTo>
                    <a:pt x="4081" y="5452"/>
                    <a:pt x="4067" y="5452"/>
                    <a:pt x="4059" y="5452"/>
                  </a:cubicBezTo>
                  <a:cubicBezTo>
                    <a:pt x="4052" y="5452"/>
                    <a:pt x="4037" y="5459"/>
                    <a:pt x="4015" y="5459"/>
                  </a:cubicBezTo>
                  <a:cubicBezTo>
                    <a:pt x="4001" y="5467"/>
                    <a:pt x="3986" y="5474"/>
                    <a:pt x="3971" y="5474"/>
                  </a:cubicBezTo>
                  <a:cubicBezTo>
                    <a:pt x="3928" y="5481"/>
                    <a:pt x="3920" y="5496"/>
                    <a:pt x="3898" y="5518"/>
                  </a:cubicBezTo>
                  <a:cubicBezTo>
                    <a:pt x="3883" y="5532"/>
                    <a:pt x="3883" y="5532"/>
                    <a:pt x="3883" y="5532"/>
                  </a:cubicBezTo>
                  <a:cubicBezTo>
                    <a:pt x="3854" y="5562"/>
                    <a:pt x="3825" y="5562"/>
                    <a:pt x="3788" y="5569"/>
                  </a:cubicBezTo>
                  <a:cubicBezTo>
                    <a:pt x="3774" y="5569"/>
                    <a:pt x="3759" y="5569"/>
                    <a:pt x="3744" y="5569"/>
                  </a:cubicBezTo>
                  <a:lnTo>
                    <a:pt x="3737" y="5569"/>
                  </a:lnTo>
                  <a:cubicBezTo>
                    <a:pt x="3671" y="5569"/>
                    <a:pt x="3605" y="5488"/>
                    <a:pt x="3561" y="5437"/>
                  </a:cubicBezTo>
                  <a:cubicBezTo>
                    <a:pt x="3554" y="5430"/>
                    <a:pt x="3554" y="5430"/>
                    <a:pt x="3554" y="5430"/>
                  </a:cubicBezTo>
                  <a:cubicBezTo>
                    <a:pt x="3532" y="5408"/>
                    <a:pt x="3524" y="5400"/>
                    <a:pt x="3517" y="5400"/>
                  </a:cubicBezTo>
                  <a:cubicBezTo>
                    <a:pt x="3510" y="5400"/>
                    <a:pt x="3495" y="5408"/>
                    <a:pt x="3481" y="5415"/>
                  </a:cubicBezTo>
                  <a:cubicBezTo>
                    <a:pt x="3466" y="5422"/>
                    <a:pt x="3466" y="5422"/>
                    <a:pt x="3466" y="5422"/>
                  </a:cubicBezTo>
                  <a:cubicBezTo>
                    <a:pt x="3437" y="5437"/>
                    <a:pt x="3422" y="5452"/>
                    <a:pt x="3407" y="5474"/>
                  </a:cubicBezTo>
                  <a:cubicBezTo>
                    <a:pt x="3393" y="5488"/>
                    <a:pt x="3385" y="5503"/>
                    <a:pt x="3363" y="5518"/>
                  </a:cubicBezTo>
                  <a:cubicBezTo>
                    <a:pt x="3349" y="5525"/>
                    <a:pt x="3334" y="5532"/>
                    <a:pt x="3312" y="5532"/>
                  </a:cubicBezTo>
                  <a:cubicBezTo>
                    <a:pt x="3275" y="5532"/>
                    <a:pt x="3239" y="5503"/>
                    <a:pt x="3224" y="5474"/>
                  </a:cubicBezTo>
                  <a:cubicBezTo>
                    <a:pt x="3217" y="5459"/>
                    <a:pt x="3209" y="5444"/>
                    <a:pt x="3209" y="5430"/>
                  </a:cubicBezTo>
                  <a:cubicBezTo>
                    <a:pt x="3209" y="5408"/>
                    <a:pt x="3209" y="5400"/>
                    <a:pt x="3195" y="5400"/>
                  </a:cubicBezTo>
                  <a:cubicBezTo>
                    <a:pt x="3195" y="5400"/>
                    <a:pt x="3195" y="5400"/>
                    <a:pt x="3187" y="5400"/>
                  </a:cubicBezTo>
                  <a:cubicBezTo>
                    <a:pt x="3173" y="5400"/>
                    <a:pt x="3158" y="5415"/>
                    <a:pt x="3136" y="5437"/>
                  </a:cubicBezTo>
                  <a:cubicBezTo>
                    <a:pt x="3129" y="5444"/>
                    <a:pt x="3121" y="5452"/>
                    <a:pt x="3107" y="5459"/>
                  </a:cubicBezTo>
                  <a:cubicBezTo>
                    <a:pt x="3100" y="5467"/>
                    <a:pt x="3092" y="5467"/>
                    <a:pt x="3085" y="5467"/>
                  </a:cubicBezTo>
                  <a:cubicBezTo>
                    <a:pt x="3055" y="5467"/>
                    <a:pt x="3033" y="5437"/>
                    <a:pt x="3019" y="5400"/>
                  </a:cubicBezTo>
                  <a:cubicBezTo>
                    <a:pt x="3004" y="5379"/>
                    <a:pt x="2997" y="5364"/>
                    <a:pt x="2990" y="5357"/>
                  </a:cubicBezTo>
                  <a:cubicBezTo>
                    <a:pt x="2946" y="5312"/>
                    <a:pt x="2953" y="5232"/>
                    <a:pt x="2968" y="5181"/>
                  </a:cubicBezTo>
                  <a:cubicBezTo>
                    <a:pt x="2975" y="5137"/>
                    <a:pt x="2931" y="5093"/>
                    <a:pt x="2894" y="5063"/>
                  </a:cubicBezTo>
                  <a:cubicBezTo>
                    <a:pt x="2872" y="5049"/>
                    <a:pt x="2814" y="5034"/>
                    <a:pt x="2762" y="5012"/>
                  </a:cubicBezTo>
                  <a:cubicBezTo>
                    <a:pt x="2719" y="5005"/>
                    <a:pt x="2674" y="4990"/>
                    <a:pt x="2645" y="4976"/>
                  </a:cubicBezTo>
                  <a:cubicBezTo>
                    <a:pt x="2557" y="4939"/>
                    <a:pt x="2447" y="4756"/>
                    <a:pt x="2418" y="4660"/>
                  </a:cubicBezTo>
                  <a:cubicBezTo>
                    <a:pt x="2403" y="4602"/>
                    <a:pt x="2359" y="4565"/>
                    <a:pt x="2315" y="4529"/>
                  </a:cubicBezTo>
                  <a:cubicBezTo>
                    <a:pt x="2293" y="4514"/>
                    <a:pt x="2271" y="4492"/>
                    <a:pt x="2257" y="4477"/>
                  </a:cubicBezTo>
                  <a:cubicBezTo>
                    <a:pt x="2235" y="4455"/>
                    <a:pt x="2198" y="4389"/>
                    <a:pt x="2125" y="4272"/>
                  </a:cubicBezTo>
                  <a:cubicBezTo>
                    <a:pt x="2118" y="4235"/>
                    <a:pt x="2103" y="4184"/>
                    <a:pt x="2081" y="4118"/>
                  </a:cubicBezTo>
                  <a:cubicBezTo>
                    <a:pt x="2052" y="4038"/>
                    <a:pt x="2008" y="4023"/>
                    <a:pt x="1964" y="4001"/>
                  </a:cubicBezTo>
                  <a:cubicBezTo>
                    <a:pt x="1949" y="3993"/>
                    <a:pt x="1927" y="3986"/>
                    <a:pt x="1912" y="3979"/>
                  </a:cubicBezTo>
                  <a:cubicBezTo>
                    <a:pt x="1868" y="3950"/>
                    <a:pt x="1737" y="3950"/>
                    <a:pt x="1685" y="3950"/>
                  </a:cubicBezTo>
                  <a:cubicBezTo>
                    <a:pt x="1678" y="3950"/>
                    <a:pt x="1671" y="3950"/>
                    <a:pt x="1656" y="3950"/>
                  </a:cubicBezTo>
                  <a:cubicBezTo>
                    <a:pt x="1627" y="3950"/>
                    <a:pt x="1597" y="3942"/>
                    <a:pt x="1568" y="3935"/>
                  </a:cubicBezTo>
                  <a:cubicBezTo>
                    <a:pt x="1531" y="3935"/>
                    <a:pt x="1509" y="3928"/>
                    <a:pt x="1480" y="3928"/>
                  </a:cubicBezTo>
                  <a:cubicBezTo>
                    <a:pt x="1465" y="3928"/>
                    <a:pt x="1451" y="3928"/>
                    <a:pt x="1443" y="3935"/>
                  </a:cubicBezTo>
                  <a:cubicBezTo>
                    <a:pt x="1421" y="3942"/>
                    <a:pt x="1407" y="3942"/>
                    <a:pt x="1392" y="3942"/>
                  </a:cubicBezTo>
                  <a:cubicBezTo>
                    <a:pt x="1341" y="3942"/>
                    <a:pt x="1297" y="3906"/>
                    <a:pt x="1268" y="3876"/>
                  </a:cubicBezTo>
                  <a:cubicBezTo>
                    <a:pt x="1231" y="3840"/>
                    <a:pt x="1216" y="3796"/>
                    <a:pt x="1194" y="3744"/>
                  </a:cubicBezTo>
                  <a:cubicBezTo>
                    <a:pt x="1187" y="3730"/>
                    <a:pt x="1180" y="3715"/>
                    <a:pt x="1172" y="3700"/>
                  </a:cubicBezTo>
                  <a:cubicBezTo>
                    <a:pt x="1136" y="3620"/>
                    <a:pt x="1106" y="3576"/>
                    <a:pt x="1062" y="3525"/>
                  </a:cubicBezTo>
                  <a:cubicBezTo>
                    <a:pt x="1048" y="3510"/>
                    <a:pt x="1040" y="3488"/>
                    <a:pt x="1040" y="3466"/>
                  </a:cubicBezTo>
                  <a:cubicBezTo>
                    <a:pt x="1048" y="3451"/>
                    <a:pt x="1070" y="3437"/>
                    <a:pt x="1092" y="3429"/>
                  </a:cubicBezTo>
                  <a:cubicBezTo>
                    <a:pt x="1106" y="3429"/>
                    <a:pt x="1114" y="3422"/>
                    <a:pt x="1121" y="3422"/>
                  </a:cubicBezTo>
                  <a:cubicBezTo>
                    <a:pt x="1136" y="3415"/>
                    <a:pt x="1150" y="3407"/>
                    <a:pt x="1165" y="3407"/>
                  </a:cubicBezTo>
                  <a:cubicBezTo>
                    <a:pt x="1194" y="3407"/>
                    <a:pt x="1216" y="3422"/>
                    <a:pt x="1260" y="3437"/>
                  </a:cubicBezTo>
                  <a:cubicBezTo>
                    <a:pt x="1275" y="3437"/>
                    <a:pt x="1290" y="3444"/>
                    <a:pt x="1304" y="3451"/>
                  </a:cubicBezTo>
                  <a:cubicBezTo>
                    <a:pt x="1312" y="3459"/>
                    <a:pt x="1319" y="3459"/>
                    <a:pt x="1326" y="3459"/>
                  </a:cubicBezTo>
                  <a:cubicBezTo>
                    <a:pt x="1333" y="3459"/>
                    <a:pt x="1341" y="3459"/>
                    <a:pt x="1341" y="3451"/>
                  </a:cubicBezTo>
                  <a:cubicBezTo>
                    <a:pt x="1356" y="3437"/>
                    <a:pt x="1356" y="3385"/>
                    <a:pt x="1341" y="3334"/>
                  </a:cubicBezTo>
                  <a:cubicBezTo>
                    <a:pt x="1333" y="3305"/>
                    <a:pt x="1319" y="3276"/>
                    <a:pt x="1297" y="3246"/>
                  </a:cubicBezTo>
                  <a:cubicBezTo>
                    <a:pt x="1290" y="3231"/>
                    <a:pt x="1282" y="3217"/>
                    <a:pt x="1275" y="3202"/>
                  </a:cubicBezTo>
                  <a:cubicBezTo>
                    <a:pt x="1268" y="3195"/>
                    <a:pt x="1268" y="3188"/>
                    <a:pt x="1268" y="3180"/>
                  </a:cubicBezTo>
                  <a:cubicBezTo>
                    <a:pt x="1253" y="3158"/>
                    <a:pt x="1246" y="3136"/>
                    <a:pt x="1231" y="3136"/>
                  </a:cubicBezTo>
                  <a:cubicBezTo>
                    <a:pt x="1231" y="3136"/>
                    <a:pt x="1224" y="3136"/>
                    <a:pt x="1209" y="3151"/>
                  </a:cubicBezTo>
                  <a:cubicBezTo>
                    <a:pt x="1180" y="3173"/>
                    <a:pt x="1158" y="3180"/>
                    <a:pt x="1128" y="3180"/>
                  </a:cubicBezTo>
                  <a:cubicBezTo>
                    <a:pt x="1099" y="3180"/>
                    <a:pt x="1077" y="3166"/>
                    <a:pt x="1062" y="3136"/>
                  </a:cubicBezTo>
                  <a:cubicBezTo>
                    <a:pt x="1048" y="3114"/>
                    <a:pt x="1048" y="3100"/>
                    <a:pt x="1048" y="3085"/>
                  </a:cubicBezTo>
                  <a:cubicBezTo>
                    <a:pt x="1048" y="3078"/>
                    <a:pt x="1040" y="3070"/>
                    <a:pt x="1026" y="3048"/>
                  </a:cubicBezTo>
                  <a:cubicBezTo>
                    <a:pt x="989" y="2997"/>
                    <a:pt x="989" y="2968"/>
                    <a:pt x="1026" y="2894"/>
                  </a:cubicBezTo>
                  <a:cubicBezTo>
                    <a:pt x="1033" y="2872"/>
                    <a:pt x="1048" y="2858"/>
                    <a:pt x="1055" y="2850"/>
                  </a:cubicBezTo>
                  <a:cubicBezTo>
                    <a:pt x="1070" y="2829"/>
                    <a:pt x="1070" y="2814"/>
                    <a:pt x="1077" y="2748"/>
                  </a:cubicBezTo>
                  <a:cubicBezTo>
                    <a:pt x="1092" y="2675"/>
                    <a:pt x="1070" y="2638"/>
                    <a:pt x="1062" y="2631"/>
                  </a:cubicBezTo>
                  <a:cubicBezTo>
                    <a:pt x="1048" y="2623"/>
                    <a:pt x="997" y="2616"/>
                    <a:pt x="945" y="2616"/>
                  </a:cubicBezTo>
                  <a:cubicBezTo>
                    <a:pt x="916" y="2616"/>
                    <a:pt x="887" y="2623"/>
                    <a:pt x="865" y="2631"/>
                  </a:cubicBezTo>
                  <a:cubicBezTo>
                    <a:pt x="828" y="2645"/>
                    <a:pt x="799" y="2667"/>
                    <a:pt x="784" y="2689"/>
                  </a:cubicBezTo>
                  <a:cubicBezTo>
                    <a:pt x="769" y="2697"/>
                    <a:pt x="762" y="2711"/>
                    <a:pt x="755" y="2711"/>
                  </a:cubicBezTo>
                  <a:cubicBezTo>
                    <a:pt x="747" y="2711"/>
                    <a:pt x="733" y="2704"/>
                    <a:pt x="733" y="2689"/>
                  </a:cubicBezTo>
                  <a:cubicBezTo>
                    <a:pt x="718" y="2667"/>
                    <a:pt x="711" y="2653"/>
                    <a:pt x="659" y="2623"/>
                  </a:cubicBezTo>
                  <a:cubicBezTo>
                    <a:pt x="645" y="2616"/>
                    <a:pt x="645" y="2616"/>
                    <a:pt x="645" y="2616"/>
                  </a:cubicBezTo>
                  <a:cubicBezTo>
                    <a:pt x="630" y="2609"/>
                    <a:pt x="535" y="2513"/>
                    <a:pt x="571" y="2462"/>
                  </a:cubicBezTo>
                  <a:cubicBezTo>
                    <a:pt x="593" y="2433"/>
                    <a:pt x="615" y="2433"/>
                    <a:pt x="630" y="2433"/>
                  </a:cubicBezTo>
                  <a:cubicBezTo>
                    <a:pt x="652" y="2425"/>
                    <a:pt x="674" y="2425"/>
                    <a:pt x="711" y="2403"/>
                  </a:cubicBezTo>
                  <a:cubicBezTo>
                    <a:pt x="740" y="2381"/>
                    <a:pt x="755" y="2367"/>
                    <a:pt x="762" y="2360"/>
                  </a:cubicBezTo>
                  <a:cubicBezTo>
                    <a:pt x="762" y="2360"/>
                    <a:pt x="762" y="2360"/>
                    <a:pt x="755" y="2360"/>
                  </a:cubicBezTo>
                  <a:cubicBezTo>
                    <a:pt x="711" y="2360"/>
                    <a:pt x="630" y="2323"/>
                    <a:pt x="623" y="2323"/>
                  </a:cubicBezTo>
                  <a:cubicBezTo>
                    <a:pt x="601" y="2316"/>
                    <a:pt x="601" y="2316"/>
                    <a:pt x="601" y="2316"/>
                  </a:cubicBezTo>
                  <a:cubicBezTo>
                    <a:pt x="703" y="2242"/>
                    <a:pt x="703" y="2242"/>
                    <a:pt x="703" y="2242"/>
                  </a:cubicBezTo>
                  <a:cubicBezTo>
                    <a:pt x="762" y="2198"/>
                    <a:pt x="835" y="2198"/>
                    <a:pt x="901" y="2198"/>
                  </a:cubicBezTo>
                  <a:cubicBezTo>
                    <a:pt x="923" y="2198"/>
                    <a:pt x="952" y="2198"/>
                    <a:pt x="967" y="2191"/>
                  </a:cubicBezTo>
                  <a:cubicBezTo>
                    <a:pt x="989" y="2191"/>
                    <a:pt x="1019" y="2191"/>
                    <a:pt x="1048" y="2191"/>
                  </a:cubicBezTo>
                  <a:cubicBezTo>
                    <a:pt x="1084" y="2191"/>
                    <a:pt x="1121" y="2191"/>
                    <a:pt x="1150" y="2191"/>
                  </a:cubicBezTo>
                  <a:cubicBezTo>
                    <a:pt x="1165" y="2191"/>
                    <a:pt x="1180" y="2191"/>
                    <a:pt x="1187" y="2191"/>
                  </a:cubicBezTo>
                  <a:cubicBezTo>
                    <a:pt x="1194" y="2191"/>
                    <a:pt x="1194" y="2191"/>
                    <a:pt x="1202" y="2191"/>
                  </a:cubicBezTo>
                  <a:cubicBezTo>
                    <a:pt x="1209" y="2191"/>
                    <a:pt x="1209" y="2191"/>
                    <a:pt x="1209" y="2191"/>
                  </a:cubicBezTo>
                  <a:cubicBezTo>
                    <a:pt x="1216" y="2191"/>
                    <a:pt x="1216" y="2191"/>
                    <a:pt x="1238" y="2154"/>
                  </a:cubicBezTo>
                  <a:cubicBezTo>
                    <a:pt x="1246" y="2147"/>
                    <a:pt x="1246" y="2147"/>
                    <a:pt x="1246" y="2147"/>
                  </a:cubicBezTo>
                  <a:cubicBezTo>
                    <a:pt x="1275" y="2096"/>
                    <a:pt x="1290" y="2074"/>
                    <a:pt x="1348" y="2037"/>
                  </a:cubicBezTo>
                  <a:cubicBezTo>
                    <a:pt x="1400" y="2008"/>
                    <a:pt x="1421" y="1964"/>
                    <a:pt x="1400" y="1920"/>
                  </a:cubicBezTo>
                  <a:cubicBezTo>
                    <a:pt x="1378" y="1861"/>
                    <a:pt x="1363" y="1854"/>
                    <a:pt x="1363" y="1847"/>
                  </a:cubicBezTo>
                  <a:cubicBezTo>
                    <a:pt x="1363" y="1847"/>
                    <a:pt x="1363" y="1854"/>
                    <a:pt x="1356" y="1854"/>
                  </a:cubicBezTo>
                  <a:cubicBezTo>
                    <a:pt x="1333" y="1883"/>
                    <a:pt x="1312" y="1942"/>
                    <a:pt x="1290" y="2022"/>
                  </a:cubicBezTo>
                  <a:cubicBezTo>
                    <a:pt x="1282" y="2059"/>
                    <a:pt x="1260" y="2074"/>
                    <a:pt x="1224" y="2074"/>
                  </a:cubicBezTo>
                  <a:cubicBezTo>
                    <a:pt x="1209" y="2074"/>
                    <a:pt x="1187" y="2074"/>
                    <a:pt x="1172" y="2067"/>
                  </a:cubicBezTo>
                  <a:cubicBezTo>
                    <a:pt x="1158" y="2067"/>
                    <a:pt x="1136" y="2067"/>
                    <a:pt x="1121" y="2067"/>
                  </a:cubicBezTo>
                  <a:cubicBezTo>
                    <a:pt x="1114" y="2067"/>
                    <a:pt x="1106" y="2067"/>
                    <a:pt x="1099" y="2067"/>
                  </a:cubicBezTo>
                  <a:cubicBezTo>
                    <a:pt x="1092" y="2067"/>
                    <a:pt x="1084" y="2067"/>
                    <a:pt x="1077" y="2067"/>
                  </a:cubicBezTo>
                  <a:cubicBezTo>
                    <a:pt x="1048" y="2067"/>
                    <a:pt x="1033" y="2052"/>
                    <a:pt x="1026" y="2044"/>
                  </a:cubicBezTo>
                  <a:cubicBezTo>
                    <a:pt x="1004" y="2008"/>
                    <a:pt x="1011" y="1957"/>
                    <a:pt x="1026" y="1920"/>
                  </a:cubicBezTo>
                  <a:cubicBezTo>
                    <a:pt x="1040" y="1876"/>
                    <a:pt x="1062" y="1861"/>
                    <a:pt x="1084" y="1854"/>
                  </a:cubicBezTo>
                  <a:cubicBezTo>
                    <a:pt x="1099" y="1847"/>
                    <a:pt x="1114" y="1832"/>
                    <a:pt x="1128" y="1817"/>
                  </a:cubicBezTo>
                  <a:cubicBezTo>
                    <a:pt x="1150" y="1788"/>
                    <a:pt x="1143" y="1766"/>
                    <a:pt x="1143" y="1744"/>
                  </a:cubicBezTo>
                  <a:cubicBezTo>
                    <a:pt x="1136" y="1722"/>
                    <a:pt x="1128" y="1693"/>
                    <a:pt x="1150" y="1663"/>
                  </a:cubicBezTo>
                  <a:cubicBezTo>
                    <a:pt x="1165" y="1641"/>
                    <a:pt x="1172" y="1634"/>
                    <a:pt x="1172" y="1634"/>
                  </a:cubicBezTo>
                  <a:lnTo>
                    <a:pt x="1165" y="1634"/>
                  </a:lnTo>
                  <a:cubicBezTo>
                    <a:pt x="1158" y="1634"/>
                    <a:pt x="1150" y="1634"/>
                    <a:pt x="1143" y="1634"/>
                  </a:cubicBezTo>
                  <a:cubicBezTo>
                    <a:pt x="1136" y="1634"/>
                    <a:pt x="1128" y="1634"/>
                    <a:pt x="1121" y="1634"/>
                  </a:cubicBezTo>
                  <a:cubicBezTo>
                    <a:pt x="1084" y="1634"/>
                    <a:pt x="1055" y="1619"/>
                    <a:pt x="1048" y="1598"/>
                  </a:cubicBezTo>
                  <a:cubicBezTo>
                    <a:pt x="1040" y="1590"/>
                    <a:pt x="1033" y="1561"/>
                    <a:pt x="1062" y="1531"/>
                  </a:cubicBezTo>
                  <a:cubicBezTo>
                    <a:pt x="1092" y="1495"/>
                    <a:pt x="1084" y="1488"/>
                    <a:pt x="1062" y="1466"/>
                  </a:cubicBezTo>
                  <a:cubicBezTo>
                    <a:pt x="1062" y="1458"/>
                    <a:pt x="1055" y="1451"/>
                    <a:pt x="1048" y="1443"/>
                  </a:cubicBezTo>
                  <a:cubicBezTo>
                    <a:pt x="1040" y="1436"/>
                    <a:pt x="1019" y="1414"/>
                    <a:pt x="997" y="1400"/>
                  </a:cubicBezTo>
                  <a:cubicBezTo>
                    <a:pt x="960" y="1370"/>
                    <a:pt x="923" y="1341"/>
                    <a:pt x="923" y="1312"/>
                  </a:cubicBezTo>
                  <a:cubicBezTo>
                    <a:pt x="923" y="1275"/>
                    <a:pt x="909" y="1224"/>
                    <a:pt x="879" y="1217"/>
                  </a:cubicBezTo>
                  <a:cubicBezTo>
                    <a:pt x="821" y="1202"/>
                    <a:pt x="799" y="1129"/>
                    <a:pt x="806" y="1041"/>
                  </a:cubicBezTo>
                  <a:cubicBezTo>
                    <a:pt x="813" y="989"/>
                    <a:pt x="813" y="982"/>
                    <a:pt x="784" y="967"/>
                  </a:cubicBezTo>
                  <a:cubicBezTo>
                    <a:pt x="769" y="960"/>
                    <a:pt x="762" y="953"/>
                    <a:pt x="747" y="938"/>
                  </a:cubicBezTo>
                  <a:cubicBezTo>
                    <a:pt x="681" y="887"/>
                    <a:pt x="645" y="799"/>
                    <a:pt x="630" y="740"/>
                  </a:cubicBezTo>
                  <a:cubicBezTo>
                    <a:pt x="623" y="718"/>
                    <a:pt x="623" y="696"/>
                    <a:pt x="630" y="674"/>
                  </a:cubicBezTo>
                  <a:cubicBezTo>
                    <a:pt x="623" y="674"/>
                    <a:pt x="615" y="674"/>
                    <a:pt x="608" y="674"/>
                  </a:cubicBezTo>
                  <a:cubicBezTo>
                    <a:pt x="593" y="674"/>
                    <a:pt x="579" y="667"/>
                    <a:pt x="564" y="667"/>
                  </a:cubicBezTo>
                  <a:cubicBezTo>
                    <a:pt x="550" y="667"/>
                    <a:pt x="535" y="667"/>
                    <a:pt x="513" y="667"/>
                  </a:cubicBezTo>
                  <a:cubicBezTo>
                    <a:pt x="483" y="667"/>
                    <a:pt x="461" y="667"/>
                    <a:pt x="447" y="681"/>
                  </a:cubicBezTo>
                  <a:cubicBezTo>
                    <a:pt x="432" y="689"/>
                    <a:pt x="425" y="696"/>
                    <a:pt x="418" y="696"/>
                  </a:cubicBezTo>
                  <a:cubicBezTo>
                    <a:pt x="388" y="718"/>
                    <a:pt x="381" y="725"/>
                    <a:pt x="308" y="748"/>
                  </a:cubicBezTo>
                  <a:cubicBezTo>
                    <a:pt x="286" y="755"/>
                    <a:pt x="271" y="762"/>
                    <a:pt x="257" y="762"/>
                  </a:cubicBezTo>
                  <a:cubicBezTo>
                    <a:pt x="205" y="762"/>
                    <a:pt x="198" y="718"/>
                    <a:pt x="183" y="689"/>
                  </a:cubicBezTo>
                  <a:cubicBezTo>
                    <a:pt x="183" y="681"/>
                    <a:pt x="176" y="667"/>
                    <a:pt x="176" y="660"/>
                  </a:cubicBezTo>
                  <a:cubicBezTo>
                    <a:pt x="169" y="652"/>
                    <a:pt x="169" y="645"/>
                    <a:pt x="169" y="645"/>
                  </a:cubicBezTo>
                  <a:cubicBezTo>
                    <a:pt x="161" y="652"/>
                    <a:pt x="139" y="696"/>
                    <a:pt x="124" y="733"/>
                  </a:cubicBezTo>
                  <a:cubicBezTo>
                    <a:pt x="117" y="755"/>
                    <a:pt x="117" y="755"/>
                    <a:pt x="117" y="755"/>
                  </a:cubicBezTo>
                  <a:cubicBezTo>
                    <a:pt x="95" y="813"/>
                    <a:pt x="95" y="813"/>
                    <a:pt x="110" y="909"/>
                  </a:cubicBezTo>
                  <a:cubicBezTo>
                    <a:pt x="110" y="923"/>
                    <a:pt x="110" y="923"/>
                    <a:pt x="110" y="923"/>
                  </a:cubicBezTo>
                  <a:cubicBezTo>
                    <a:pt x="124" y="997"/>
                    <a:pt x="124" y="1033"/>
                    <a:pt x="110" y="1055"/>
                  </a:cubicBezTo>
                  <a:cubicBezTo>
                    <a:pt x="102" y="1062"/>
                    <a:pt x="88" y="1070"/>
                    <a:pt x="73" y="1070"/>
                  </a:cubicBezTo>
                  <a:cubicBezTo>
                    <a:pt x="66" y="1070"/>
                    <a:pt x="59" y="1070"/>
                    <a:pt x="51" y="1070"/>
                  </a:cubicBezTo>
                  <a:cubicBezTo>
                    <a:pt x="0" y="1055"/>
                    <a:pt x="7" y="997"/>
                    <a:pt x="15" y="931"/>
                  </a:cubicBezTo>
                  <a:cubicBezTo>
                    <a:pt x="15" y="909"/>
                    <a:pt x="15" y="894"/>
                    <a:pt x="15" y="872"/>
                  </a:cubicBezTo>
                  <a:cubicBezTo>
                    <a:pt x="15" y="850"/>
                    <a:pt x="15" y="835"/>
                    <a:pt x="15" y="813"/>
                  </a:cubicBezTo>
                  <a:cubicBezTo>
                    <a:pt x="15" y="748"/>
                    <a:pt x="7" y="660"/>
                    <a:pt x="29" y="564"/>
                  </a:cubicBezTo>
                  <a:cubicBezTo>
                    <a:pt x="51" y="432"/>
                    <a:pt x="88" y="352"/>
                    <a:pt x="139" y="249"/>
                  </a:cubicBezTo>
                  <a:cubicBezTo>
                    <a:pt x="161" y="176"/>
                    <a:pt x="161" y="176"/>
                    <a:pt x="161" y="176"/>
                  </a:cubicBezTo>
                  <a:lnTo>
                    <a:pt x="161" y="176"/>
                  </a:lnTo>
                  <a:cubicBezTo>
                    <a:pt x="161" y="176"/>
                    <a:pt x="161" y="103"/>
                    <a:pt x="212" y="37"/>
                  </a:cubicBezTo>
                  <a:cubicBezTo>
                    <a:pt x="227" y="7"/>
                    <a:pt x="242" y="0"/>
                    <a:pt x="264" y="0"/>
                  </a:cubicBezTo>
                  <a:cubicBezTo>
                    <a:pt x="293" y="0"/>
                    <a:pt x="315" y="15"/>
                    <a:pt x="337" y="37"/>
                  </a:cubicBezTo>
                  <a:cubicBezTo>
                    <a:pt x="352" y="44"/>
                    <a:pt x="374" y="51"/>
                    <a:pt x="388" y="66"/>
                  </a:cubicBezTo>
                  <a:cubicBezTo>
                    <a:pt x="396" y="66"/>
                    <a:pt x="418" y="81"/>
                    <a:pt x="418" y="95"/>
                  </a:cubicBezTo>
                  <a:cubicBezTo>
                    <a:pt x="425" y="125"/>
                    <a:pt x="403" y="139"/>
                    <a:pt x="374" y="161"/>
                  </a:cubicBezTo>
                  <a:cubicBezTo>
                    <a:pt x="359" y="176"/>
                    <a:pt x="337" y="191"/>
                    <a:pt x="330" y="212"/>
                  </a:cubicBezTo>
                  <a:cubicBezTo>
                    <a:pt x="308" y="249"/>
                    <a:pt x="278" y="249"/>
                    <a:pt x="257" y="249"/>
                  </a:cubicBezTo>
                  <a:cubicBezTo>
                    <a:pt x="249" y="249"/>
                    <a:pt x="242" y="249"/>
                    <a:pt x="234" y="249"/>
                  </a:cubicBezTo>
                  <a:cubicBezTo>
                    <a:pt x="227" y="249"/>
                    <a:pt x="227" y="249"/>
                    <a:pt x="220" y="249"/>
                  </a:cubicBezTo>
                  <a:cubicBezTo>
                    <a:pt x="212" y="249"/>
                    <a:pt x="205" y="249"/>
                    <a:pt x="205" y="249"/>
                  </a:cubicBezTo>
                  <a:cubicBezTo>
                    <a:pt x="183" y="257"/>
                    <a:pt x="183" y="308"/>
                    <a:pt x="205" y="403"/>
                  </a:cubicBezTo>
                  <a:cubicBezTo>
                    <a:pt x="212" y="454"/>
                    <a:pt x="212" y="491"/>
                    <a:pt x="212" y="513"/>
                  </a:cubicBezTo>
                  <a:cubicBezTo>
                    <a:pt x="212" y="535"/>
                    <a:pt x="212" y="550"/>
                    <a:pt x="227" y="572"/>
                  </a:cubicBezTo>
                  <a:cubicBezTo>
                    <a:pt x="242" y="601"/>
                    <a:pt x="293" y="608"/>
                    <a:pt x="315" y="608"/>
                  </a:cubicBezTo>
                  <a:cubicBezTo>
                    <a:pt x="652" y="616"/>
                    <a:pt x="652" y="616"/>
                    <a:pt x="652" y="616"/>
                  </a:cubicBezTo>
                  <a:cubicBezTo>
                    <a:pt x="667" y="579"/>
                    <a:pt x="689" y="557"/>
                    <a:pt x="689" y="557"/>
                  </a:cubicBezTo>
                  <a:cubicBezTo>
                    <a:pt x="689" y="550"/>
                    <a:pt x="718" y="535"/>
                    <a:pt x="755" y="535"/>
                  </a:cubicBezTo>
                  <a:cubicBezTo>
                    <a:pt x="784" y="535"/>
                    <a:pt x="806" y="542"/>
                    <a:pt x="821" y="564"/>
                  </a:cubicBezTo>
                  <a:cubicBezTo>
                    <a:pt x="835" y="579"/>
                    <a:pt x="857" y="586"/>
                    <a:pt x="894" y="586"/>
                  </a:cubicBezTo>
                  <a:cubicBezTo>
                    <a:pt x="916" y="586"/>
                    <a:pt x="952" y="586"/>
                    <a:pt x="974" y="579"/>
                  </a:cubicBezTo>
                  <a:cubicBezTo>
                    <a:pt x="997" y="579"/>
                    <a:pt x="1011" y="572"/>
                    <a:pt x="1026" y="572"/>
                  </a:cubicBezTo>
                  <a:cubicBezTo>
                    <a:pt x="1312" y="572"/>
                    <a:pt x="1312" y="572"/>
                    <a:pt x="1312" y="572"/>
                  </a:cubicBezTo>
                  <a:cubicBezTo>
                    <a:pt x="1370" y="572"/>
                    <a:pt x="1400" y="593"/>
                    <a:pt x="1443" y="616"/>
                  </a:cubicBezTo>
                  <a:cubicBezTo>
                    <a:pt x="1465" y="630"/>
                    <a:pt x="1465" y="630"/>
                    <a:pt x="1465" y="630"/>
                  </a:cubicBezTo>
                  <a:cubicBezTo>
                    <a:pt x="1517" y="660"/>
                    <a:pt x="1627" y="660"/>
                    <a:pt x="1700" y="660"/>
                  </a:cubicBezTo>
                  <a:cubicBezTo>
                    <a:pt x="1773" y="660"/>
                    <a:pt x="1839" y="703"/>
                    <a:pt x="1876" y="733"/>
                  </a:cubicBezTo>
                  <a:cubicBezTo>
                    <a:pt x="1898" y="755"/>
                    <a:pt x="1898" y="777"/>
                    <a:pt x="1898" y="799"/>
                  </a:cubicBezTo>
                  <a:cubicBezTo>
                    <a:pt x="1890" y="828"/>
                    <a:pt x="1890" y="850"/>
                    <a:pt x="1912" y="887"/>
                  </a:cubicBezTo>
                  <a:cubicBezTo>
                    <a:pt x="1927" y="909"/>
                    <a:pt x="1942" y="916"/>
                    <a:pt x="1964" y="916"/>
                  </a:cubicBezTo>
                  <a:cubicBezTo>
                    <a:pt x="1993" y="916"/>
                    <a:pt x="2037" y="894"/>
                    <a:pt x="2074" y="850"/>
                  </a:cubicBezTo>
                  <a:cubicBezTo>
                    <a:pt x="2132" y="777"/>
                    <a:pt x="2205" y="777"/>
                    <a:pt x="2205" y="777"/>
                  </a:cubicBezTo>
                  <a:cubicBezTo>
                    <a:pt x="2220" y="777"/>
                    <a:pt x="2220" y="777"/>
                    <a:pt x="2220" y="777"/>
                  </a:cubicBezTo>
                  <a:cubicBezTo>
                    <a:pt x="2220" y="791"/>
                    <a:pt x="2220" y="791"/>
                    <a:pt x="2220" y="791"/>
                  </a:cubicBezTo>
                  <a:cubicBezTo>
                    <a:pt x="2228" y="813"/>
                    <a:pt x="2235" y="879"/>
                    <a:pt x="2257" y="909"/>
                  </a:cubicBezTo>
                  <a:cubicBezTo>
                    <a:pt x="2257" y="909"/>
                    <a:pt x="2264" y="894"/>
                    <a:pt x="2271" y="879"/>
                  </a:cubicBezTo>
                  <a:cubicBezTo>
                    <a:pt x="2286" y="857"/>
                    <a:pt x="2308" y="835"/>
                    <a:pt x="2330" y="813"/>
                  </a:cubicBezTo>
                  <a:cubicBezTo>
                    <a:pt x="2389" y="769"/>
                    <a:pt x="2521" y="689"/>
                    <a:pt x="2528" y="689"/>
                  </a:cubicBezTo>
                  <a:cubicBezTo>
                    <a:pt x="2550" y="674"/>
                    <a:pt x="2550" y="674"/>
                    <a:pt x="2550" y="674"/>
                  </a:cubicBezTo>
                  <a:cubicBezTo>
                    <a:pt x="2550" y="769"/>
                    <a:pt x="2550" y="769"/>
                    <a:pt x="2550" y="769"/>
                  </a:cubicBezTo>
                  <a:cubicBezTo>
                    <a:pt x="2579" y="791"/>
                    <a:pt x="2689" y="850"/>
                    <a:pt x="2755" y="865"/>
                  </a:cubicBezTo>
                  <a:cubicBezTo>
                    <a:pt x="2762" y="872"/>
                    <a:pt x="2762" y="872"/>
                    <a:pt x="2762" y="872"/>
                  </a:cubicBezTo>
                  <a:cubicBezTo>
                    <a:pt x="2843" y="894"/>
                    <a:pt x="2887" y="901"/>
                    <a:pt x="2931" y="953"/>
                  </a:cubicBezTo>
                  <a:cubicBezTo>
                    <a:pt x="2975" y="997"/>
                    <a:pt x="3026" y="1011"/>
                    <a:pt x="3092" y="1011"/>
                  </a:cubicBezTo>
                  <a:cubicBezTo>
                    <a:pt x="3143" y="1011"/>
                    <a:pt x="3143" y="916"/>
                    <a:pt x="3143" y="916"/>
                  </a:cubicBezTo>
                  <a:cubicBezTo>
                    <a:pt x="3143" y="887"/>
                    <a:pt x="3143" y="887"/>
                    <a:pt x="3143" y="887"/>
                  </a:cubicBezTo>
                  <a:cubicBezTo>
                    <a:pt x="3165" y="901"/>
                    <a:pt x="3165" y="901"/>
                    <a:pt x="3165" y="901"/>
                  </a:cubicBezTo>
                  <a:cubicBezTo>
                    <a:pt x="3173" y="909"/>
                    <a:pt x="3239" y="953"/>
                    <a:pt x="3275" y="1011"/>
                  </a:cubicBezTo>
                  <a:cubicBezTo>
                    <a:pt x="3312" y="1070"/>
                    <a:pt x="3319" y="1136"/>
                    <a:pt x="3312" y="1217"/>
                  </a:cubicBezTo>
                  <a:cubicBezTo>
                    <a:pt x="3305" y="1260"/>
                    <a:pt x="3283" y="1297"/>
                    <a:pt x="3261" y="1312"/>
                  </a:cubicBezTo>
                  <a:cubicBezTo>
                    <a:pt x="3283" y="1319"/>
                    <a:pt x="3312" y="1326"/>
                    <a:pt x="3334" y="1334"/>
                  </a:cubicBezTo>
                  <a:cubicBezTo>
                    <a:pt x="3341" y="1334"/>
                    <a:pt x="3349" y="1334"/>
                    <a:pt x="3356" y="1334"/>
                  </a:cubicBezTo>
                  <a:cubicBezTo>
                    <a:pt x="3371" y="1334"/>
                    <a:pt x="3393" y="1341"/>
                    <a:pt x="3400" y="1356"/>
                  </a:cubicBezTo>
                  <a:cubicBezTo>
                    <a:pt x="3414" y="1370"/>
                    <a:pt x="3414" y="1385"/>
                    <a:pt x="3414" y="1414"/>
                  </a:cubicBezTo>
                  <a:cubicBezTo>
                    <a:pt x="3407" y="1436"/>
                    <a:pt x="3407" y="1458"/>
                    <a:pt x="3400" y="1473"/>
                  </a:cubicBezTo>
                  <a:cubicBezTo>
                    <a:pt x="3393" y="1517"/>
                    <a:pt x="3393" y="1553"/>
                    <a:pt x="3393" y="1605"/>
                  </a:cubicBezTo>
                  <a:cubicBezTo>
                    <a:pt x="3393" y="1715"/>
                    <a:pt x="3371" y="1795"/>
                    <a:pt x="3334" y="1861"/>
                  </a:cubicBezTo>
                  <a:cubicBezTo>
                    <a:pt x="3283" y="1942"/>
                    <a:pt x="3202" y="1964"/>
                    <a:pt x="3143" y="1971"/>
                  </a:cubicBezTo>
                  <a:cubicBezTo>
                    <a:pt x="3129" y="1971"/>
                    <a:pt x="3129" y="1971"/>
                    <a:pt x="3129" y="1971"/>
                  </a:cubicBezTo>
                  <a:cubicBezTo>
                    <a:pt x="3092" y="1979"/>
                    <a:pt x="3055" y="2008"/>
                    <a:pt x="3055" y="2030"/>
                  </a:cubicBezTo>
                  <a:cubicBezTo>
                    <a:pt x="3055" y="2037"/>
                    <a:pt x="3055" y="2044"/>
                    <a:pt x="3078" y="2059"/>
                  </a:cubicBezTo>
                  <a:cubicBezTo>
                    <a:pt x="3085" y="2067"/>
                    <a:pt x="3100" y="2067"/>
                    <a:pt x="3114" y="2067"/>
                  </a:cubicBezTo>
                  <a:cubicBezTo>
                    <a:pt x="3173" y="2067"/>
                    <a:pt x="3261" y="2015"/>
                    <a:pt x="3297" y="1986"/>
                  </a:cubicBezTo>
                  <a:cubicBezTo>
                    <a:pt x="3341" y="1934"/>
                    <a:pt x="3459" y="1934"/>
                    <a:pt x="3481" y="1934"/>
                  </a:cubicBezTo>
                  <a:cubicBezTo>
                    <a:pt x="3502" y="1920"/>
                    <a:pt x="3517" y="1920"/>
                    <a:pt x="3539" y="1920"/>
                  </a:cubicBezTo>
                  <a:cubicBezTo>
                    <a:pt x="3569" y="1920"/>
                    <a:pt x="3590" y="1927"/>
                    <a:pt x="3620" y="1942"/>
                  </a:cubicBezTo>
                  <a:cubicBezTo>
                    <a:pt x="3634" y="1949"/>
                    <a:pt x="3642" y="1949"/>
                    <a:pt x="3649" y="1957"/>
                  </a:cubicBezTo>
                  <a:cubicBezTo>
                    <a:pt x="3693" y="1971"/>
                    <a:pt x="3744" y="2015"/>
                    <a:pt x="3744" y="2044"/>
                  </a:cubicBezTo>
                  <a:cubicBezTo>
                    <a:pt x="3744" y="2059"/>
                    <a:pt x="3730" y="2074"/>
                    <a:pt x="3722" y="2074"/>
                  </a:cubicBezTo>
                  <a:cubicBezTo>
                    <a:pt x="3708" y="2081"/>
                    <a:pt x="3700" y="2081"/>
                    <a:pt x="3700" y="2088"/>
                  </a:cubicBezTo>
                  <a:cubicBezTo>
                    <a:pt x="3700" y="2103"/>
                    <a:pt x="3700" y="2125"/>
                    <a:pt x="3730" y="2169"/>
                  </a:cubicBezTo>
                  <a:cubicBezTo>
                    <a:pt x="3730" y="2176"/>
                    <a:pt x="3737" y="2184"/>
                    <a:pt x="3737" y="2191"/>
                  </a:cubicBezTo>
                  <a:cubicBezTo>
                    <a:pt x="3759" y="2176"/>
                    <a:pt x="3781" y="2162"/>
                    <a:pt x="3810" y="2154"/>
                  </a:cubicBezTo>
                  <a:cubicBezTo>
                    <a:pt x="3840" y="2140"/>
                    <a:pt x="3869" y="2125"/>
                    <a:pt x="3883" y="2110"/>
                  </a:cubicBezTo>
                  <a:cubicBezTo>
                    <a:pt x="3898" y="2096"/>
                    <a:pt x="3913" y="2088"/>
                    <a:pt x="3942" y="2088"/>
                  </a:cubicBezTo>
                  <a:cubicBezTo>
                    <a:pt x="3993" y="2088"/>
                    <a:pt x="4081" y="2125"/>
                    <a:pt x="4118" y="2147"/>
                  </a:cubicBezTo>
                  <a:cubicBezTo>
                    <a:pt x="4133" y="2162"/>
                    <a:pt x="4147" y="2169"/>
                    <a:pt x="4169" y="2184"/>
                  </a:cubicBezTo>
                  <a:cubicBezTo>
                    <a:pt x="4206" y="2213"/>
                    <a:pt x="4250" y="2242"/>
                    <a:pt x="4309" y="2250"/>
                  </a:cubicBezTo>
                  <a:cubicBezTo>
                    <a:pt x="4382" y="2264"/>
                    <a:pt x="4557" y="2330"/>
                    <a:pt x="4593" y="2367"/>
                  </a:cubicBezTo>
                  <a:cubicBezTo>
                    <a:pt x="4601" y="2374"/>
                    <a:pt x="4608" y="2381"/>
                    <a:pt x="4615" y="2389"/>
                  </a:cubicBezTo>
                  <a:cubicBezTo>
                    <a:pt x="4652" y="2433"/>
                    <a:pt x="4703" y="2491"/>
                    <a:pt x="4806" y="2499"/>
                  </a:cubicBezTo>
                  <a:lnTo>
                    <a:pt x="4813" y="2499"/>
                  </a:lnTo>
                  <a:cubicBezTo>
                    <a:pt x="4886" y="2499"/>
                    <a:pt x="4938" y="2440"/>
                    <a:pt x="4974" y="2381"/>
                  </a:cubicBezTo>
                  <a:cubicBezTo>
                    <a:pt x="4996" y="2360"/>
                    <a:pt x="5011" y="2338"/>
                    <a:pt x="5033" y="2323"/>
                  </a:cubicBezTo>
                  <a:cubicBezTo>
                    <a:pt x="5077" y="2279"/>
                    <a:pt x="5150" y="2257"/>
                    <a:pt x="5238" y="2242"/>
                  </a:cubicBezTo>
                  <a:cubicBezTo>
                    <a:pt x="5260" y="2235"/>
                    <a:pt x="5282" y="2235"/>
                    <a:pt x="5304" y="2235"/>
                  </a:cubicBezTo>
                  <a:cubicBezTo>
                    <a:pt x="5319" y="2235"/>
                    <a:pt x="5333" y="2235"/>
                    <a:pt x="5348" y="2235"/>
                  </a:cubicBezTo>
                  <a:cubicBezTo>
                    <a:pt x="5370" y="2235"/>
                    <a:pt x="5385" y="2235"/>
                    <a:pt x="5399" y="2235"/>
                  </a:cubicBezTo>
                  <a:cubicBezTo>
                    <a:pt x="5407" y="2235"/>
                    <a:pt x="5407" y="2242"/>
                    <a:pt x="5414" y="2242"/>
                  </a:cubicBezTo>
                  <a:cubicBezTo>
                    <a:pt x="5414" y="2228"/>
                    <a:pt x="5414" y="2213"/>
                    <a:pt x="5421" y="2198"/>
                  </a:cubicBezTo>
                  <a:cubicBezTo>
                    <a:pt x="5436" y="2184"/>
                    <a:pt x="5436" y="2184"/>
                    <a:pt x="5436" y="2184"/>
                  </a:cubicBezTo>
                  <a:cubicBezTo>
                    <a:pt x="5458" y="2154"/>
                    <a:pt x="5494" y="2103"/>
                    <a:pt x="5473" y="2074"/>
                  </a:cubicBezTo>
                  <a:cubicBezTo>
                    <a:pt x="5458" y="2059"/>
                    <a:pt x="5451" y="2044"/>
                    <a:pt x="5451" y="2037"/>
                  </a:cubicBezTo>
                  <a:cubicBezTo>
                    <a:pt x="5443" y="2030"/>
                    <a:pt x="5443" y="2022"/>
                    <a:pt x="5436" y="2022"/>
                  </a:cubicBezTo>
                  <a:cubicBezTo>
                    <a:pt x="5436" y="2022"/>
                    <a:pt x="5436" y="2022"/>
                    <a:pt x="5414" y="2037"/>
                  </a:cubicBezTo>
                  <a:cubicBezTo>
                    <a:pt x="5370" y="2074"/>
                    <a:pt x="5319" y="2081"/>
                    <a:pt x="5297" y="2081"/>
                  </a:cubicBezTo>
                  <a:cubicBezTo>
                    <a:pt x="5282" y="2081"/>
                    <a:pt x="5275" y="2074"/>
                    <a:pt x="5275" y="2074"/>
                  </a:cubicBezTo>
                  <a:cubicBezTo>
                    <a:pt x="5260" y="2074"/>
                    <a:pt x="5260" y="2074"/>
                    <a:pt x="5260" y="2074"/>
                  </a:cubicBezTo>
                  <a:cubicBezTo>
                    <a:pt x="5260" y="2059"/>
                    <a:pt x="5260" y="2059"/>
                    <a:pt x="5260" y="2059"/>
                  </a:cubicBezTo>
                  <a:cubicBezTo>
                    <a:pt x="5260" y="2044"/>
                    <a:pt x="5260" y="2030"/>
                    <a:pt x="5253" y="2022"/>
                  </a:cubicBezTo>
                  <a:cubicBezTo>
                    <a:pt x="5245" y="1993"/>
                    <a:pt x="5238" y="1979"/>
                    <a:pt x="5267" y="1927"/>
                  </a:cubicBezTo>
                  <a:cubicBezTo>
                    <a:pt x="5275" y="1905"/>
                    <a:pt x="5275" y="1891"/>
                    <a:pt x="5275" y="1883"/>
                  </a:cubicBezTo>
                  <a:cubicBezTo>
                    <a:pt x="5282" y="1854"/>
                    <a:pt x="5282" y="1839"/>
                    <a:pt x="5326" y="1788"/>
                  </a:cubicBezTo>
                  <a:cubicBezTo>
                    <a:pt x="5370" y="1737"/>
                    <a:pt x="5392" y="1707"/>
                    <a:pt x="5421" y="1707"/>
                  </a:cubicBezTo>
                  <a:cubicBezTo>
                    <a:pt x="5443" y="1707"/>
                    <a:pt x="5458" y="1722"/>
                    <a:pt x="5480" y="1729"/>
                  </a:cubicBezTo>
                  <a:cubicBezTo>
                    <a:pt x="5531" y="1766"/>
                    <a:pt x="5568" y="1773"/>
                    <a:pt x="5656" y="1795"/>
                  </a:cubicBezTo>
                  <a:cubicBezTo>
                    <a:pt x="5722" y="1817"/>
                    <a:pt x="5744" y="1861"/>
                    <a:pt x="5758" y="1898"/>
                  </a:cubicBezTo>
                  <a:cubicBezTo>
                    <a:pt x="5766" y="1912"/>
                    <a:pt x="5766" y="1927"/>
                    <a:pt x="5780" y="1942"/>
                  </a:cubicBezTo>
                  <a:cubicBezTo>
                    <a:pt x="5795" y="1957"/>
                    <a:pt x="5802" y="1979"/>
                    <a:pt x="5810" y="2000"/>
                  </a:cubicBezTo>
                  <a:cubicBezTo>
                    <a:pt x="5824" y="2037"/>
                    <a:pt x="5832" y="2067"/>
                    <a:pt x="5868" y="2096"/>
                  </a:cubicBezTo>
                  <a:cubicBezTo>
                    <a:pt x="5905" y="2125"/>
                    <a:pt x="5912" y="2169"/>
                    <a:pt x="5898" y="2198"/>
                  </a:cubicBezTo>
                  <a:cubicBezTo>
                    <a:pt x="5898" y="2213"/>
                    <a:pt x="5883" y="2228"/>
                    <a:pt x="5868" y="2228"/>
                  </a:cubicBezTo>
                  <a:lnTo>
                    <a:pt x="5868" y="2228"/>
                  </a:lnTo>
                  <a:cubicBezTo>
                    <a:pt x="5854" y="2228"/>
                    <a:pt x="5846" y="2220"/>
                    <a:pt x="5832" y="2206"/>
                  </a:cubicBezTo>
                  <a:cubicBezTo>
                    <a:pt x="5802" y="2176"/>
                    <a:pt x="5780" y="2176"/>
                    <a:pt x="5751" y="2176"/>
                  </a:cubicBezTo>
                  <a:cubicBezTo>
                    <a:pt x="5744" y="2169"/>
                    <a:pt x="5729" y="2169"/>
                    <a:pt x="5714" y="2169"/>
                  </a:cubicBezTo>
                  <a:cubicBezTo>
                    <a:pt x="5700" y="2162"/>
                    <a:pt x="5685" y="2147"/>
                    <a:pt x="5670" y="2140"/>
                  </a:cubicBezTo>
                  <a:cubicBezTo>
                    <a:pt x="5663" y="2132"/>
                    <a:pt x="5656" y="2125"/>
                    <a:pt x="5649" y="2125"/>
                  </a:cubicBezTo>
                  <a:cubicBezTo>
                    <a:pt x="5641" y="2125"/>
                    <a:pt x="5626" y="2132"/>
                    <a:pt x="5612" y="2140"/>
                  </a:cubicBezTo>
                  <a:cubicBezTo>
                    <a:pt x="5553" y="2184"/>
                    <a:pt x="5553" y="2191"/>
                    <a:pt x="5568" y="2242"/>
                  </a:cubicBezTo>
                  <a:cubicBezTo>
                    <a:pt x="5568" y="2264"/>
                    <a:pt x="5561" y="2293"/>
                    <a:pt x="5546" y="2316"/>
                  </a:cubicBezTo>
                  <a:cubicBezTo>
                    <a:pt x="5539" y="2330"/>
                    <a:pt x="5524" y="2338"/>
                    <a:pt x="5509" y="2338"/>
                  </a:cubicBezTo>
                  <a:cubicBezTo>
                    <a:pt x="5494" y="2338"/>
                    <a:pt x="5480" y="2330"/>
                    <a:pt x="5473" y="2323"/>
                  </a:cubicBezTo>
                  <a:cubicBezTo>
                    <a:pt x="5465" y="2316"/>
                    <a:pt x="5458" y="2308"/>
                    <a:pt x="5458" y="2308"/>
                  </a:cubicBezTo>
                  <a:cubicBezTo>
                    <a:pt x="5458" y="2323"/>
                    <a:pt x="5458" y="2345"/>
                    <a:pt x="5451" y="2360"/>
                  </a:cubicBezTo>
                  <a:cubicBezTo>
                    <a:pt x="5451" y="2374"/>
                    <a:pt x="5451" y="2389"/>
                    <a:pt x="5451" y="2403"/>
                  </a:cubicBezTo>
                  <a:cubicBezTo>
                    <a:pt x="5451" y="2455"/>
                    <a:pt x="5451" y="2601"/>
                    <a:pt x="5465" y="2645"/>
                  </a:cubicBezTo>
                  <a:cubicBezTo>
                    <a:pt x="5465" y="2653"/>
                    <a:pt x="5465" y="2667"/>
                    <a:pt x="5473" y="2675"/>
                  </a:cubicBezTo>
                  <a:cubicBezTo>
                    <a:pt x="5487" y="2726"/>
                    <a:pt x="5509" y="2807"/>
                    <a:pt x="5494" y="2865"/>
                  </a:cubicBezTo>
                  <a:cubicBezTo>
                    <a:pt x="5487" y="2931"/>
                    <a:pt x="5392" y="2990"/>
                    <a:pt x="5297" y="3034"/>
                  </a:cubicBezTo>
                  <a:cubicBezTo>
                    <a:pt x="5282" y="3041"/>
                    <a:pt x="5282" y="3041"/>
                    <a:pt x="5282" y="3041"/>
                  </a:cubicBezTo>
                  <a:cubicBezTo>
                    <a:pt x="5238" y="3063"/>
                    <a:pt x="5201" y="3078"/>
                    <a:pt x="5187" y="3129"/>
                  </a:cubicBezTo>
                  <a:cubicBezTo>
                    <a:pt x="5180" y="3195"/>
                    <a:pt x="5077" y="3246"/>
                    <a:pt x="5004" y="3246"/>
                  </a:cubicBezTo>
                  <a:cubicBezTo>
                    <a:pt x="4945" y="3246"/>
                    <a:pt x="4901" y="3268"/>
                    <a:pt x="4857" y="3341"/>
                  </a:cubicBezTo>
                  <a:cubicBezTo>
                    <a:pt x="4842" y="3363"/>
                    <a:pt x="4850" y="3400"/>
                    <a:pt x="4850" y="3422"/>
                  </a:cubicBezTo>
                  <a:cubicBezTo>
                    <a:pt x="4864" y="3466"/>
                    <a:pt x="4901" y="3510"/>
                    <a:pt x="4930" y="3517"/>
                  </a:cubicBezTo>
                  <a:cubicBezTo>
                    <a:pt x="4945" y="3525"/>
                    <a:pt x="4967" y="3532"/>
                    <a:pt x="4982" y="3539"/>
                  </a:cubicBezTo>
                  <a:cubicBezTo>
                    <a:pt x="5033" y="3547"/>
                    <a:pt x="5084" y="3561"/>
                    <a:pt x="5106" y="3605"/>
                  </a:cubicBezTo>
                  <a:cubicBezTo>
                    <a:pt x="5121" y="3627"/>
                    <a:pt x="5128" y="3642"/>
                    <a:pt x="5135" y="3642"/>
                  </a:cubicBezTo>
                  <a:cubicBezTo>
                    <a:pt x="5143" y="3649"/>
                    <a:pt x="5143" y="3649"/>
                    <a:pt x="5143" y="3649"/>
                  </a:cubicBezTo>
                  <a:cubicBezTo>
                    <a:pt x="5135" y="3657"/>
                    <a:pt x="5135" y="3657"/>
                    <a:pt x="5135" y="3657"/>
                  </a:cubicBezTo>
                  <a:cubicBezTo>
                    <a:pt x="5128" y="3715"/>
                    <a:pt x="5113" y="3767"/>
                    <a:pt x="5077" y="3796"/>
                  </a:cubicBezTo>
                  <a:cubicBezTo>
                    <a:pt x="5062" y="3818"/>
                    <a:pt x="5048" y="3825"/>
                    <a:pt x="5040" y="3840"/>
                  </a:cubicBezTo>
                  <a:cubicBezTo>
                    <a:pt x="5026" y="3862"/>
                    <a:pt x="5004" y="3884"/>
                    <a:pt x="4952" y="3920"/>
                  </a:cubicBezTo>
                  <a:cubicBezTo>
                    <a:pt x="4872" y="3979"/>
                    <a:pt x="4857" y="3986"/>
                    <a:pt x="4864" y="4052"/>
                  </a:cubicBezTo>
                  <a:cubicBezTo>
                    <a:pt x="4864" y="4074"/>
                    <a:pt x="4879" y="4096"/>
                    <a:pt x="4886" y="4118"/>
                  </a:cubicBezTo>
                  <a:cubicBezTo>
                    <a:pt x="4908" y="4155"/>
                    <a:pt x="4923" y="4191"/>
                    <a:pt x="4908" y="4235"/>
                  </a:cubicBezTo>
                  <a:cubicBezTo>
                    <a:pt x="4872" y="4316"/>
                    <a:pt x="4886" y="4338"/>
                    <a:pt x="4908" y="4353"/>
                  </a:cubicBezTo>
                  <a:cubicBezTo>
                    <a:pt x="4930" y="4367"/>
                    <a:pt x="4938" y="4389"/>
                    <a:pt x="4945" y="4419"/>
                  </a:cubicBezTo>
                  <a:cubicBezTo>
                    <a:pt x="4960" y="4448"/>
                    <a:pt x="4967" y="4477"/>
                    <a:pt x="4996" y="4485"/>
                  </a:cubicBezTo>
                  <a:cubicBezTo>
                    <a:pt x="5062" y="4507"/>
                    <a:pt x="5128" y="4529"/>
                    <a:pt x="5187" y="4536"/>
                  </a:cubicBezTo>
                  <a:cubicBezTo>
                    <a:pt x="5194" y="4536"/>
                    <a:pt x="5201" y="4536"/>
                    <a:pt x="5209" y="4543"/>
                  </a:cubicBezTo>
                  <a:cubicBezTo>
                    <a:pt x="5238" y="4543"/>
                    <a:pt x="5267" y="4550"/>
                    <a:pt x="5282" y="4572"/>
                  </a:cubicBezTo>
                  <a:cubicBezTo>
                    <a:pt x="5289" y="4587"/>
                    <a:pt x="5289" y="4609"/>
                    <a:pt x="5267" y="4646"/>
                  </a:cubicBezTo>
                  <a:cubicBezTo>
                    <a:pt x="5245" y="4697"/>
                    <a:pt x="5245" y="4734"/>
                    <a:pt x="5238" y="4770"/>
                  </a:cubicBezTo>
                  <a:cubicBezTo>
                    <a:pt x="5238" y="4792"/>
                    <a:pt x="5238" y="4822"/>
                    <a:pt x="5231" y="4843"/>
                  </a:cubicBezTo>
                  <a:cubicBezTo>
                    <a:pt x="5216" y="4888"/>
                    <a:pt x="5194" y="4976"/>
                    <a:pt x="5128" y="4976"/>
                  </a:cubicBezTo>
                  <a:lnTo>
                    <a:pt x="5128" y="4976"/>
                  </a:lnTo>
                  <a:cubicBezTo>
                    <a:pt x="5113" y="4976"/>
                    <a:pt x="5106" y="4976"/>
                    <a:pt x="5099" y="4976"/>
                  </a:cubicBezTo>
                  <a:cubicBezTo>
                    <a:pt x="5077" y="4968"/>
                    <a:pt x="5062" y="4961"/>
                    <a:pt x="5048" y="4953"/>
                  </a:cubicBezTo>
                  <a:cubicBezTo>
                    <a:pt x="5033" y="4946"/>
                    <a:pt x="5026" y="4946"/>
                    <a:pt x="5018" y="4946"/>
                  </a:cubicBezTo>
                  <a:cubicBezTo>
                    <a:pt x="5018" y="4946"/>
                    <a:pt x="5018" y="4946"/>
                    <a:pt x="5018" y="4968"/>
                  </a:cubicBezTo>
                  <a:cubicBezTo>
                    <a:pt x="5018" y="4990"/>
                    <a:pt x="5026" y="5012"/>
                    <a:pt x="5026" y="5034"/>
                  </a:cubicBezTo>
                  <a:cubicBezTo>
                    <a:pt x="5033" y="5071"/>
                    <a:pt x="5048" y="5107"/>
                    <a:pt x="5004" y="5151"/>
                  </a:cubicBezTo>
                  <a:cubicBezTo>
                    <a:pt x="4989" y="5166"/>
                    <a:pt x="4974" y="5181"/>
                    <a:pt x="4967" y="5195"/>
                  </a:cubicBezTo>
                  <a:cubicBezTo>
                    <a:pt x="4938" y="5232"/>
                    <a:pt x="4916" y="5269"/>
                    <a:pt x="4857" y="5276"/>
                  </a:cubicBezTo>
                  <a:cubicBezTo>
                    <a:pt x="4799" y="5283"/>
                    <a:pt x="4769" y="5291"/>
                    <a:pt x="4711" y="5327"/>
                  </a:cubicBezTo>
                  <a:cubicBezTo>
                    <a:pt x="4696" y="5342"/>
                    <a:pt x="4681" y="5349"/>
                    <a:pt x="4674" y="5357"/>
                  </a:cubicBezTo>
                  <a:cubicBezTo>
                    <a:pt x="4637" y="5371"/>
                    <a:pt x="4630" y="5379"/>
                    <a:pt x="4637" y="5422"/>
                  </a:cubicBezTo>
                  <a:cubicBezTo>
                    <a:pt x="4644" y="5488"/>
                    <a:pt x="4637" y="5569"/>
                    <a:pt x="4637" y="5598"/>
                  </a:cubicBezTo>
                  <a:lnTo>
                    <a:pt x="4674" y="5620"/>
                  </a:lnTo>
                  <a:cubicBezTo>
                    <a:pt x="4644" y="5635"/>
                    <a:pt x="4644" y="5635"/>
                    <a:pt x="4644" y="5635"/>
                  </a:cubicBezTo>
                  <a:cubicBezTo>
                    <a:pt x="4623" y="5642"/>
                    <a:pt x="4601" y="5650"/>
                    <a:pt x="4593" y="5657"/>
                  </a:cubicBezTo>
                  <a:cubicBezTo>
                    <a:pt x="4579" y="5664"/>
                    <a:pt x="4564" y="5664"/>
                    <a:pt x="4549" y="5664"/>
                  </a:cubicBezTo>
                  <a:close/>
                  <a:moveTo>
                    <a:pt x="3708" y="2257"/>
                  </a:moveTo>
                  <a:lnTo>
                    <a:pt x="3708" y="2257"/>
                  </a:lnTo>
                  <a:cubicBezTo>
                    <a:pt x="3700" y="2264"/>
                    <a:pt x="3686" y="2264"/>
                    <a:pt x="3678" y="2272"/>
                  </a:cubicBezTo>
                  <a:cubicBezTo>
                    <a:pt x="3671" y="2279"/>
                    <a:pt x="3649" y="2286"/>
                    <a:pt x="3649" y="2293"/>
                  </a:cubicBezTo>
                  <a:cubicBezTo>
                    <a:pt x="3642" y="2308"/>
                    <a:pt x="3634" y="2381"/>
                    <a:pt x="3634" y="2448"/>
                  </a:cubicBezTo>
                  <a:cubicBezTo>
                    <a:pt x="3656" y="2403"/>
                    <a:pt x="3656" y="2403"/>
                    <a:pt x="3656" y="2403"/>
                  </a:cubicBezTo>
                  <a:cubicBezTo>
                    <a:pt x="3656" y="2403"/>
                    <a:pt x="3686" y="2316"/>
                    <a:pt x="3708" y="2257"/>
                  </a:cubicBezTo>
                  <a:close/>
                  <a:moveTo>
                    <a:pt x="432" y="2206"/>
                  </a:moveTo>
                  <a:lnTo>
                    <a:pt x="432" y="2206"/>
                  </a:lnTo>
                  <a:cubicBezTo>
                    <a:pt x="418" y="2206"/>
                    <a:pt x="403" y="2206"/>
                    <a:pt x="374" y="2198"/>
                  </a:cubicBezTo>
                  <a:cubicBezTo>
                    <a:pt x="352" y="2191"/>
                    <a:pt x="352" y="2191"/>
                    <a:pt x="352" y="2191"/>
                  </a:cubicBezTo>
                  <a:cubicBezTo>
                    <a:pt x="286" y="2169"/>
                    <a:pt x="300" y="2125"/>
                    <a:pt x="308" y="2096"/>
                  </a:cubicBezTo>
                  <a:cubicBezTo>
                    <a:pt x="315" y="2074"/>
                    <a:pt x="322" y="2052"/>
                    <a:pt x="322" y="2030"/>
                  </a:cubicBezTo>
                  <a:cubicBezTo>
                    <a:pt x="322" y="2008"/>
                    <a:pt x="322" y="1971"/>
                    <a:pt x="344" y="1971"/>
                  </a:cubicBezTo>
                  <a:cubicBezTo>
                    <a:pt x="359" y="1971"/>
                    <a:pt x="374" y="1986"/>
                    <a:pt x="403" y="2022"/>
                  </a:cubicBezTo>
                  <a:cubicBezTo>
                    <a:pt x="418" y="2037"/>
                    <a:pt x="425" y="2044"/>
                    <a:pt x="432" y="2059"/>
                  </a:cubicBezTo>
                  <a:cubicBezTo>
                    <a:pt x="447" y="2059"/>
                    <a:pt x="469" y="2067"/>
                    <a:pt x="483" y="2081"/>
                  </a:cubicBezTo>
                  <a:cubicBezTo>
                    <a:pt x="491" y="2096"/>
                    <a:pt x="498" y="2118"/>
                    <a:pt x="483" y="2147"/>
                  </a:cubicBezTo>
                  <a:cubicBezTo>
                    <a:pt x="476" y="2176"/>
                    <a:pt x="461" y="2206"/>
                    <a:pt x="432" y="2206"/>
                  </a:cubicBezTo>
                  <a:close/>
                  <a:moveTo>
                    <a:pt x="667" y="1979"/>
                  </a:moveTo>
                  <a:lnTo>
                    <a:pt x="667" y="1979"/>
                  </a:lnTo>
                  <a:cubicBezTo>
                    <a:pt x="630" y="1979"/>
                    <a:pt x="615" y="1949"/>
                    <a:pt x="601" y="1912"/>
                  </a:cubicBezTo>
                  <a:cubicBezTo>
                    <a:pt x="593" y="1898"/>
                    <a:pt x="593" y="1891"/>
                    <a:pt x="586" y="1876"/>
                  </a:cubicBezTo>
                  <a:cubicBezTo>
                    <a:pt x="571" y="1847"/>
                    <a:pt x="564" y="1825"/>
                    <a:pt x="579" y="1810"/>
                  </a:cubicBezTo>
                  <a:cubicBezTo>
                    <a:pt x="593" y="1788"/>
                    <a:pt x="630" y="1788"/>
                    <a:pt x="667" y="1788"/>
                  </a:cubicBezTo>
                  <a:cubicBezTo>
                    <a:pt x="689" y="1766"/>
                    <a:pt x="755" y="1693"/>
                    <a:pt x="813" y="1693"/>
                  </a:cubicBezTo>
                  <a:cubicBezTo>
                    <a:pt x="828" y="1693"/>
                    <a:pt x="843" y="1700"/>
                    <a:pt x="850" y="1707"/>
                  </a:cubicBezTo>
                  <a:cubicBezTo>
                    <a:pt x="865" y="1729"/>
                    <a:pt x="857" y="1759"/>
                    <a:pt x="850" y="1810"/>
                  </a:cubicBezTo>
                  <a:cubicBezTo>
                    <a:pt x="850" y="1832"/>
                    <a:pt x="843" y="1861"/>
                    <a:pt x="835" y="1891"/>
                  </a:cubicBezTo>
                  <a:cubicBezTo>
                    <a:pt x="835" y="1934"/>
                    <a:pt x="828" y="1971"/>
                    <a:pt x="784" y="1971"/>
                  </a:cubicBezTo>
                  <a:cubicBezTo>
                    <a:pt x="777" y="1971"/>
                    <a:pt x="769" y="1971"/>
                    <a:pt x="762" y="1971"/>
                  </a:cubicBezTo>
                  <a:cubicBezTo>
                    <a:pt x="747" y="1971"/>
                    <a:pt x="740" y="1971"/>
                    <a:pt x="733" y="1971"/>
                  </a:cubicBezTo>
                  <a:cubicBezTo>
                    <a:pt x="718" y="1971"/>
                    <a:pt x="711" y="1971"/>
                    <a:pt x="703" y="1971"/>
                  </a:cubicBezTo>
                  <a:cubicBezTo>
                    <a:pt x="689" y="1979"/>
                    <a:pt x="681" y="1979"/>
                    <a:pt x="667" y="1979"/>
                  </a:cubicBezTo>
                  <a:close/>
                  <a:moveTo>
                    <a:pt x="506" y="1759"/>
                  </a:moveTo>
                  <a:lnTo>
                    <a:pt x="506" y="1759"/>
                  </a:lnTo>
                  <a:cubicBezTo>
                    <a:pt x="476" y="1759"/>
                    <a:pt x="469" y="1737"/>
                    <a:pt x="469" y="1715"/>
                  </a:cubicBezTo>
                  <a:cubicBezTo>
                    <a:pt x="461" y="1693"/>
                    <a:pt x="461" y="1678"/>
                    <a:pt x="447" y="1663"/>
                  </a:cubicBezTo>
                  <a:cubicBezTo>
                    <a:pt x="447" y="1656"/>
                    <a:pt x="432" y="1641"/>
                    <a:pt x="440" y="1627"/>
                  </a:cubicBezTo>
                  <a:cubicBezTo>
                    <a:pt x="440" y="1619"/>
                    <a:pt x="447" y="1612"/>
                    <a:pt x="461" y="1612"/>
                  </a:cubicBezTo>
                  <a:cubicBezTo>
                    <a:pt x="491" y="1612"/>
                    <a:pt x="528" y="1627"/>
                    <a:pt x="564" y="1649"/>
                  </a:cubicBezTo>
                  <a:cubicBezTo>
                    <a:pt x="564" y="1656"/>
                    <a:pt x="579" y="1663"/>
                    <a:pt x="579" y="1685"/>
                  </a:cubicBezTo>
                  <a:cubicBezTo>
                    <a:pt x="579" y="1700"/>
                    <a:pt x="564" y="1722"/>
                    <a:pt x="535" y="1744"/>
                  </a:cubicBezTo>
                  <a:cubicBezTo>
                    <a:pt x="520" y="1759"/>
                    <a:pt x="513" y="1759"/>
                    <a:pt x="506" y="1759"/>
                  </a:cubicBezTo>
                  <a:close/>
                  <a:moveTo>
                    <a:pt x="220" y="1575"/>
                  </a:moveTo>
                  <a:lnTo>
                    <a:pt x="220" y="1575"/>
                  </a:lnTo>
                  <a:cubicBezTo>
                    <a:pt x="190" y="1575"/>
                    <a:pt x="161" y="1561"/>
                    <a:pt x="124" y="1539"/>
                  </a:cubicBezTo>
                  <a:cubicBezTo>
                    <a:pt x="59" y="1510"/>
                    <a:pt x="59" y="1466"/>
                    <a:pt x="51" y="1392"/>
                  </a:cubicBezTo>
                  <a:cubicBezTo>
                    <a:pt x="51" y="1378"/>
                    <a:pt x="51" y="1356"/>
                    <a:pt x="51" y="1334"/>
                  </a:cubicBezTo>
                  <a:cubicBezTo>
                    <a:pt x="44" y="1253"/>
                    <a:pt x="66" y="1238"/>
                    <a:pt x="102" y="1217"/>
                  </a:cubicBezTo>
                  <a:cubicBezTo>
                    <a:pt x="117" y="1209"/>
                    <a:pt x="139" y="1202"/>
                    <a:pt x="154" y="1187"/>
                  </a:cubicBezTo>
                  <a:cubicBezTo>
                    <a:pt x="190" y="1158"/>
                    <a:pt x="190" y="1158"/>
                    <a:pt x="190" y="1158"/>
                  </a:cubicBezTo>
                  <a:cubicBezTo>
                    <a:pt x="183" y="1202"/>
                    <a:pt x="183" y="1202"/>
                    <a:pt x="183" y="1202"/>
                  </a:cubicBezTo>
                  <a:cubicBezTo>
                    <a:pt x="183" y="1202"/>
                    <a:pt x="161" y="1312"/>
                    <a:pt x="212" y="1385"/>
                  </a:cubicBezTo>
                  <a:cubicBezTo>
                    <a:pt x="227" y="1400"/>
                    <a:pt x="227" y="1400"/>
                    <a:pt x="227" y="1400"/>
                  </a:cubicBezTo>
                  <a:cubicBezTo>
                    <a:pt x="257" y="1451"/>
                    <a:pt x="264" y="1451"/>
                    <a:pt x="264" y="1488"/>
                  </a:cubicBezTo>
                  <a:cubicBezTo>
                    <a:pt x="264" y="1495"/>
                    <a:pt x="264" y="1502"/>
                    <a:pt x="264" y="1517"/>
                  </a:cubicBezTo>
                  <a:cubicBezTo>
                    <a:pt x="264" y="1539"/>
                    <a:pt x="257" y="1546"/>
                    <a:pt x="249" y="1561"/>
                  </a:cubicBezTo>
                  <a:cubicBezTo>
                    <a:pt x="249" y="1568"/>
                    <a:pt x="234" y="1575"/>
                    <a:pt x="220" y="1575"/>
                  </a:cubicBezTo>
                  <a:close/>
                  <a:moveTo>
                    <a:pt x="601" y="1539"/>
                  </a:moveTo>
                  <a:lnTo>
                    <a:pt x="601" y="1539"/>
                  </a:lnTo>
                  <a:cubicBezTo>
                    <a:pt x="579" y="1539"/>
                    <a:pt x="571" y="1539"/>
                    <a:pt x="557" y="1531"/>
                  </a:cubicBezTo>
                  <a:cubicBezTo>
                    <a:pt x="506" y="1510"/>
                    <a:pt x="491" y="1480"/>
                    <a:pt x="491" y="1480"/>
                  </a:cubicBezTo>
                  <a:cubicBezTo>
                    <a:pt x="483" y="1466"/>
                    <a:pt x="483" y="1466"/>
                    <a:pt x="483" y="1466"/>
                  </a:cubicBezTo>
                  <a:cubicBezTo>
                    <a:pt x="498" y="1458"/>
                    <a:pt x="498" y="1458"/>
                    <a:pt x="498" y="1458"/>
                  </a:cubicBezTo>
                  <a:cubicBezTo>
                    <a:pt x="528" y="1443"/>
                    <a:pt x="557" y="1443"/>
                    <a:pt x="586" y="1436"/>
                  </a:cubicBezTo>
                  <a:cubicBezTo>
                    <a:pt x="630" y="1436"/>
                    <a:pt x="667" y="1429"/>
                    <a:pt x="696" y="1392"/>
                  </a:cubicBezTo>
                  <a:cubicBezTo>
                    <a:pt x="718" y="1370"/>
                    <a:pt x="733" y="1356"/>
                    <a:pt x="740" y="1348"/>
                  </a:cubicBezTo>
                  <a:cubicBezTo>
                    <a:pt x="755" y="1334"/>
                    <a:pt x="762" y="1326"/>
                    <a:pt x="791" y="1282"/>
                  </a:cubicBezTo>
                  <a:cubicBezTo>
                    <a:pt x="813" y="1246"/>
                    <a:pt x="813" y="1246"/>
                    <a:pt x="813" y="1246"/>
                  </a:cubicBezTo>
                  <a:cubicBezTo>
                    <a:pt x="813" y="1290"/>
                    <a:pt x="813" y="1290"/>
                    <a:pt x="813" y="1290"/>
                  </a:cubicBezTo>
                  <a:cubicBezTo>
                    <a:pt x="821" y="1304"/>
                    <a:pt x="828" y="1473"/>
                    <a:pt x="747" y="1495"/>
                  </a:cubicBezTo>
                  <a:cubicBezTo>
                    <a:pt x="733" y="1502"/>
                    <a:pt x="725" y="1510"/>
                    <a:pt x="711" y="1510"/>
                  </a:cubicBezTo>
                  <a:cubicBezTo>
                    <a:pt x="674" y="1524"/>
                    <a:pt x="630" y="1539"/>
                    <a:pt x="601" y="1539"/>
                  </a:cubicBezTo>
                  <a:close/>
                  <a:moveTo>
                    <a:pt x="528" y="1356"/>
                  </a:moveTo>
                  <a:lnTo>
                    <a:pt x="528" y="1356"/>
                  </a:lnTo>
                  <a:cubicBezTo>
                    <a:pt x="520" y="1356"/>
                    <a:pt x="506" y="1356"/>
                    <a:pt x="491" y="1348"/>
                  </a:cubicBezTo>
                  <a:cubicBezTo>
                    <a:pt x="469" y="1341"/>
                    <a:pt x="440" y="1341"/>
                    <a:pt x="418" y="1334"/>
                  </a:cubicBezTo>
                  <a:cubicBezTo>
                    <a:pt x="344" y="1326"/>
                    <a:pt x="286" y="1319"/>
                    <a:pt x="257" y="1260"/>
                  </a:cubicBezTo>
                  <a:cubicBezTo>
                    <a:pt x="220" y="1187"/>
                    <a:pt x="242" y="1129"/>
                    <a:pt x="242" y="1129"/>
                  </a:cubicBezTo>
                  <a:cubicBezTo>
                    <a:pt x="264" y="1092"/>
                    <a:pt x="286" y="1077"/>
                    <a:pt x="308" y="1077"/>
                  </a:cubicBezTo>
                  <a:lnTo>
                    <a:pt x="315" y="1077"/>
                  </a:lnTo>
                  <a:cubicBezTo>
                    <a:pt x="322" y="1077"/>
                    <a:pt x="322" y="1077"/>
                    <a:pt x="330" y="1077"/>
                  </a:cubicBezTo>
                  <a:cubicBezTo>
                    <a:pt x="344" y="1077"/>
                    <a:pt x="352" y="1077"/>
                    <a:pt x="366" y="1070"/>
                  </a:cubicBezTo>
                  <a:cubicBezTo>
                    <a:pt x="432" y="1048"/>
                    <a:pt x="432" y="1048"/>
                    <a:pt x="491" y="1041"/>
                  </a:cubicBezTo>
                  <a:cubicBezTo>
                    <a:pt x="513" y="1033"/>
                    <a:pt x="520" y="1033"/>
                    <a:pt x="535" y="1033"/>
                  </a:cubicBezTo>
                  <a:cubicBezTo>
                    <a:pt x="564" y="1033"/>
                    <a:pt x="571" y="1048"/>
                    <a:pt x="601" y="1092"/>
                  </a:cubicBezTo>
                  <a:cubicBezTo>
                    <a:pt x="601" y="1099"/>
                    <a:pt x="608" y="1107"/>
                    <a:pt x="615" y="1114"/>
                  </a:cubicBezTo>
                  <a:cubicBezTo>
                    <a:pt x="638" y="1150"/>
                    <a:pt x="638" y="1158"/>
                    <a:pt x="608" y="1231"/>
                  </a:cubicBezTo>
                  <a:cubicBezTo>
                    <a:pt x="601" y="1246"/>
                    <a:pt x="593" y="1268"/>
                    <a:pt x="593" y="1282"/>
                  </a:cubicBezTo>
                  <a:cubicBezTo>
                    <a:pt x="586" y="1319"/>
                    <a:pt x="571" y="1356"/>
                    <a:pt x="528" y="1356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4E91D22B-3A7B-444F-A2C0-9C38D6575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0243" y="2973820"/>
              <a:ext cx="2905482" cy="2062837"/>
            </a:xfrm>
            <a:custGeom>
              <a:avLst/>
              <a:gdLst>
                <a:gd name="T0" fmla="*/ 821 w 7563"/>
                <a:gd name="T1" fmla="*/ 4910 h 5431"/>
                <a:gd name="T2" fmla="*/ 132 w 7563"/>
                <a:gd name="T3" fmla="*/ 4653 h 5431"/>
                <a:gd name="T4" fmla="*/ 396 w 7563"/>
                <a:gd name="T5" fmla="*/ 4030 h 5431"/>
                <a:gd name="T6" fmla="*/ 579 w 7563"/>
                <a:gd name="T7" fmla="*/ 3554 h 5431"/>
                <a:gd name="T8" fmla="*/ 513 w 7563"/>
                <a:gd name="T9" fmla="*/ 2609 h 5431"/>
                <a:gd name="T10" fmla="*/ 1246 w 7563"/>
                <a:gd name="T11" fmla="*/ 2711 h 5431"/>
                <a:gd name="T12" fmla="*/ 1641 w 7563"/>
                <a:gd name="T13" fmla="*/ 2550 h 5431"/>
                <a:gd name="T14" fmla="*/ 1803 w 7563"/>
                <a:gd name="T15" fmla="*/ 2345 h 5431"/>
                <a:gd name="T16" fmla="*/ 2286 w 7563"/>
                <a:gd name="T17" fmla="*/ 1949 h 5431"/>
                <a:gd name="T18" fmla="*/ 3253 w 7563"/>
                <a:gd name="T19" fmla="*/ 1407 h 5431"/>
                <a:gd name="T20" fmla="*/ 4037 w 7563"/>
                <a:gd name="T21" fmla="*/ 887 h 5431"/>
                <a:gd name="T22" fmla="*/ 4037 w 7563"/>
                <a:gd name="T23" fmla="*/ 989 h 5431"/>
                <a:gd name="T24" fmla="*/ 3480 w 7563"/>
                <a:gd name="T25" fmla="*/ 1180 h 5431"/>
                <a:gd name="T26" fmla="*/ 3422 w 7563"/>
                <a:gd name="T27" fmla="*/ 1473 h 5431"/>
                <a:gd name="T28" fmla="*/ 4125 w 7563"/>
                <a:gd name="T29" fmla="*/ 1114 h 5431"/>
                <a:gd name="T30" fmla="*/ 4499 w 7563"/>
                <a:gd name="T31" fmla="*/ 887 h 5431"/>
                <a:gd name="T32" fmla="*/ 4961 w 7563"/>
                <a:gd name="T33" fmla="*/ 1473 h 5431"/>
                <a:gd name="T34" fmla="*/ 5591 w 7563"/>
                <a:gd name="T35" fmla="*/ 1979 h 5431"/>
                <a:gd name="T36" fmla="*/ 6140 w 7563"/>
                <a:gd name="T37" fmla="*/ 1642 h 5431"/>
                <a:gd name="T38" fmla="*/ 7042 w 7563"/>
                <a:gd name="T39" fmla="*/ 2411 h 5431"/>
                <a:gd name="T40" fmla="*/ 6485 w 7563"/>
                <a:gd name="T41" fmla="*/ 2763 h 5431"/>
                <a:gd name="T42" fmla="*/ 7034 w 7563"/>
                <a:gd name="T43" fmla="*/ 2990 h 5431"/>
                <a:gd name="T44" fmla="*/ 7430 w 7563"/>
                <a:gd name="T45" fmla="*/ 3950 h 5431"/>
                <a:gd name="T46" fmla="*/ 7196 w 7563"/>
                <a:gd name="T47" fmla="*/ 4668 h 5431"/>
                <a:gd name="T48" fmla="*/ 7100 w 7563"/>
                <a:gd name="T49" fmla="*/ 4104 h 5431"/>
                <a:gd name="T50" fmla="*/ 6653 w 7563"/>
                <a:gd name="T51" fmla="*/ 4148 h 5431"/>
                <a:gd name="T52" fmla="*/ 6265 w 7563"/>
                <a:gd name="T53" fmla="*/ 3869 h 5431"/>
                <a:gd name="T54" fmla="*/ 5825 w 7563"/>
                <a:gd name="T55" fmla="*/ 4419 h 5431"/>
                <a:gd name="T56" fmla="*/ 5539 w 7563"/>
                <a:gd name="T57" fmla="*/ 4815 h 5431"/>
                <a:gd name="T58" fmla="*/ 5093 w 7563"/>
                <a:gd name="T59" fmla="*/ 4807 h 5431"/>
                <a:gd name="T60" fmla="*/ 4689 w 7563"/>
                <a:gd name="T61" fmla="*/ 5027 h 5431"/>
                <a:gd name="T62" fmla="*/ 4162 w 7563"/>
                <a:gd name="T63" fmla="*/ 4968 h 5431"/>
                <a:gd name="T64" fmla="*/ 3715 w 7563"/>
                <a:gd name="T65" fmla="*/ 4888 h 5431"/>
                <a:gd name="T66" fmla="*/ 2997 w 7563"/>
                <a:gd name="T67" fmla="*/ 4631 h 5431"/>
                <a:gd name="T68" fmla="*/ 2623 w 7563"/>
                <a:gd name="T69" fmla="*/ 4836 h 5431"/>
                <a:gd name="T70" fmla="*/ 2066 w 7563"/>
                <a:gd name="T71" fmla="*/ 5012 h 5431"/>
                <a:gd name="T72" fmla="*/ 1619 w 7563"/>
                <a:gd name="T73" fmla="*/ 5379 h 5431"/>
                <a:gd name="T74" fmla="*/ 6434 w 7563"/>
                <a:gd name="T75" fmla="*/ 2477 h 5431"/>
                <a:gd name="T76" fmla="*/ 6441 w 7563"/>
                <a:gd name="T77" fmla="*/ 2411 h 5431"/>
                <a:gd name="T78" fmla="*/ 6580 w 7563"/>
                <a:gd name="T79" fmla="*/ 2330 h 5431"/>
                <a:gd name="T80" fmla="*/ 6448 w 7563"/>
                <a:gd name="T81" fmla="*/ 2037 h 5431"/>
                <a:gd name="T82" fmla="*/ 6309 w 7563"/>
                <a:gd name="T83" fmla="*/ 2133 h 5431"/>
                <a:gd name="T84" fmla="*/ 6104 w 7563"/>
                <a:gd name="T85" fmla="*/ 2169 h 5431"/>
                <a:gd name="T86" fmla="*/ 1890 w 7563"/>
                <a:gd name="T87" fmla="*/ 2191 h 5431"/>
                <a:gd name="T88" fmla="*/ 5364 w 7563"/>
                <a:gd name="T89" fmla="*/ 1392 h 5431"/>
                <a:gd name="T90" fmla="*/ 4975 w 7563"/>
                <a:gd name="T91" fmla="*/ 1348 h 5431"/>
                <a:gd name="T92" fmla="*/ 4851 w 7563"/>
                <a:gd name="T93" fmla="*/ 894 h 5431"/>
                <a:gd name="T94" fmla="*/ 4953 w 7563"/>
                <a:gd name="T95" fmla="*/ 462 h 5431"/>
                <a:gd name="T96" fmla="*/ 5144 w 7563"/>
                <a:gd name="T97" fmla="*/ 542 h 5431"/>
                <a:gd name="T98" fmla="*/ 5356 w 7563"/>
                <a:gd name="T99" fmla="*/ 586 h 5431"/>
                <a:gd name="T100" fmla="*/ 5723 w 7563"/>
                <a:gd name="T101" fmla="*/ 858 h 5431"/>
                <a:gd name="T102" fmla="*/ 5972 w 7563"/>
                <a:gd name="T103" fmla="*/ 1004 h 5431"/>
                <a:gd name="T104" fmla="*/ 5767 w 7563"/>
                <a:gd name="T105" fmla="*/ 1180 h 5431"/>
                <a:gd name="T106" fmla="*/ 5584 w 7563"/>
                <a:gd name="T107" fmla="*/ 1180 h 5431"/>
                <a:gd name="T108" fmla="*/ 5239 w 7563"/>
                <a:gd name="T109" fmla="*/ 1356 h 5431"/>
                <a:gd name="T110" fmla="*/ 4843 w 7563"/>
                <a:gd name="T111" fmla="*/ 865 h 5431"/>
                <a:gd name="T112" fmla="*/ 4990 w 7563"/>
                <a:gd name="T113" fmla="*/ 616 h 5431"/>
                <a:gd name="T114" fmla="*/ 5503 w 7563"/>
                <a:gd name="T115" fmla="*/ 469 h 5431"/>
                <a:gd name="T116" fmla="*/ 5642 w 7563"/>
                <a:gd name="T117" fmla="*/ 674 h 5431"/>
                <a:gd name="T118" fmla="*/ 5093 w 7563"/>
                <a:gd name="T119" fmla="*/ 59 h 5431"/>
                <a:gd name="T120" fmla="*/ 5144 w 7563"/>
                <a:gd name="T121" fmla="*/ 359 h 5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563" h="5431">
                  <a:moveTo>
                    <a:pt x="1363" y="5430"/>
                  </a:moveTo>
                  <a:lnTo>
                    <a:pt x="1363" y="5430"/>
                  </a:lnTo>
                  <a:cubicBezTo>
                    <a:pt x="1326" y="5401"/>
                    <a:pt x="1267" y="5379"/>
                    <a:pt x="1224" y="5379"/>
                  </a:cubicBezTo>
                  <a:cubicBezTo>
                    <a:pt x="1209" y="5379"/>
                    <a:pt x="1202" y="5379"/>
                    <a:pt x="1187" y="5379"/>
                  </a:cubicBezTo>
                  <a:cubicBezTo>
                    <a:pt x="1180" y="5386"/>
                    <a:pt x="1172" y="5386"/>
                    <a:pt x="1165" y="5386"/>
                  </a:cubicBezTo>
                  <a:cubicBezTo>
                    <a:pt x="1136" y="5386"/>
                    <a:pt x="1121" y="5371"/>
                    <a:pt x="1114" y="5349"/>
                  </a:cubicBezTo>
                  <a:cubicBezTo>
                    <a:pt x="1106" y="5320"/>
                    <a:pt x="1121" y="5283"/>
                    <a:pt x="1150" y="5261"/>
                  </a:cubicBezTo>
                  <a:cubicBezTo>
                    <a:pt x="1158" y="5261"/>
                    <a:pt x="1158" y="5254"/>
                    <a:pt x="1158" y="5254"/>
                  </a:cubicBezTo>
                  <a:cubicBezTo>
                    <a:pt x="1158" y="5239"/>
                    <a:pt x="1099" y="5203"/>
                    <a:pt x="1048" y="5188"/>
                  </a:cubicBezTo>
                  <a:cubicBezTo>
                    <a:pt x="989" y="5166"/>
                    <a:pt x="894" y="5042"/>
                    <a:pt x="872" y="4998"/>
                  </a:cubicBezTo>
                  <a:cubicBezTo>
                    <a:pt x="865" y="4976"/>
                    <a:pt x="843" y="4946"/>
                    <a:pt x="821" y="4910"/>
                  </a:cubicBezTo>
                  <a:cubicBezTo>
                    <a:pt x="799" y="4873"/>
                    <a:pt x="777" y="4836"/>
                    <a:pt x="755" y="4807"/>
                  </a:cubicBezTo>
                  <a:cubicBezTo>
                    <a:pt x="718" y="4734"/>
                    <a:pt x="696" y="4719"/>
                    <a:pt x="630" y="4712"/>
                  </a:cubicBezTo>
                  <a:cubicBezTo>
                    <a:pt x="630" y="4712"/>
                    <a:pt x="623" y="4712"/>
                    <a:pt x="615" y="4712"/>
                  </a:cubicBezTo>
                  <a:cubicBezTo>
                    <a:pt x="586" y="4712"/>
                    <a:pt x="572" y="4727"/>
                    <a:pt x="550" y="4756"/>
                  </a:cubicBezTo>
                  <a:cubicBezTo>
                    <a:pt x="542" y="4763"/>
                    <a:pt x="535" y="4778"/>
                    <a:pt x="527" y="4793"/>
                  </a:cubicBezTo>
                  <a:cubicBezTo>
                    <a:pt x="498" y="4822"/>
                    <a:pt x="469" y="4836"/>
                    <a:pt x="425" y="4836"/>
                  </a:cubicBezTo>
                  <a:cubicBezTo>
                    <a:pt x="410" y="4836"/>
                    <a:pt x="388" y="4836"/>
                    <a:pt x="374" y="4829"/>
                  </a:cubicBezTo>
                  <a:cubicBezTo>
                    <a:pt x="322" y="4807"/>
                    <a:pt x="256" y="4719"/>
                    <a:pt x="227" y="4675"/>
                  </a:cubicBezTo>
                  <a:cubicBezTo>
                    <a:pt x="212" y="4646"/>
                    <a:pt x="198" y="4646"/>
                    <a:pt x="183" y="4646"/>
                  </a:cubicBezTo>
                  <a:cubicBezTo>
                    <a:pt x="176" y="4646"/>
                    <a:pt x="168" y="4646"/>
                    <a:pt x="154" y="4653"/>
                  </a:cubicBezTo>
                  <a:cubicBezTo>
                    <a:pt x="146" y="4653"/>
                    <a:pt x="139" y="4653"/>
                    <a:pt x="132" y="4653"/>
                  </a:cubicBezTo>
                  <a:cubicBezTo>
                    <a:pt x="103" y="4653"/>
                    <a:pt x="59" y="4631"/>
                    <a:pt x="29" y="4617"/>
                  </a:cubicBezTo>
                  <a:cubicBezTo>
                    <a:pt x="22" y="4609"/>
                    <a:pt x="15" y="4602"/>
                    <a:pt x="15" y="4602"/>
                  </a:cubicBezTo>
                  <a:cubicBezTo>
                    <a:pt x="7" y="4602"/>
                    <a:pt x="7" y="4602"/>
                    <a:pt x="7" y="4602"/>
                  </a:cubicBezTo>
                  <a:cubicBezTo>
                    <a:pt x="7" y="4595"/>
                    <a:pt x="7" y="4595"/>
                    <a:pt x="7" y="4595"/>
                  </a:cubicBezTo>
                  <a:cubicBezTo>
                    <a:pt x="7" y="4587"/>
                    <a:pt x="15" y="4492"/>
                    <a:pt x="7" y="4419"/>
                  </a:cubicBezTo>
                  <a:cubicBezTo>
                    <a:pt x="0" y="4353"/>
                    <a:pt x="22" y="4338"/>
                    <a:pt x="59" y="4316"/>
                  </a:cubicBezTo>
                  <a:cubicBezTo>
                    <a:pt x="73" y="4309"/>
                    <a:pt x="81" y="4302"/>
                    <a:pt x="95" y="4294"/>
                  </a:cubicBezTo>
                  <a:cubicBezTo>
                    <a:pt x="161" y="4250"/>
                    <a:pt x="191" y="4236"/>
                    <a:pt x="256" y="4228"/>
                  </a:cubicBezTo>
                  <a:cubicBezTo>
                    <a:pt x="300" y="4221"/>
                    <a:pt x="315" y="4199"/>
                    <a:pt x="344" y="4162"/>
                  </a:cubicBezTo>
                  <a:cubicBezTo>
                    <a:pt x="352" y="4148"/>
                    <a:pt x="366" y="4133"/>
                    <a:pt x="388" y="4111"/>
                  </a:cubicBezTo>
                  <a:cubicBezTo>
                    <a:pt x="410" y="4089"/>
                    <a:pt x="410" y="4067"/>
                    <a:pt x="396" y="4030"/>
                  </a:cubicBezTo>
                  <a:cubicBezTo>
                    <a:pt x="396" y="4008"/>
                    <a:pt x="388" y="3986"/>
                    <a:pt x="388" y="3957"/>
                  </a:cubicBezTo>
                  <a:cubicBezTo>
                    <a:pt x="388" y="3935"/>
                    <a:pt x="388" y="3898"/>
                    <a:pt x="418" y="3898"/>
                  </a:cubicBezTo>
                  <a:cubicBezTo>
                    <a:pt x="432" y="3898"/>
                    <a:pt x="447" y="3906"/>
                    <a:pt x="462" y="3913"/>
                  </a:cubicBezTo>
                  <a:cubicBezTo>
                    <a:pt x="476" y="3920"/>
                    <a:pt x="491" y="3928"/>
                    <a:pt x="513" y="3935"/>
                  </a:cubicBezTo>
                  <a:cubicBezTo>
                    <a:pt x="513" y="3935"/>
                    <a:pt x="520" y="3935"/>
                    <a:pt x="527" y="3935"/>
                  </a:cubicBezTo>
                  <a:cubicBezTo>
                    <a:pt x="557" y="3935"/>
                    <a:pt x="579" y="3906"/>
                    <a:pt x="601" y="3825"/>
                  </a:cubicBezTo>
                  <a:cubicBezTo>
                    <a:pt x="608" y="3803"/>
                    <a:pt x="608" y="3781"/>
                    <a:pt x="608" y="3759"/>
                  </a:cubicBezTo>
                  <a:cubicBezTo>
                    <a:pt x="615" y="3715"/>
                    <a:pt x="615" y="3671"/>
                    <a:pt x="645" y="3620"/>
                  </a:cubicBezTo>
                  <a:cubicBezTo>
                    <a:pt x="659" y="3591"/>
                    <a:pt x="659" y="3576"/>
                    <a:pt x="659" y="3569"/>
                  </a:cubicBezTo>
                  <a:cubicBezTo>
                    <a:pt x="652" y="3561"/>
                    <a:pt x="630" y="3561"/>
                    <a:pt x="608" y="3554"/>
                  </a:cubicBezTo>
                  <a:cubicBezTo>
                    <a:pt x="593" y="3554"/>
                    <a:pt x="586" y="3554"/>
                    <a:pt x="579" y="3554"/>
                  </a:cubicBezTo>
                  <a:cubicBezTo>
                    <a:pt x="520" y="3547"/>
                    <a:pt x="454" y="3525"/>
                    <a:pt x="388" y="3503"/>
                  </a:cubicBezTo>
                  <a:cubicBezTo>
                    <a:pt x="344" y="3488"/>
                    <a:pt x="330" y="3444"/>
                    <a:pt x="322" y="3415"/>
                  </a:cubicBezTo>
                  <a:cubicBezTo>
                    <a:pt x="315" y="3393"/>
                    <a:pt x="308" y="3371"/>
                    <a:pt x="293" y="3364"/>
                  </a:cubicBezTo>
                  <a:cubicBezTo>
                    <a:pt x="227" y="3327"/>
                    <a:pt x="264" y="3239"/>
                    <a:pt x="278" y="3210"/>
                  </a:cubicBezTo>
                  <a:cubicBezTo>
                    <a:pt x="293" y="3180"/>
                    <a:pt x="278" y="3151"/>
                    <a:pt x="264" y="3122"/>
                  </a:cubicBezTo>
                  <a:cubicBezTo>
                    <a:pt x="249" y="3093"/>
                    <a:pt x="242" y="3070"/>
                    <a:pt x="234" y="3041"/>
                  </a:cubicBezTo>
                  <a:cubicBezTo>
                    <a:pt x="227" y="2960"/>
                    <a:pt x="249" y="2939"/>
                    <a:pt x="337" y="2880"/>
                  </a:cubicBezTo>
                  <a:cubicBezTo>
                    <a:pt x="388" y="2843"/>
                    <a:pt x="403" y="2829"/>
                    <a:pt x="418" y="2807"/>
                  </a:cubicBezTo>
                  <a:cubicBezTo>
                    <a:pt x="432" y="2792"/>
                    <a:pt x="440" y="2777"/>
                    <a:pt x="462" y="2763"/>
                  </a:cubicBezTo>
                  <a:cubicBezTo>
                    <a:pt x="491" y="2734"/>
                    <a:pt x="505" y="2675"/>
                    <a:pt x="513" y="2638"/>
                  </a:cubicBezTo>
                  <a:cubicBezTo>
                    <a:pt x="513" y="2609"/>
                    <a:pt x="513" y="2609"/>
                    <a:pt x="513" y="2609"/>
                  </a:cubicBezTo>
                  <a:cubicBezTo>
                    <a:pt x="535" y="2631"/>
                    <a:pt x="535" y="2631"/>
                    <a:pt x="535" y="2631"/>
                  </a:cubicBezTo>
                  <a:cubicBezTo>
                    <a:pt x="542" y="2631"/>
                    <a:pt x="542" y="2631"/>
                    <a:pt x="542" y="2631"/>
                  </a:cubicBezTo>
                  <a:cubicBezTo>
                    <a:pt x="550" y="2631"/>
                    <a:pt x="564" y="2631"/>
                    <a:pt x="586" y="2624"/>
                  </a:cubicBezTo>
                  <a:cubicBezTo>
                    <a:pt x="637" y="2601"/>
                    <a:pt x="791" y="2484"/>
                    <a:pt x="835" y="2440"/>
                  </a:cubicBezTo>
                  <a:cubicBezTo>
                    <a:pt x="865" y="2418"/>
                    <a:pt x="916" y="2411"/>
                    <a:pt x="938" y="2411"/>
                  </a:cubicBezTo>
                  <a:cubicBezTo>
                    <a:pt x="989" y="2411"/>
                    <a:pt x="1077" y="2426"/>
                    <a:pt x="1092" y="2470"/>
                  </a:cubicBezTo>
                  <a:cubicBezTo>
                    <a:pt x="1099" y="2499"/>
                    <a:pt x="1165" y="2521"/>
                    <a:pt x="1216" y="2528"/>
                  </a:cubicBezTo>
                  <a:cubicBezTo>
                    <a:pt x="1246" y="2536"/>
                    <a:pt x="1246" y="2536"/>
                    <a:pt x="1246" y="2536"/>
                  </a:cubicBezTo>
                  <a:cubicBezTo>
                    <a:pt x="1224" y="2558"/>
                    <a:pt x="1224" y="2558"/>
                    <a:pt x="1224" y="2558"/>
                  </a:cubicBezTo>
                  <a:cubicBezTo>
                    <a:pt x="1224" y="2558"/>
                    <a:pt x="1172" y="2601"/>
                    <a:pt x="1216" y="2682"/>
                  </a:cubicBezTo>
                  <a:cubicBezTo>
                    <a:pt x="1224" y="2711"/>
                    <a:pt x="1238" y="2711"/>
                    <a:pt x="1246" y="2711"/>
                  </a:cubicBezTo>
                  <a:cubicBezTo>
                    <a:pt x="1275" y="2711"/>
                    <a:pt x="1312" y="2667"/>
                    <a:pt x="1326" y="2646"/>
                  </a:cubicBezTo>
                  <a:cubicBezTo>
                    <a:pt x="1334" y="2638"/>
                    <a:pt x="1334" y="2638"/>
                    <a:pt x="1334" y="2638"/>
                  </a:cubicBezTo>
                  <a:cubicBezTo>
                    <a:pt x="1399" y="2667"/>
                    <a:pt x="1399" y="2667"/>
                    <a:pt x="1399" y="2667"/>
                  </a:cubicBezTo>
                  <a:cubicBezTo>
                    <a:pt x="1429" y="2675"/>
                    <a:pt x="1451" y="2689"/>
                    <a:pt x="1480" y="2711"/>
                  </a:cubicBezTo>
                  <a:cubicBezTo>
                    <a:pt x="1509" y="2726"/>
                    <a:pt x="1539" y="2748"/>
                    <a:pt x="1583" y="2770"/>
                  </a:cubicBezTo>
                  <a:cubicBezTo>
                    <a:pt x="1597" y="2777"/>
                    <a:pt x="1605" y="2777"/>
                    <a:pt x="1612" y="2777"/>
                  </a:cubicBezTo>
                  <a:cubicBezTo>
                    <a:pt x="1619" y="2777"/>
                    <a:pt x="1627" y="2777"/>
                    <a:pt x="1627" y="2777"/>
                  </a:cubicBezTo>
                  <a:cubicBezTo>
                    <a:pt x="1641" y="2763"/>
                    <a:pt x="1641" y="2719"/>
                    <a:pt x="1641" y="2675"/>
                  </a:cubicBezTo>
                  <a:cubicBezTo>
                    <a:pt x="1641" y="2646"/>
                    <a:pt x="1641" y="2646"/>
                    <a:pt x="1641" y="2646"/>
                  </a:cubicBezTo>
                  <a:cubicBezTo>
                    <a:pt x="1641" y="2616"/>
                    <a:pt x="1641" y="2594"/>
                    <a:pt x="1641" y="2579"/>
                  </a:cubicBezTo>
                  <a:cubicBezTo>
                    <a:pt x="1641" y="2565"/>
                    <a:pt x="1649" y="2558"/>
                    <a:pt x="1641" y="2550"/>
                  </a:cubicBezTo>
                  <a:cubicBezTo>
                    <a:pt x="1649" y="2558"/>
                    <a:pt x="1641" y="2558"/>
                    <a:pt x="1634" y="2558"/>
                  </a:cubicBezTo>
                  <a:cubicBezTo>
                    <a:pt x="1612" y="2565"/>
                    <a:pt x="1612" y="2565"/>
                    <a:pt x="1612" y="2565"/>
                  </a:cubicBezTo>
                  <a:cubicBezTo>
                    <a:pt x="1605" y="2572"/>
                    <a:pt x="1590" y="2572"/>
                    <a:pt x="1546" y="2594"/>
                  </a:cubicBezTo>
                  <a:cubicBezTo>
                    <a:pt x="1531" y="2601"/>
                    <a:pt x="1517" y="2601"/>
                    <a:pt x="1502" y="2601"/>
                  </a:cubicBezTo>
                  <a:cubicBezTo>
                    <a:pt x="1480" y="2601"/>
                    <a:pt x="1465" y="2587"/>
                    <a:pt x="1465" y="2579"/>
                  </a:cubicBezTo>
                  <a:cubicBezTo>
                    <a:pt x="1451" y="2543"/>
                    <a:pt x="1480" y="2492"/>
                    <a:pt x="1509" y="2455"/>
                  </a:cubicBezTo>
                  <a:cubicBezTo>
                    <a:pt x="1568" y="2382"/>
                    <a:pt x="1634" y="2382"/>
                    <a:pt x="1707" y="2382"/>
                  </a:cubicBezTo>
                  <a:cubicBezTo>
                    <a:pt x="1722" y="2382"/>
                    <a:pt x="1736" y="2382"/>
                    <a:pt x="1744" y="2382"/>
                  </a:cubicBezTo>
                  <a:cubicBezTo>
                    <a:pt x="1758" y="2382"/>
                    <a:pt x="1758" y="2382"/>
                    <a:pt x="1758" y="2382"/>
                  </a:cubicBezTo>
                  <a:cubicBezTo>
                    <a:pt x="1773" y="2382"/>
                    <a:pt x="1773" y="2382"/>
                    <a:pt x="1795" y="2352"/>
                  </a:cubicBezTo>
                  <a:cubicBezTo>
                    <a:pt x="1803" y="2345"/>
                    <a:pt x="1803" y="2345"/>
                    <a:pt x="1803" y="2345"/>
                  </a:cubicBezTo>
                  <a:cubicBezTo>
                    <a:pt x="1817" y="2316"/>
                    <a:pt x="1832" y="2301"/>
                    <a:pt x="1854" y="2286"/>
                  </a:cubicBezTo>
                  <a:cubicBezTo>
                    <a:pt x="1876" y="2265"/>
                    <a:pt x="1898" y="2243"/>
                    <a:pt x="1912" y="2198"/>
                  </a:cubicBezTo>
                  <a:cubicBezTo>
                    <a:pt x="1927" y="2155"/>
                    <a:pt x="1912" y="2110"/>
                    <a:pt x="1905" y="2089"/>
                  </a:cubicBezTo>
                  <a:cubicBezTo>
                    <a:pt x="1898" y="2081"/>
                    <a:pt x="1898" y="2081"/>
                    <a:pt x="1898" y="2081"/>
                  </a:cubicBezTo>
                  <a:cubicBezTo>
                    <a:pt x="1898" y="2074"/>
                    <a:pt x="1898" y="2074"/>
                    <a:pt x="1898" y="2074"/>
                  </a:cubicBezTo>
                  <a:cubicBezTo>
                    <a:pt x="1905" y="2052"/>
                    <a:pt x="1927" y="2037"/>
                    <a:pt x="1942" y="2023"/>
                  </a:cubicBezTo>
                  <a:cubicBezTo>
                    <a:pt x="1964" y="2008"/>
                    <a:pt x="1978" y="1993"/>
                    <a:pt x="1993" y="1971"/>
                  </a:cubicBezTo>
                  <a:cubicBezTo>
                    <a:pt x="2015" y="1927"/>
                    <a:pt x="2037" y="1927"/>
                    <a:pt x="2066" y="1927"/>
                  </a:cubicBezTo>
                  <a:cubicBezTo>
                    <a:pt x="2088" y="1927"/>
                    <a:pt x="2110" y="1927"/>
                    <a:pt x="2147" y="1920"/>
                  </a:cubicBezTo>
                  <a:cubicBezTo>
                    <a:pt x="2162" y="1913"/>
                    <a:pt x="2176" y="1913"/>
                    <a:pt x="2191" y="1913"/>
                  </a:cubicBezTo>
                  <a:cubicBezTo>
                    <a:pt x="2235" y="1913"/>
                    <a:pt x="2264" y="1935"/>
                    <a:pt x="2286" y="1949"/>
                  </a:cubicBezTo>
                  <a:cubicBezTo>
                    <a:pt x="2301" y="1964"/>
                    <a:pt x="2315" y="1979"/>
                    <a:pt x="2337" y="1986"/>
                  </a:cubicBezTo>
                  <a:cubicBezTo>
                    <a:pt x="2345" y="1986"/>
                    <a:pt x="2352" y="1986"/>
                    <a:pt x="2367" y="1986"/>
                  </a:cubicBezTo>
                  <a:cubicBezTo>
                    <a:pt x="2396" y="1986"/>
                    <a:pt x="2418" y="1964"/>
                    <a:pt x="2462" y="1927"/>
                  </a:cubicBezTo>
                  <a:cubicBezTo>
                    <a:pt x="2469" y="1913"/>
                    <a:pt x="2491" y="1898"/>
                    <a:pt x="2506" y="1884"/>
                  </a:cubicBezTo>
                  <a:cubicBezTo>
                    <a:pt x="2565" y="1832"/>
                    <a:pt x="2645" y="1832"/>
                    <a:pt x="2718" y="1832"/>
                  </a:cubicBezTo>
                  <a:cubicBezTo>
                    <a:pt x="2748" y="1832"/>
                    <a:pt x="2770" y="1832"/>
                    <a:pt x="2799" y="1825"/>
                  </a:cubicBezTo>
                  <a:cubicBezTo>
                    <a:pt x="2872" y="1817"/>
                    <a:pt x="2880" y="1810"/>
                    <a:pt x="2887" y="1781"/>
                  </a:cubicBezTo>
                  <a:cubicBezTo>
                    <a:pt x="2902" y="1737"/>
                    <a:pt x="2946" y="1649"/>
                    <a:pt x="3004" y="1605"/>
                  </a:cubicBezTo>
                  <a:cubicBezTo>
                    <a:pt x="3063" y="1554"/>
                    <a:pt x="3063" y="1554"/>
                    <a:pt x="3063" y="1554"/>
                  </a:cubicBezTo>
                  <a:cubicBezTo>
                    <a:pt x="3122" y="1510"/>
                    <a:pt x="3202" y="1444"/>
                    <a:pt x="3231" y="1422"/>
                  </a:cubicBezTo>
                  <a:cubicBezTo>
                    <a:pt x="3253" y="1407"/>
                    <a:pt x="3253" y="1407"/>
                    <a:pt x="3253" y="1407"/>
                  </a:cubicBezTo>
                  <a:cubicBezTo>
                    <a:pt x="3290" y="1378"/>
                    <a:pt x="3319" y="1363"/>
                    <a:pt x="3319" y="1319"/>
                  </a:cubicBezTo>
                  <a:cubicBezTo>
                    <a:pt x="3319" y="1260"/>
                    <a:pt x="3363" y="1195"/>
                    <a:pt x="3407" y="1121"/>
                  </a:cubicBezTo>
                  <a:cubicBezTo>
                    <a:pt x="3429" y="1085"/>
                    <a:pt x="3429" y="1085"/>
                    <a:pt x="3429" y="1085"/>
                  </a:cubicBezTo>
                  <a:cubicBezTo>
                    <a:pt x="3466" y="1041"/>
                    <a:pt x="3480" y="1019"/>
                    <a:pt x="3495" y="953"/>
                  </a:cubicBezTo>
                  <a:cubicBezTo>
                    <a:pt x="3524" y="865"/>
                    <a:pt x="3561" y="806"/>
                    <a:pt x="3605" y="784"/>
                  </a:cubicBezTo>
                  <a:cubicBezTo>
                    <a:pt x="3612" y="784"/>
                    <a:pt x="3620" y="777"/>
                    <a:pt x="3627" y="777"/>
                  </a:cubicBezTo>
                  <a:cubicBezTo>
                    <a:pt x="3656" y="777"/>
                    <a:pt x="3678" y="806"/>
                    <a:pt x="3693" y="836"/>
                  </a:cubicBezTo>
                  <a:cubicBezTo>
                    <a:pt x="3708" y="858"/>
                    <a:pt x="3722" y="879"/>
                    <a:pt x="3737" y="887"/>
                  </a:cubicBezTo>
                  <a:cubicBezTo>
                    <a:pt x="3744" y="887"/>
                    <a:pt x="3766" y="894"/>
                    <a:pt x="3810" y="894"/>
                  </a:cubicBezTo>
                  <a:cubicBezTo>
                    <a:pt x="3854" y="894"/>
                    <a:pt x="3905" y="894"/>
                    <a:pt x="3949" y="887"/>
                  </a:cubicBezTo>
                  <a:cubicBezTo>
                    <a:pt x="3986" y="887"/>
                    <a:pt x="4015" y="887"/>
                    <a:pt x="4037" y="887"/>
                  </a:cubicBezTo>
                  <a:cubicBezTo>
                    <a:pt x="4103" y="887"/>
                    <a:pt x="4272" y="872"/>
                    <a:pt x="4353" y="865"/>
                  </a:cubicBezTo>
                  <a:cubicBezTo>
                    <a:pt x="4360" y="858"/>
                    <a:pt x="4374" y="858"/>
                    <a:pt x="4382" y="858"/>
                  </a:cubicBezTo>
                  <a:cubicBezTo>
                    <a:pt x="4411" y="858"/>
                    <a:pt x="4433" y="865"/>
                    <a:pt x="4462" y="872"/>
                  </a:cubicBezTo>
                  <a:cubicBezTo>
                    <a:pt x="4477" y="879"/>
                    <a:pt x="4477" y="879"/>
                    <a:pt x="4477" y="879"/>
                  </a:cubicBezTo>
                  <a:cubicBezTo>
                    <a:pt x="4462" y="901"/>
                    <a:pt x="4462" y="901"/>
                    <a:pt x="4462" y="901"/>
                  </a:cubicBezTo>
                  <a:cubicBezTo>
                    <a:pt x="4455" y="916"/>
                    <a:pt x="4440" y="931"/>
                    <a:pt x="4426" y="938"/>
                  </a:cubicBezTo>
                  <a:cubicBezTo>
                    <a:pt x="4396" y="960"/>
                    <a:pt x="4367" y="967"/>
                    <a:pt x="4323" y="967"/>
                  </a:cubicBezTo>
                  <a:cubicBezTo>
                    <a:pt x="4308" y="975"/>
                    <a:pt x="4286" y="975"/>
                    <a:pt x="4257" y="982"/>
                  </a:cubicBezTo>
                  <a:cubicBezTo>
                    <a:pt x="4221" y="989"/>
                    <a:pt x="4184" y="997"/>
                    <a:pt x="4147" y="997"/>
                  </a:cubicBezTo>
                  <a:cubicBezTo>
                    <a:pt x="4118" y="997"/>
                    <a:pt x="4089" y="989"/>
                    <a:pt x="4059" y="989"/>
                  </a:cubicBezTo>
                  <a:cubicBezTo>
                    <a:pt x="4037" y="989"/>
                    <a:pt x="4037" y="989"/>
                    <a:pt x="4037" y="989"/>
                  </a:cubicBezTo>
                  <a:cubicBezTo>
                    <a:pt x="4015" y="989"/>
                    <a:pt x="4001" y="982"/>
                    <a:pt x="3986" y="982"/>
                  </a:cubicBezTo>
                  <a:cubicBezTo>
                    <a:pt x="3964" y="982"/>
                    <a:pt x="3957" y="982"/>
                    <a:pt x="3942" y="982"/>
                  </a:cubicBezTo>
                  <a:cubicBezTo>
                    <a:pt x="3920" y="982"/>
                    <a:pt x="3905" y="982"/>
                    <a:pt x="3884" y="989"/>
                  </a:cubicBezTo>
                  <a:cubicBezTo>
                    <a:pt x="3832" y="1004"/>
                    <a:pt x="3810" y="1026"/>
                    <a:pt x="3759" y="1077"/>
                  </a:cubicBezTo>
                  <a:cubicBezTo>
                    <a:pt x="3737" y="1099"/>
                    <a:pt x="3737" y="1099"/>
                    <a:pt x="3737" y="1099"/>
                  </a:cubicBezTo>
                  <a:cubicBezTo>
                    <a:pt x="3708" y="1129"/>
                    <a:pt x="3686" y="1143"/>
                    <a:pt x="3664" y="1143"/>
                  </a:cubicBezTo>
                  <a:cubicBezTo>
                    <a:pt x="3656" y="1143"/>
                    <a:pt x="3642" y="1143"/>
                    <a:pt x="3627" y="1136"/>
                  </a:cubicBezTo>
                  <a:cubicBezTo>
                    <a:pt x="3620" y="1136"/>
                    <a:pt x="3605" y="1129"/>
                    <a:pt x="3590" y="1121"/>
                  </a:cubicBezTo>
                  <a:cubicBezTo>
                    <a:pt x="3576" y="1121"/>
                    <a:pt x="3568" y="1121"/>
                    <a:pt x="3554" y="1121"/>
                  </a:cubicBezTo>
                  <a:cubicBezTo>
                    <a:pt x="3532" y="1121"/>
                    <a:pt x="3524" y="1129"/>
                    <a:pt x="3510" y="1151"/>
                  </a:cubicBezTo>
                  <a:cubicBezTo>
                    <a:pt x="3503" y="1158"/>
                    <a:pt x="3488" y="1173"/>
                    <a:pt x="3480" y="1180"/>
                  </a:cubicBezTo>
                  <a:cubicBezTo>
                    <a:pt x="3451" y="1217"/>
                    <a:pt x="3444" y="1239"/>
                    <a:pt x="3444" y="1268"/>
                  </a:cubicBezTo>
                  <a:cubicBezTo>
                    <a:pt x="3436" y="1283"/>
                    <a:pt x="3436" y="1297"/>
                    <a:pt x="3429" y="1319"/>
                  </a:cubicBezTo>
                  <a:cubicBezTo>
                    <a:pt x="3422" y="1348"/>
                    <a:pt x="3400" y="1370"/>
                    <a:pt x="3385" y="1392"/>
                  </a:cubicBezTo>
                  <a:cubicBezTo>
                    <a:pt x="3371" y="1400"/>
                    <a:pt x="3363" y="1407"/>
                    <a:pt x="3356" y="1422"/>
                  </a:cubicBezTo>
                  <a:cubicBezTo>
                    <a:pt x="3356" y="1429"/>
                    <a:pt x="3356" y="1451"/>
                    <a:pt x="3348" y="1495"/>
                  </a:cubicBezTo>
                  <a:cubicBezTo>
                    <a:pt x="3341" y="1510"/>
                    <a:pt x="3341" y="1510"/>
                    <a:pt x="3363" y="1517"/>
                  </a:cubicBezTo>
                  <a:cubicBezTo>
                    <a:pt x="3378" y="1517"/>
                    <a:pt x="3393" y="1524"/>
                    <a:pt x="3407" y="1539"/>
                  </a:cubicBezTo>
                  <a:cubicBezTo>
                    <a:pt x="3415" y="1546"/>
                    <a:pt x="3436" y="1561"/>
                    <a:pt x="3488" y="1561"/>
                  </a:cubicBezTo>
                  <a:cubicBezTo>
                    <a:pt x="3495" y="1561"/>
                    <a:pt x="3503" y="1561"/>
                    <a:pt x="3510" y="1554"/>
                  </a:cubicBezTo>
                  <a:cubicBezTo>
                    <a:pt x="3495" y="1546"/>
                    <a:pt x="3473" y="1524"/>
                    <a:pt x="3444" y="1510"/>
                  </a:cubicBezTo>
                  <a:cubicBezTo>
                    <a:pt x="3436" y="1502"/>
                    <a:pt x="3422" y="1488"/>
                    <a:pt x="3422" y="1473"/>
                  </a:cubicBezTo>
                  <a:cubicBezTo>
                    <a:pt x="3422" y="1458"/>
                    <a:pt x="3436" y="1451"/>
                    <a:pt x="3444" y="1444"/>
                  </a:cubicBezTo>
                  <a:cubicBezTo>
                    <a:pt x="3458" y="1429"/>
                    <a:pt x="3473" y="1415"/>
                    <a:pt x="3488" y="1385"/>
                  </a:cubicBezTo>
                  <a:cubicBezTo>
                    <a:pt x="3510" y="1341"/>
                    <a:pt x="3532" y="1327"/>
                    <a:pt x="3554" y="1312"/>
                  </a:cubicBezTo>
                  <a:cubicBezTo>
                    <a:pt x="3576" y="1305"/>
                    <a:pt x="3598" y="1297"/>
                    <a:pt x="3627" y="1268"/>
                  </a:cubicBezTo>
                  <a:cubicBezTo>
                    <a:pt x="3708" y="1202"/>
                    <a:pt x="3766" y="1165"/>
                    <a:pt x="3862" y="1107"/>
                  </a:cubicBezTo>
                  <a:cubicBezTo>
                    <a:pt x="3884" y="1099"/>
                    <a:pt x="3891" y="1092"/>
                    <a:pt x="3905" y="1085"/>
                  </a:cubicBezTo>
                  <a:cubicBezTo>
                    <a:pt x="3920" y="1070"/>
                    <a:pt x="3927" y="1070"/>
                    <a:pt x="3935" y="1070"/>
                  </a:cubicBezTo>
                  <a:cubicBezTo>
                    <a:pt x="3949" y="1070"/>
                    <a:pt x="3949" y="1077"/>
                    <a:pt x="3957" y="1077"/>
                  </a:cubicBezTo>
                  <a:cubicBezTo>
                    <a:pt x="3957" y="1085"/>
                    <a:pt x="3957" y="1085"/>
                    <a:pt x="3971" y="1092"/>
                  </a:cubicBezTo>
                  <a:cubicBezTo>
                    <a:pt x="4008" y="1114"/>
                    <a:pt x="4030" y="1121"/>
                    <a:pt x="4089" y="1121"/>
                  </a:cubicBezTo>
                  <a:cubicBezTo>
                    <a:pt x="4103" y="1121"/>
                    <a:pt x="4118" y="1121"/>
                    <a:pt x="4125" y="1114"/>
                  </a:cubicBezTo>
                  <a:cubicBezTo>
                    <a:pt x="4133" y="1114"/>
                    <a:pt x="4140" y="1114"/>
                    <a:pt x="4147" y="1114"/>
                  </a:cubicBezTo>
                  <a:cubicBezTo>
                    <a:pt x="4162" y="1114"/>
                    <a:pt x="4177" y="1121"/>
                    <a:pt x="4198" y="1143"/>
                  </a:cubicBezTo>
                  <a:cubicBezTo>
                    <a:pt x="4228" y="1173"/>
                    <a:pt x="4235" y="1173"/>
                    <a:pt x="4243" y="1173"/>
                  </a:cubicBezTo>
                  <a:cubicBezTo>
                    <a:pt x="4243" y="1173"/>
                    <a:pt x="4250" y="1173"/>
                    <a:pt x="4257" y="1173"/>
                  </a:cubicBezTo>
                  <a:cubicBezTo>
                    <a:pt x="4265" y="1173"/>
                    <a:pt x="4279" y="1173"/>
                    <a:pt x="4286" y="1165"/>
                  </a:cubicBezTo>
                  <a:cubicBezTo>
                    <a:pt x="4323" y="1165"/>
                    <a:pt x="4323" y="1158"/>
                    <a:pt x="4338" y="1114"/>
                  </a:cubicBezTo>
                  <a:cubicBezTo>
                    <a:pt x="4338" y="1092"/>
                    <a:pt x="4345" y="1070"/>
                    <a:pt x="4353" y="1041"/>
                  </a:cubicBezTo>
                  <a:cubicBezTo>
                    <a:pt x="4360" y="1034"/>
                    <a:pt x="4360" y="1034"/>
                    <a:pt x="4360" y="1034"/>
                  </a:cubicBezTo>
                  <a:cubicBezTo>
                    <a:pt x="4374" y="975"/>
                    <a:pt x="4382" y="967"/>
                    <a:pt x="4396" y="967"/>
                  </a:cubicBezTo>
                  <a:cubicBezTo>
                    <a:pt x="4404" y="967"/>
                    <a:pt x="4411" y="967"/>
                    <a:pt x="4426" y="953"/>
                  </a:cubicBezTo>
                  <a:cubicBezTo>
                    <a:pt x="4470" y="924"/>
                    <a:pt x="4484" y="916"/>
                    <a:pt x="4499" y="887"/>
                  </a:cubicBezTo>
                  <a:cubicBezTo>
                    <a:pt x="4506" y="879"/>
                    <a:pt x="4506" y="879"/>
                    <a:pt x="4506" y="879"/>
                  </a:cubicBezTo>
                  <a:cubicBezTo>
                    <a:pt x="4514" y="879"/>
                    <a:pt x="4514" y="879"/>
                    <a:pt x="4514" y="879"/>
                  </a:cubicBezTo>
                  <a:cubicBezTo>
                    <a:pt x="4550" y="879"/>
                    <a:pt x="4572" y="894"/>
                    <a:pt x="4587" y="909"/>
                  </a:cubicBezTo>
                  <a:cubicBezTo>
                    <a:pt x="4594" y="924"/>
                    <a:pt x="4602" y="938"/>
                    <a:pt x="4594" y="960"/>
                  </a:cubicBezTo>
                  <a:cubicBezTo>
                    <a:pt x="4587" y="997"/>
                    <a:pt x="4624" y="1011"/>
                    <a:pt x="4675" y="1026"/>
                  </a:cubicBezTo>
                  <a:cubicBezTo>
                    <a:pt x="4704" y="1034"/>
                    <a:pt x="4734" y="1048"/>
                    <a:pt x="4741" y="1063"/>
                  </a:cubicBezTo>
                  <a:cubicBezTo>
                    <a:pt x="4748" y="1070"/>
                    <a:pt x="4748" y="1070"/>
                    <a:pt x="4748" y="1070"/>
                  </a:cubicBezTo>
                  <a:cubicBezTo>
                    <a:pt x="4748" y="1085"/>
                    <a:pt x="4748" y="1085"/>
                    <a:pt x="4748" y="1085"/>
                  </a:cubicBezTo>
                  <a:cubicBezTo>
                    <a:pt x="4719" y="1165"/>
                    <a:pt x="4719" y="1217"/>
                    <a:pt x="4726" y="1224"/>
                  </a:cubicBezTo>
                  <a:cubicBezTo>
                    <a:pt x="4763" y="1268"/>
                    <a:pt x="4799" y="1356"/>
                    <a:pt x="4814" y="1378"/>
                  </a:cubicBezTo>
                  <a:cubicBezTo>
                    <a:pt x="4829" y="1415"/>
                    <a:pt x="4880" y="1451"/>
                    <a:pt x="4961" y="1473"/>
                  </a:cubicBezTo>
                  <a:cubicBezTo>
                    <a:pt x="4983" y="1480"/>
                    <a:pt x="5012" y="1488"/>
                    <a:pt x="5056" y="1488"/>
                  </a:cubicBezTo>
                  <a:cubicBezTo>
                    <a:pt x="5056" y="1495"/>
                    <a:pt x="5056" y="1495"/>
                    <a:pt x="5056" y="1495"/>
                  </a:cubicBezTo>
                  <a:cubicBezTo>
                    <a:pt x="5107" y="1495"/>
                    <a:pt x="5158" y="1502"/>
                    <a:pt x="5180" y="1554"/>
                  </a:cubicBezTo>
                  <a:cubicBezTo>
                    <a:pt x="5188" y="1561"/>
                    <a:pt x="5195" y="1576"/>
                    <a:pt x="5195" y="1583"/>
                  </a:cubicBezTo>
                  <a:cubicBezTo>
                    <a:pt x="5217" y="1620"/>
                    <a:pt x="5246" y="1686"/>
                    <a:pt x="5261" y="1693"/>
                  </a:cubicBezTo>
                  <a:cubicBezTo>
                    <a:pt x="5268" y="1693"/>
                    <a:pt x="5268" y="1693"/>
                    <a:pt x="5276" y="1693"/>
                  </a:cubicBezTo>
                  <a:cubicBezTo>
                    <a:pt x="5290" y="1693"/>
                    <a:pt x="5298" y="1693"/>
                    <a:pt x="5305" y="1693"/>
                  </a:cubicBezTo>
                  <a:cubicBezTo>
                    <a:pt x="5320" y="1693"/>
                    <a:pt x="5327" y="1686"/>
                    <a:pt x="5334" y="1686"/>
                  </a:cubicBezTo>
                  <a:cubicBezTo>
                    <a:pt x="5378" y="1686"/>
                    <a:pt x="5386" y="1715"/>
                    <a:pt x="5386" y="1729"/>
                  </a:cubicBezTo>
                  <a:cubicBezTo>
                    <a:pt x="5386" y="1774"/>
                    <a:pt x="5400" y="1825"/>
                    <a:pt x="5488" y="1913"/>
                  </a:cubicBezTo>
                  <a:cubicBezTo>
                    <a:pt x="5539" y="1964"/>
                    <a:pt x="5576" y="1979"/>
                    <a:pt x="5591" y="1979"/>
                  </a:cubicBezTo>
                  <a:cubicBezTo>
                    <a:pt x="5591" y="1979"/>
                    <a:pt x="5591" y="1979"/>
                    <a:pt x="5584" y="1971"/>
                  </a:cubicBezTo>
                  <a:cubicBezTo>
                    <a:pt x="5576" y="1957"/>
                    <a:pt x="5576" y="1957"/>
                    <a:pt x="5576" y="1957"/>
                  </a:cubicBezTo>
                  <a:cubicBezTo>
                    <a:pt x="5561" y="1920"/>
                    <a:pt x="5539" y="1884"/>
                    <a:pt x="5554" y="1861"/>
                  </a:cubicBezTo>
                  <a:cubicBezTo>
                    <a:pt x="5561" y="1854"/>
                    <a:pt x="5569" y="1847"/>
                    <a:pt x="5591" y="1847"/>
                  </a:cubicBezTo>
                  <a:cubicBezTo>
                    <a:pt x="5642" y="1847"/>
                    <a:pt x="5745" y="1832"/>
                    <a:pt x="5803" y="1781"/>
                  </a:cubicBezTo>
                  <a:cubicBezTo>
                    <a:pt x="5847" y="1744"/>
                    <a:pt x="5884" y="1729"/>
                    <a:pt x="5920" y="1729"/>
                  </a:cubicBezTo>
                  <a:cubicBezTo>
                    <a:pt x="5943" y="1729"/>
                    <a:pt x="5972" y="1737"/>
                    <a:pt x="6001" y="1759"/>
                  </a:cubicBezTo>
                  <a:cubicBezTo>
                    <a:pt x="6038" y="1781"/>
                    <a:pt x="6052" y="1788"/>
                    <a:pt x="6067" y="1788"/>
                  </a:cubicBezTo>
                  <a:lnTo>
                    <a:pt x="6074" y="1788"/>
                  </a:lnTo>
                  <a:cubicBezTo>
                    <a:pt x="6082" y="1744"/>
                    <a:pt x="6104" y="1656"/>
                    <a:pt x="6140" y="1649"/>
                  </a:cubicBezTo>
                  <a:cubicBezTo>
                    <a:pt x="6140" y="1642"/>
                    <a:pt x="6140" y="1642"/>
                    <a:pt x="6140" y="1642"/>
                  </a:cubicBezTo>
                  <a:cubicBezTo>
                    <a:pt x="6148" y="1642"/>
                    <a:pt x="6148" y="1642"/>
                    <a:pt x="6148" y="1642"/>
                  </a:cubicBezTo>
                  <a:cubicBezTo>
                    <a:pt x="6177" y="1642"/>
                    <a:pt x="6192" y="1678"/>
                    <a:pt x="6214" y="1729"/>
                  </a:cubicBezTo>
                  <a:cubicBezTo>
                    <a:pt x="6236" y="1759"/>
                    <a:pt x="6250" y="1803"/>
                    <a:pt x="6279" y="1847"/>
                  </a:cubicBezTo>
                  <a:cubicBezTo>
                    <a:pt x="6331" y="1920"/>
                    <a:pt x="6338" y="1920"/>
                    <a:pt x="6397" y="1927"/>
                  </a:cubicBezTo>
                  <a:cubicBezTo>
                    <a:pt x="6411" y="1935"/>
                    <a:pt x="6426" y="1935"/>
                    <a:pt x="6455" y="1942"/>
                  </a:cubicBezTo>
                  <a:cubicBezTo>
                    <a:pt x="6543" y="1957"/>
                    <a:pt x="6587" y="1993"/>
                    <a:pt x="6631" y="2023"/>
                  </a:cubicBezTo>
                  <a:cubicBezTo>
                    <a:pt x="6646" y="2037"/>
                    <a:pt x="6660" y="2045"/>
                    <a:pt x="6675" y="2052"/>
                  </a:cubicBezTo>
                  <a:cubicBezTo>
                    <a:pt x="6712" y="2081"/>
                    <a:pt x="6756" y="2125"/>
                    <a:pt x="6793" y="2162"/>
                  </a:cubicBezTo>
                  <a:cubicBezTo>
                    <a:pt x="6815" y="2191"/>
                    <a:pt x="6836" y="2213"/>
                    <a:pt x="6858" y="2228"/>
                  </a:cubicBezTo>
                  <a:cubicBezTo>
                    <a:pt x="6902" y="2257"/>
                    <a:pt x="7034" y="2404"/>
                    <a:pt x="7042" y="2411"/>
                  </a:cubicBezTo>
                  <a:lnTo>
                    <a:pt x="7042" y="2411"/>
                  </a:lnTo>
                  <a:cubicBezTo>
                    <a:pt x="7056" y="2638"/>
                    <a:pt x="7056" y="2638"/>
                    <a:pt x="7056" y="2638"/>
                  </a:cubicBezTo>
                  <a:cubicBezTo>
                    <a:pt x="7042" y="2638"/>
                    <a:pt x="7042" y="2638"/>
                    <a:pt x="7042" y="2638"/>
                  </a:cubicBezTo>
                  <a:cubicBezTo>
                    <a:pt x="7020" y="2638"/>
                    <a:pt x="6998" y="2638"/>
                    <a:pt x="6976" y="2638"/>
                  </a:cubicBezTo>
                  <a:cubicBezTo>
                    <a:pt x="6946" y="2638"/>
                    <a:pt x="6910" y="2638"/>
                    <a:pt x="6888" y="2638"/>
                  </a:cubicBezTo>
                  <a:cubicBezTo>
                    <a:pt x="6844" y="2638"/>
                    <a:pt x="6815" y="2638"/>
                    <a:pt x="6785" y="2638"/>
                  </a:cubicBezTo>
                  <a:lnTo>
                    <a:pt x="6785" y="2638"/>
                  </a:lnTo>
                  <a:cubicBezTo>
                    <a:pt x="6756" y="2638"/>
                    <a:pt x="6727" y="2638"/>
                    <a:pt x="6697" y="2646"/>
                  </a:cubicBezTo>
                  <a:cubicBezTo>
                    <a:pt x="6668" y="2646"/>
                    <a:pt x="6660" y="2660"/>
                    <a:pt x="6653" y="2682"/>
                  </a:cubicBezTo>
                  <a:cubicBezTo>
                    <a:pt x="6646" y="2689"/>
                    <a:pt x="6631" y="2711"/>
                    <a:pt x="6617" y="2726"/>
                  </a:cubicBezTo>
                  <a:cubicBezTo>
                    <a:pt x="6580" y="2763"/>
                    <a:pt x="6565" y="2763"/>
                    <a:pt x="6521" y="2763"/>
                  </a:cubicBezTo>
                  <a:cubicBezTo>
                    <a:pt x="6485" y="2763"/>
                    <a:pt x="6485" y="2763"/>
                    <a:pt x="6485" y="2763"/>
                  </a:cubicBezTo>
                  <a:cubicBezTo>
                    <a:pt x="6434" y="2763"/>
                    <a:pt x="6426" y="2763"/>
                    <a:pt x="6411" y="2785"/>
                  </a:cubicBezTo>
                  <a:cubicBezTo>
                    <a:pt x="6404" y="2792"/>
                    <a:pt x="6404" y="2792"/>
                    <a:pt x="6404" y="2792"/>
                  </a:cubicBezTo>
                  <a:cubicBezTo>
                    <a:pt x="6397" y="2799"/>
                    <a:pt x="6404" y="2836"/>
                    <a:pt x="6441" y="2865"/>
                  </a:cubicBezTo>
                  <a:cubicBezTo>
                    <a:pt x="6470" y="2887"/>
                    <a:pt x="6492" y="2902"/>
                    <a:pt x="6521" y="2909"/>
                  </a:cubicBezTo>
                  <a:cubicBezTo>
                    <a:pt x="6543" y="2924"/>
                    <a:pt x="6573" y="2939"/>
                    <a:pt x="6595" y="2960"/>
                  </a:cubicBezTo>
                  <a:cubicBezTo>
                    <a:pt x="6624" y="2983"/>
                    <a:pt x="6675" y="2997"/>
                    <a:pt x="6727" y="3012"/>
                  </a:cubicBezTo>
                  <a:cubicBezTo>
                    <a:pt x="6741" y="3019"/>
                    <a:pt x="6756" y="3019"/>
                    <a:pt x="6778" y="3027"/>
                  </a:cubicBezTo>
                  <a:cubicBezTo>
                    <a:pt x="6822" y="3041"/>
                    <a:pt x="6866" y="3048"/>
                    <a:pt x="6902" y="3048"/>
                  </a:cubicBezTo>
                  <a:cubicBezTo>
                    <a:pt x="6917" y="3048"/>
                    <a:pt x="6939" y="3048"/>
                    <a:pt x="6954" y="3041"/>
                  </a:cubicBezTo>
                  <a:cubicBezTo>
                    <a:pt x="6998" y="3034"/>
                    <a:pt x="7005" y="3027"/>
                    <a:pt x="7027" y="2997"/>
                  </a:cubicBezTo>
                  <a:cubicBezTo>
                    <a:pt x="7034" y="2990"/>
                    <a:pt x="7034" y="2990"/>
                    <a:pt x="7034" y="2990"/>
                  </a:cubicBezTo>
                  <a:cubicBezTo>
                    <a:pt x="7049" y="2960"/>
                    <a:pt x="7071" y="2953"/>
                    <a:pt x="7100" y="2953"/>
                  </a:cubicBezTo>
                  <a:cubicBezTo>
                    <a:pt x="7115" y="2953"/>
                    <a:pt x="7122" y="2953"/>
                    <a:pt x="7129" y="2953"/>
                  </a:cubicBezTo>
                  <a:cubicBezTo>
                    <a:pt x="7144" y="2953"/>
                    <a:pt x="7144" y="2953"/>
                    <a:pt x="7144" y="2953"/>
                  </a:cubicBezTo>
                  <a:cubicBezTo>
                    <a:pt x="7144" y="2960"/>
                    <a:pt x="7144" y="2960"/>
                    <a:pt x="7144" y="2960"/>
                  </a:cubicBezTo>
                  <a:cubicBezTo>
                    <a:pt x="7159" y="2983"/>
                    <a:pt x="7181" y="3019"/>
                    <a:pt x="7181" y="3063"/>
                  </a:cubicBezTo>
                  <a:cubicBezTo>
                    <a:pt x="7188" y="3144"/>
                    <a:pt x="7232" y="3239"/>
                    <a:pt x="7232" y="3239"/>
                  </a:cubicBezTo>
                  <a:cubicBezTo>
                    <a:pt x="7239" y="3254"/>
                    <a:pt x="7247" y="3268"/>
                    <a:pt x="7254" y="3290"/>
                  </a:cubicBezTo>
                  <a:cubicBezTo>
                    <a:pt x="7276" y="3364"/>
                    <a:pt x="7320" y="3481"/>
                    <a:pt x="7305" y="3554"/>
                  </a:cubicBezTo>
                  <a:cubicBezTo>
                    <a:pt x="7284" y="3620"/>
                    <a:pt x="7320" y="3701"/>
                    <a:pt x="7357" y="3767"/>
                  </a:cubicBezTo>
                  <a:cubicBezTo>
                    <a:pt x="7364" y="3781"/>
                    <a:pt x="7371" y="3803"/>
                    <a:pt x="7379" y="3818"/>
                  </a:cubicBezTo>
                  <a:cubicBezTo>
                    <a:pt x="7401" y="3855"/>
                    <a:pt x="7415" y="3906"/>
                    <a:pt x="7430" y="3950"/>
                  </a:cubicBezTo>
                  <a:cubicBezTo>
                    <a:pt x="7445" y="4001"/>
                    <a:pt x="7459" y="4052"/>
                    <a:pt x="7474" y="4067"/>
                  </a:cubicBezTo>
                  <a:cubicBezTo>
                    <a:pt x="7496" y="4104"/>
                    <a:pt x="7562" y="4331"/>
                    <a:pt x="7562" y="4382"/>
                  </a:cubicBezTo>
                  <a:cubicBezTo>
                    <a:pt x="7562" y="4397"/>
                    <a:pt x="7562" y="4397"/>
                    <a:pt x="7562" y="4397"/>
                  </a:cubicBezTo>
                  <a:cubicBezTo>
                    <a:pt x="7547" y="4397"/>
                    <a:pt x="7547" y="4397"/>
                    <a:pt x="7547" y="4397"/>
                  </a:cubicBezTo>
                  <a:cubicBezTo>
                    <a:pt x="7503" y="4397"/>
                    <a:pt x="7496" y="4404"/>
                    <a:pt x="7481" y="4426"/>
                  </a:cubicBezTo>
                  <a:cubicBezTo>
                    <a:pt x="7474" y="4448"/>
                    <a:pt x="7459" y="4470"/>
                    <a:pt x="7430" y="4492"/>
                  </a:cubicBezTo>
                  <a:cubicBezTo>
                    <a:pt x="7349" y="4551"/>
                    <a:pt x="7349" y="4551"/>
                    <a:pt x="7305" y="4609"/>
                  </a:cubicBezTo>
                  <a:cubicBezTo>
                    <a:pt x="7291" y="4624"/>
                    <a:pt x="7284" y="4639"/>
                    <a:pt x="7276" y="4646"/>
                  </a:cubicBezTo>
                  <a:cubicBezTo>
                    <a:pt x="7261" y="4661"/>
                    <a:pt x="7254" y="4675"/>
                    <a:pt x="7232" y="4675"/>
                  </a:cubicBezTo>
                  <a:lnTo>
                    <a:pt x="7232" y="4675"/>
                  </a:lnTo>
                  <a:cubicBezTo>
                    <a:pt x="7225" y="4675"/>
                    <a:pt x="7210" y="4675"/>
                    <a:pt x="7196" y="4668"/>
                  </a:cubicBezTo>
                  <a:cubicBezTo>
                    <a:pt x="7159" y="4661"/>
                    <a:pt x="7137" y="4653"/>
                    <a:pt x="7100" y="4653"/>
                  </a:cubicBezTo>
                  <a:cubicBezTo>
                    <a:pt x="7086" y="4653"/>
                    <a:pt x="7056" y="4653"/>
                    <a:pt x="7027" y="4653"/>
                  </a:cubicBezTo>
                  <a:cubicBezTo>
                    <a:pt x="6990" y="4646"/>
                    <a:pt x="6968" y="4639"/>
                    <a:pt x="6961" y="4617"/>
                  </a:cubicBezTo>
                  <a:cubicBezTo>
                    <a:pt x="6946" y="4587"/>
                    <a:pt x="6961" y="4558"/>
                    <a:pt x="6983" y="4529"/>
                  </a:cubicBezTo>
                  <a:cubicBezTo>
                    <a:pt x="7005" y="4485"/>
                    <a:pt x="7071" y="4397"/>
                    <a:pt x="7166" y="4331"/>
                  </a:cubicBezTo>
                  <a:cubicBezTo>
                    <a:pt x="7210" y="4302"/>
                    <a:pt x="7203" y="4265"/>
                    <a:pt x="7188" y="4221"/>
                  </a:cubicBezTo>
                  <a:cubicBezTo>
                    <a:pt x="7188" y="4199"/>
                    <a:pt x="7181" y="4177"/>
                    <a:pt x="7181" y="4155"/>
                  </a:cubicBezTo>
                  <a:cubicBezTo>
                    <a:pt x="7188" y="4126"/>
                    <a:pt x="7181" y="4104"/>
                    <a:pt x="7174" y="4096"/>
                  </a:cubicBezTo>
                  <a:cubicBezTo>
                    <a:pt x="7166" y="4082"/>
                    <a:pt x="7166" y="4082"/>
                    <a:pt x="7166" y="4082"/>
                  </a:cubicBezTo>
                  <a:cubicBezTo>
                    <a:pt x="7166" y="4096"/>
                    <a:pt x="7166" y="4096"/>
                    <a:pt x="7166" y="4096"/>
                  </a:cubicBezTo>
                  <a:cubicBezTo>
                    <a:pt x="7151" y="4104"/>
                    <a:pt x="7129" y="4104"/>
                    <a:pt x="7100" y="4104"/>
                  </a:cubicBezTo>
                  <a:cubicBezTo>
                    <a:pt x="7071" y="4104"/>
                    <a:pt x="7034" y="4104"/>
                    <a:pt x="7012" y="4089"/>
                  </a:cubicBezTo>
                  <a:cubicBezTo>
                    <a:pt x="6998" y="4082"/>
                    <a:pt x="6990" y="4074"/>
                    <a:pt x="6983" y="4074"/>
                  </a:cubicBezTo>
                  <a:cubicBezTo>
                    <a:pt x="6976" y="4074"/>
                    <a:pt x="6968" y="4082"/>
                    <a:pt x="6961" y="4089"/>
                  </a:cubicBezTo>
                  <a:cubicBezTo>
                    <a:pt x="6946" y="4104"/>
                    <a:pt x="6946" y="4104"/>
                    <a:pt x="6946" y="4104"/>
                  </a:cubicBezTo>
                  <a:cubicBezTo>
                    <a:pt x="6902" y="4140"/>
                    <a:pt x="6895" y="4140"/>
                    <a:pt x="6844" y="4155"/>
                  </a:cubicBezTo>
                  <a:cubicBezTo>
                    <a:pt x="6836" y="4162"/>
                    <a:pt x="6829" y="4162"/>
                    <a:pt x="6822" y="4162"/>
                  </a:cubicBezTo>
                  <a:cubicBezTo>
                    <a:pt x="6793" y="4162"/>
                    <a:pt x="6778" y="4140"/>
                    <a:pt x="6770" y="4126"/>
                  </a:cubicBezTo>
                  <a:cubicBezTo>
                    <a:pt x="6763" y="4118"/>
                    <a:pt x="6756" y="4111"/>
                    <a:pt x="6748" y="4104"/>
                  </a:cubicBezTo>
                  <a:cubicBezTo>
                    <a:pt x="6741" y="4096"/>
                    <a:pt x="6734" y="4096"/>
                    <a:pt x="6734" y="4096"/>
                  </a:cubicBezTo>
                  <a:cubicBezTo>
                    <a:pt x="6727" y="4096"/>
                    <a:pt x="6712" y="4111"/>
                    <a:pt x="6697" y="4118"/>
                  </a:cubicBezTo>
                  <a:cubicBezTo>
                    <a:pt x="6683" y="4126"/>
                    <a:pt x="6668" y="4140"/>
                    <a:pt x="6653" y="4148"/>
                  </a:cubicBezTo>
                  <a:cubicBezTo>
                    <a:pt x="6639" y="4155"/>
                    <a:pt x="6624" y="4155"/>
                    <a:pt x="6609" y="4155"/>
                  </a:cubicBezTo>
                  <a:cubicBezTo>
                    <a:pt x="6573" y="4155"/>
                    <a:pt x="6551" y="4126"/>
                    <a:pt x="6536" y="4096"/>
                  </a:cubicBezTo>
                  <a:cubicBezTo>
                    <a:pt x="6529" y="4082"/>
                    <a:pt x="6521" y="4067"/>
                    <a:pt x="6514" y="4045"/>
                  </a:cubicBezTo>
                  <a:cubicBezTo>
                    <a:pt x="6507" y="4016"/>
                    <a:pt x="6492" y="3986"/>
                    <a:pt x="6477" y="3965"/>
                  </a:cubicBezTo>
                  <a:cubicBezTo>
                    <a:pt x="6470" y="3950"/>
                    <a:pt x="6463" y="3935"/>
                    <a:pt x="6455" y="3920"/>
                  </a:cubicBezTo>
                  <a:cubicBezTo>
                    <a:pt x="6448" y="3891"/>
                    <a:pt x="6441" y="3884"/>
                    <a:pt x="6419" y="3877"/>
                  </a:cubicBezTo>
                  <a:cubicBezTo>
                    <a:pt x="6367" y="3869"/>
                    <a:pt x="6353" y="3847"/>
                    <a:pt x="6324" y="3803"/>
                  </a:cubicBezTo>
                  <a:cubicBezTo>
                    <a:pt x="6316" y="3796"/>
                    <a:pt x="6316" y="3796"/>
                    <a:pt x="6316" y="3796"/>
                  </a:cubicBezTo>
                  <a:cubicBezTo>
                    <a:pt x="6287" y="3752"/>
                    <a:pt x="6272" y="3745"/>
                    <a:pt x="6265" y="3745"/>
                  </a:cubicBezTo>
                  <a:cubicBezTo>
                    <a:pt x="6265" y="3745"/>
                    <a:pt x="6258" y="3752"/>
                    <a:pt x="6250" y="3767"/>
                  </a:cubicBezTo>
                  <a:cubicBezTo>
                    <a:pt x="6228" y="3818"/>
                    <a:pt x="6236" y="3840"/>
                    <a:pt x="6265" y="3869"/>
                  </a:cubicBezTo>
                  <a:cubicBezTo>
                    <a:pt x="6272" y="3877"/>
                    <a:pt x="6279" y="3884"/>
                    <a:pt x="6294" y="3891"/>
                  </a:cubicBezTo>
                  <a:cubicBezTo>
                    <a:pt x="6309" y="3906"/>
                    <a:pt x="6324" y="3913"/>
                    <a:pt x="6324" y="3928"/>
                  </a:cubicBezTo>
                  <a:cubicBezTo>
                    <a:pt x="6324" y="3943"/>
                    <a:pt x="6316" y="3957"/>
                    <a:pt x="6309" y="3965"/>
                  </a:cubicBezTo>
                  <a:cubicBezTo>
                    <a:pt x="6272" y="4001"/>
                    <a:pt x="6236" y="4001"/>
                    <a:pt x="6192" y="4008"/>
                  </a:cubicBezTo>
                  <a:cubicBezTo>
                    <a:pt x="6148" y="4016"/>
                    <a:pt x="6148" y="4016"/>
                    <a:pt x="6148" y="4016"/>
                  </a:cubicBezTo>
                  <a:cubicBezTo>
                    <a:pt x="6104" y="4023"/>
                    <a:pt x="6104" y="4023"/>
                    <a:pt x="6045" y="4089"/>
                  </a:cubicBezTo>
                  <a:cubicBezTo>
                    <a:pt x="6016" y="4126"/>
                    <a:pt x="6001" y="4148"/>
                    <a:pt x="5994" y="4162"/>
                  </a:cubicBezTo>
                  <a:cubicBezTo>
                    <a:pt x="5972" y="4192"/>
                    <a:pt x="5965" y="4206"/>
                    <a:pt x="5935" y="4214"/>
                  </a:cubicBezTo>
                  <a:cubicBezTo>
                    <a:pt x="5906" y="4228"/>
                    <a:pt x="5898" y="4236"/>
                    <a:pt x="5877" y="4250"/>
                  </a:cubicBezTo>
                  <a:cubicBezTo>
                    <a:pt x="5869" y="4265"/>
                    <a:pt x="5862" y="4272"/>
                    <a:pt x="5847" y="4279"/>
                  </a:cubicBezTo>
                  <a:cubicBezTo>
                    <a:pt x="5811" y="4309"/>
                    <a:pt x="5818" y="4367"/>
                    <a:pt x="5825" y="4419"/>
                  </a:cubicBezTo>
                  <a:cubicBezTo>
                    <a:pt x="5833" y="4463"/>
                    <a:pt x="5811" y="4507"/>
                    <a:pt x="5789" y="4551"/>
                  </a:cubicBezTo>
                  <a:cubicBezTo>
                    <a:pt x="5781" y="4565"/>
                    <a:pt x="5774" y="4580"/>
                    <a:pt x="5767" y="4602"/>
                  </a:cubicBezTo>
                  <a:cubicBezTo>
                    <a:pt x="5752" y="4631"/>
                    <a:pt x="5745" y="4646"/>
                    <a:pt x="5715" y="4646"/>
                  </a:cubicBezTo>
                  <a:cubicBezTo>
                    <a:pt x="5708" y="4646"/>
                    <a:pt x="5701" y="4646"/>
                    <a:pt x="5693" y="4639"/>
                  </a:cubicBezTo>
                  <a:cubicBezTo>
                    <a:pt x="5686" y="4639"/>
                    <a:pt x="5679" y="4639"/>
                    <a:pt x="5664" y="4631"/>
                  </a:cubicBezTo>
                  <a:lnTo>
                    <a:pt x="5657" y="4631"/>
                  </a:lnTo>
                  <a:cubicBezTo>
                    <a:pt x="5649" y="4631"/>
                    <a:pt x="5649" y="4631"/>
                    <a:pt x="5642" y="4661"/>
                  </a:cubicBezTo>
                  <a:cubicBezTo>
                    <a:pt x="5642" y="4675"/>
                    <a:pt x="5635" y="4697"/>
                    <a:pt x="5620" y="4727"/>
                  </a:cubicBezTo>
                  <a:cubicBezTo>
                    <a:pt x="5613" y="4748"/>
                    <a:pt x="5605" y="4763"/>
                    <a:pt x="5598" y="4770"/>
                  </a:cubicBezTo>
                  <a:cubicBezTo>
                    <a:pt x="5591" y="4800"/>
                    <a:pt x="5584" y="4807"/>
                    <a:pt x="5554" y="4815"/>
                  </a:cubicBezTo>
                  <a:cubicBezTo>
                    <a:pt x="5547" y="4815"/>
                    <a:pt x="5547" y="4815"/>
                    <a:pt x="5539" y="4815"/>
                  </a:cubicBezTo>
                  <a:cubicBezTo>
                    <a:pt x="5510" y="4815"/>
                    <a:pt x="5495" y="4778"/>
                    <a:pt x="5481" y="4748"/>
                  </a:cubicBezTo>
                  <a:cubicBezTo>
                    <a:pt x="5474" y="4734"/>
                    <a:pt x="5459" y="4719"/>
                    <a:pt x="5452" y="4705"/>
                  </a:cubicBezTo>
                  <a:cubicBezTo>
                    <a:pt x="5444" y="4690"/>
                    <a:pt x="5437" y="4690"/>
                    <a:pt x="5429" y="4690"/>
                  </a:cubicBezTo>
                  <a:cubicBezTo>
                    <a:pt x="5422" y="4690"/>
                    <a:pt x="5400" y="4705"/>
                    <a:pt x="5386" y="4712"/>
                  </a:cubicBezTo>
                  <a:cubicBezTo>
                    <a:pt x="5371" y="4719"/>
                    <a:pt x="5356" y="4727"/>
                    <a:pt x="5342" y="4734"/>
                  </a:cubicBezTo>
                  <a:cubicBezTo>
                    <a:pt x="5290" y="4756"/>
                    <a:pt x="5283" y="4770"/>
                    <a:pt x="5276" y="4836"/>
                  </a:cubicBezTo>
                  <a:cubicBezTo>
                    <a:pt x="5268" y="4888"/>
                    <a:pt x="5254" y="4910"/>
                    <a:pt x="5210" y="4910"/>
                  </a:cubicBezTo>
                  <a:cubicBezTo>
                    <a:pt x="5188" y="4902"/>
                    <a:pt x="5188" y="4902"/>
                    <a:pt x="5188" y="4902"/>
                  </a:cubicBezTo>
                  <a:cubicBezTo>
                    <a:pt x="5158" y="4902"/>
                    <a:pt x="5144" y="4873"/>
                    <a:pt x="5129" y="4851"/>
                  </a:cubicBezTo>
                  <a:cubicBezTo>
                    <a:pt x="5122" y="4836"/>
                    <a:pt x="5114" y="4815"/>
                    <a:pt x="5107" y="4807"/>
                  </a:cubicBezTo>
                  <a:cubicBezTo>
                    <a:pt x="5100" y="4807"/>
                    <a:pt x="5100" y="4807"/>
                    <a:pt x="5093" y="4807"/>
                  </a:cubicBezTo>
                  <a:cubicBezTo>
                    <a:pt x="5078" y="4807"/>
                    <a:pt x="5041" y="4836"/>
                    <a:pt x="5019" y="4880"/>
                  </a:cubicBezTo>
                  <a:cubicBezTo>
                    <a:pt x="5012" y="4895"/>
                    <a:pt x="5005" y="4902"/>
                    <a:pt x="4997" y="4917"/>
                  </a:cubicBezTo>
                  <a:cubicBezTo>
                    <a:pt x="4990" y="4939"/>
                    <a:pt x="4983" y="4961"/>
                    <a:pt x="4946" y="4990"/>
                  </a:cubicBezTo>
                  <a:cubicBezTo>
                    <a:pt x="4924" y="4998"/>
                    <a:pt x="4909" y="5005"/>
                    <a:pt x="4902" y="5012"/>
                  </a:cubicBezTo>
                  <a:cubicBezTo>
                    <a:pt x="4880" y="5020"/>
                    <a:pt x="4873" y="5027"/>
                    <a:pt x="4843" y="5064"/>
                  </a:cubicBezTo>
                  <a:cubicBezTo>
                    <a:pt x="4836" y="5078"/>
                    <a:pt x="4836" y="5078"/>
                    <a:pt x="4836" y="5078"/>
                  </a:cubicBezTo>
                  <a:cubicBezTo>
                    <a:pt x="4799" y="5122"/>
                    <a:pt x="4799" y="5129"/>
                    <a:pt x="4741" y="5129"/>
                  </a:cubicBezTo>
                  <a:cubicBezTo>
                    <a:pt x="4726" y="5129"/>
                    <a:pt x="4712" y="5122"/>
                    <a:pt x="4704" y="5115"/>
                  </a:cubicBezTo>
                  <a:cubicBezTo>
                    <a:pt x="4689" y="5093"/>
                    <a:pt x="4697" y="5064"/>
                    <a:pt x="4704" y="5034"/>
                  </a:cubicBezTo>
                  <a:cubicBezTo>
                    <a:pt x="4704" y="5027"/>
                    <a:pt x="4704" y="5020"/>
                    <a:pt x="4712" y="5012"/>
                  </a:cubicBezTo>
                  <a:cubicBezTo>
                    <a:pt x="4704" y="5020"/>
                    <a:pt x="4697" y="5020"/>
                    <a:pt x="4689" y="5027"/>
                  </a:cubicBezTo>
                  <a:cubicBezTo>
                    <a:pt x="4675" y="5042"/>
                    <a:pt x="4653" y="5056"/>
                    <a:pt x="4624" y="5064"/>
                  </a:cubicBezTo>
                  <a:cubicBezTo>
                    <a:pt x="4609" y="5071"/>
                    <a:pt x="4594" y="5071"/>
                    <a:pt x="4579" y="5071"/>
                  </a:cubicBezTo>
                  <a:cubicBezTo>
                    <a:pt x="4550" y="5071"/>
                    <a:pt x="4536" y="5064"/>
                    <a:pt x="4514" y="5049"/>
                  </a:cubicBezTo>
                  <a:cubicBezTo>
                    <a:pt x="4484" y="5056"/>
                    <a:pt x="4426" y="5064"/>
                    <a:pt x="4396" y="5071"/>
                  </a:cubicBezTo>
                  <a:cubicBezTo>
                    <a:pt x="4389" y="5078"/>
                    <a:pt x="4374" y="5086"/>
                    <a:pt x="4367" y="5086"/>
                  </a:cubicBezTo>
                  <a:cubicBezTo>
                    <a:pt x="4345" y="5086"/>
                    <a:pt x="4330" y="5071"/>
                    <a:pt x="4308" y="5056"/>
                  </a:cubicBezTo>
                  <a:cubicBezTo>
                    <a:pt x="4294" y="5049"/>
                    <a:pt x="4294" y="5049"/>
                    <a:pt x="4294" y="5049"/>
                  </a:cubicBezTo>
                  <a:cubicBezTo>
                    <a:pt x="4272" y="5034"/>
                    <a:pt x="4257" y="5020"/>
                    <a:pt x="4250" y="4998"/>
                  </a:cubicBezTo>
                  <a:cubicBezTo>
                    <a:pt x="4235" y="4976"/>
                    <a:pt x="4228" y="4961"/>
                    <a:pt x="4213" y="4961"/>
                  </a:cubicBezTo>
                  <a:cubicBezTo>
                    <a:pt x="4206" y="4961"/>
                    <a:pt x="4206" y="4961"/>
                    <a:pt x="4198" y="4961"/>
                  </a:cubicBezTo>
                  <a:cubicBezTo>
                    <a:pt x="4184" y="4968"/>
                    <a:pt x="4177" y="4968"/>
                    <a:pt x="4162" y="4968"/>
                  </a:cubicBezTo>
                  <a:cubicBezTo>
                    <a:pt x="4133" y="4968"/>
                    <a:pt x="4118" y="4961"/>
                    <a:pt x="4111" y="4946"/>
                  </a:cubicBezTo>
                  <a:cubicBezTo>
                    <a:pt x="4096" y="4932"/>
                    <a:pt x="4089" y="4917"/>
                    <a:pt x="4096" y="4895"/>
                  </a:cubicBezTo>
                  <a:cubicBezTo>
                    <a:pt x="4096" y="4888"/>
                    <a:pt x="4096" y="4873"/>
                    <a:pt x="4089" y="4866"/>
                  </a:cubicBezTo>
                  <a:cubicBezTo>
                    <a:pt x="4081" y="4858"/>
                    <a:pt x="4074" y="4851"/>
                    <a:pt x="4059" y="4851"/>
                  </a:cubicBezTo>
                  <a:cubicBezTo>
                    <a:pt x="4045" y="4851"/>
                    <a:pt x="4037" y="4858"/>
                    <a:pt x="4023" y="4858"/>
                  </a:cubicBezTo>
                  <a:cubicBezTo>
                    <a:pt x="4001" y="4873"/>
                    <a:pt x="3986" y="4873"/>
                    <a:pt x="3964" y="4873"/>
                  </a:cubicBezTo>
                  <a:cubicBezTo>
                    <a:pt x="3942" y="4873"/>
                    <a:pt x="3927" y="4873"/>
                    <a:pt x="3905" y="4866"/>
                  </a:cubicBezTo>
                  <a:cubicBezTo>
                    <a:pt x="3898" y="4858"/>
                    <a:pt x="3891" y="4858"/>
                    <a:pt x="3876" y="4851"/>
                  </a:cubicBezTo>
                  <a:cubicBezTo>
                    <a:pt x="3869" y="4851"/>
                    <a:pt x="3854" y="4851"/>
                    <a:pt x="3847" y="4851"/>
                  </a:cubicBezTo>
                  <a:cubicBezTo>
                    <a:pt x="3825" y="4851"/>
                    <a:pt x="3803" y="4858"/>
                    <a:pt x="3781" y="4866"/>
                  </a:cubicBezTo>
                  <a:cubicBezTo>
                    <a:pt x="3759" y="4873"/>
                    <a:pt x="3744" y="4880"/>
                    <a:pt x="3715" y="4888"/>
                  </a:cubicBezTo>
                  <a:cubicBezTo>
                    <a:pt x="3708" y="4888"/>
                    <a:pt x="3693" y="4895"/>
                    <a:pt x="3686" y="4895"/>
                  </a:cubicBezTo>
                  <a:cubicBezTo>
                    <a:pt x="3634" y="4895"/>
                    <a:pt x="3612" y="4851"/>
                    <a:pt x="3598" y="4822"/>
                  </a:cubicBezTo>
                  <a:cubicBezTo>
                    <a:pt x="3590" y="4807"/>
                    <a:pt x="3583" y="4793"/>
                    <a:pt x="3576" y="4785"/>
                  </a:cubicBezTo>
                  <a:cubicBezTo>
                    <a:pt x="3532" y="4741"/>
                    <a:pt x="3436" y="4661"/>
                    <a:pt x="3385" y="4653"/>
                  </a:cubicBezTo>
                  <a:cubicBezTo>
                    <a:pt x="3363" y="4646"/>
                    <a:pt x="3348" y="4646"/>
                    <a:pt x="3327" y="4646"/>
                  </a:cubicBezTo>
                  <a:cubicBezTo>
                    <a:pt x="3305" y="4646"/>
                    <a:pt x="3275" y="4646"/>
                    <a:pt x="3253" y="4631"/>
                  </a:cubicBezTo>
                  <a:cubicBezTo>
                    <a:pt x="3239" y="4624"/>
                    <a:pt x="3224" y="4609"/>
                    <a:pt x="3217" y="4595"/>
                  </a:cubicBezTo>
                  <a:cubicBezTo>
                    <a:pt x="3209" y="4580"/>
                    <a:pt x="3202" y="4565"/>
                    <a:pt x="3180" y="4565"/>
                  </a:cubicBezTo>
                  <a:cubicBezTo>
                    <a:pt x="3180" y="4565"/>
                    <a:pt x="3173" y="4565"/>
                    <a:pt x="3165" y="4565"/>
                  </a:cubicBezTo>
                  <a:cubicBezTo>
                    <a:pt x="3136" y="4565"/>
                    <a:pt x="3099" y="4580"/>
                    <a:pt x="3063" y="4602"/>
                  </a:cubicBezTo>
                  <a:cubicBezTo>
                    <a:pt x="3048" y="4617"/>
                    <a:pt x="3026" y="4631"/>
                    <a:pt x="2997" y="4631"/>
                  </a:cubicBezTo>
                  <a:cubicBezTo>
                    <a:pt x="2975" y="4631"/>
                    <a:pt x="2953" y="4624"/>
                    <a:pt x="2938" y="4602"/>
                  </a:cubicBezTo>
                  <a:cubicBezTo>
                    <a:pt x="2924" y="4595"/>
                    <a:pt x="2916" y="4587"/>
                    <a:pt x="2909" y="4580"/>
                  </a:cubicBezTo>
                  <a:cubicBezTo>
                    <a:pt x="2909" y="4573"/>
                    <a:pt x="2909" y="4573"/>
                    <a:pt x="2902" y="4573"/>
                  </a:cubicBezTo>
                  <a:cubicBezTo>
                    <a:pt x="2902" y="4573"/>
                    <a:pt x="2902" y="4573"/>
                    <a:pt x="2902" y="4580"/>
                  </a:cubicBezTo>
                  <a:cubicBezTo>
                    <a:pt x="2894" y="4624"/>
                    <a:pt x="2858" y="4639"/>
                    <a:pt x="2836" y="4646"/>
                  </a:cubicBezTo>
                  <a:cubicBezTo>
                    <a:pt x="2836" y="4683"/>
                    <a:pt x="2828" y="4770"/>
                    <a:pt x="2770" y="4778"/>
                  </a:cubicBezTo>
                  <a:cubicBezTo>
                    <a:pt x="2740" y="4785"/>
                    <a:pt x="2733" y="4785"/>
                    <a:pt x="2733" y="4785"/>
                  </a:cubicBezTo>
                  <a:cubicBezTo>
                    <a:pt x="2733" y="4800"/>
                    <a:pt x="2733" y="4800"/>
                    <a:pt x="2733" y="4807"/>
                  </a:cubicBezTo>
                  <a:cubicBezTo>
                    <a:pt x="2726" y="4829"/>
                    <a:pt x="2704" y="4858"/>
                    <a:pt x="2674" y="4858"/>
                  </a:cubicBezTo>
                  <a:cubicBezTo>
                    <a:pt x="2667" y="4858"/>
                    <a:pt x="2653" y="4851"/>
                    <a:pt x="2638" y="4844"/>
                  </a:cubicBezTo>
                  <a:cubicBezTo>
                    <a:pt x="2631" y="4836"/>
                    <a:pt x="2631" y="4836"/>
                    <a:pt x="2623" y="4836"/>
                  </a:cubicBezTo>
                  <a:cubicBezTo>
                    <a:pt x="2616" y="4836"/>
                    <a:pt x="2594" y="4851"/>
                    <a:pt x="2572" y="4873"/>
                  </a:cubicBezTo>
                  <a:cubicBezTo>
                    <a:pt x="2565" y="4880"/>
                    <a:pt x="2557" y="4888"/>
                    <a:pt x="2550" y="4895"/>
                  </a:cubicBezTo>
                  <a:cubicBezTo>
                    <a:pt x="2528" y="4910"/>
                    <a:pt x="2521" y="4917"/>
                    <a:pt x="2506" y="4924"/>
                  </a:cubicBezTo>
                  <a:cubicBezTo>
                    <a:pt x="2484" y="4946"/>
                    <a:pt x="2469" y="4954"/>
                    <a:pt x="2462" y="4976"/>
                  </a:cubicBezTo>
                  <a:cubicBezTo>
                    <a:pt x="2447" y="4998"/>
                    <a:pt x="2418" y="5012"/>
                    <a:pt x="2389" y="5020"/>
                  </a:cubicBezTo>
                  <a:cubicBezTo>
                    <a:pt x="2374" y="5027"/>
                    <a:pt x="2359" y="5027"/>
                    <a:pt x="2345" y="5042"/>
                  </a:cubicBezTo>
                  <a:cubicBezTo>
                    <a:pt x="2330" y="5042"/>
                    <a:pt x="2323" y="5049"/>
                    <a:pt x="2308" y="5049"/>
                  </a:cubicBezTo>
                  <a:cubicBezTo>
                    <a:pt x="2279" y="5049"/>
                    <a:pt x="2235" y="5027"/>
                    <a:pt x="2198" y="5005"/>
                  </a:cubicBezTo>
                  <a:cubicBezTo>
                    <a:pt x="2184" y="4998"/>
                    <a:pt x="2169" y="4990"/>
                    <a:pt x="2147" y="4983"/>
                  </a:cubicBezTo>
                  <a:cubicBezTo>
                    <a:pt x="2140" y="4976"/>
                    <a:pt x="2132" y="4976"/>
                    <a:pt x="2125" y="4976"/>
                  </a:cubicBezTo>
                  <a:cubicBezTo>
                    <a:pt x="2103" y="4976"/>
                    <a:pt x="2088" y="4990"/>
                    <a:pt x="2066" y="5012"/>
                  </a:cubicBezTo>
                  <a:cubicBezTo>
                    <a:pt x="2052" y="5020"/>
                    <a:pt x="2037" y="5034"/>
                    <a:pt x="2030" y="5042"/>
                  </a:cubicBezTo>
                  <a:cubicBezTo>
                    <a:pt x="1986" y="5064"/>
                    <a:pt x="1949" y="5093"/>
                    <a:pt x="1912" y="5144"/>
                  </a:cubicBezTo>
                  <a:cubicBezTo>
                    <a:pt x="1890" y="5174"/>
                    <a:pt x="1898" y="5188"/>
                    <a:pt x="1912" y="5217"/>
                  </a:cubicBezTo>
                  <a:cubicBezTo>
                    <a:pt x="1920" y="5232"/>
                    <a:pt x="1927" y="5254"/>
                    <a:pt x="1927" y="5283"/>
                  </a:cubicBezTo>
                  <a:cubicBezTo>
                    <a:pt x="1920" y="5298"/>
                    <a:pt x="1920" y="5298"/>
                    <a:pt x="1920" y="5298"/>
                  </a:cubicBezTo>
                  <a:cubicBezTo>
                    <a:pt x="1912" y="5349"/>
                    <a:pt x="1912" y="5357"/>
                    <a:pt x="1898" y="5393"/>
                  </a:cubicBezTo>
                  <a:cubicBezTo>
                    <a:pt x="1890" y="5401"/>
                    <a:pt x="1883" y="5408"/>
                    <a:pt x="1868" y="5408"/>
                  </a:cubicBezTo>
                  <a:cubicBezTo>
                    <a:pt x="1854" y="5408"/>
                    <a:pt x="1839" y="5401"/>
                    <a:pt x="1810" y="5386"/>
                  </a:cubicBezTo>
                  <a:cubicBezTo>
                    <a:pt x="1788" y="5371"/>
                    <a:pt x="1751" y="5349"/>
                    <a:pt x="1722" y="5349"/>
                  </a:cubicBezTo>
                  <a:cubicBezTo>
                    <a:pt x="1707" y="5349"/>
                    <a:pt x="1700" y="5342"/>
                    <a:pt x="1685" y="5342"/>
                  </a:cubicBezTo>
                  <a:cubicBezTo>
                    <a:pt x="1627" y="5342"/>
                    <a:pt x="1619" y="5371"/>
                    <a:pt x="1619" y="5379"/>
                  </a:cubicBezTo>
                  <a:cubicBezTo>
                    <a:pt x="1605" y="5423"/>
                    <a:pt x="1583" y="5430"/>
                    <a:pt x="1546" y="5430"/>
                  </a:cubicBezTo>
                  <a:cubicBezTo>
                    <a:pt x="1370" y="5430"/>
                    <a:pt x="1370" y="5430"/>
                    <a:pt x="1370" y="5430"/>
                  </a:cubicBezTo>
                  <a:lnTo>
                    <a:pt x="1370" y="5430"/>
                  </a:lnTo>
                  <a:lnTo>
                    <a:pt x="1363" y="5430"/>
                  </a:lnTo>
                  <a:close/>
                  <a:moveTo>
                    <a:pt x="6133" y="2191"/>
                  </a:moveTo>
                  <a:lnTo>
                    <a:pt x="6133" y="2191"/>
                  </a:lnTo>
                  <a:cubicBezTo>
                    <a:pt x="6148" y="2198"/>
                    <a:pt x="6162" y="2206"/>
                    <a:pt x="6184" y="2213"/>
                  </a:cubicBezTo>
                  <a:cubicBezTo>
                    <a:pt x="6221" y="2228"/>
                    <a:pt x="6243" y="2250"/>
                    <a:pt x="6272" y="2279"/>
                  </a:cubicBezTo>
                  <a:cubicBezTo>
                    <a:pt x="6279" y="2286"/>
                    <a:pt x="6287" y="2301"/>
                    <a:pt x="6302" y="2316"/>
                  </a:cubicBezTo>
                  <a:cubicBezTo>
                    <a:pt x="6346" y="2360"/>
                    <a:pt x="6367" y="2382"/>
                    <a:pt x="6411" y="2404"/>
                  </a:cubicBezTo>
                  <a:cubicBezTo>
                    <a:pt x="6455" y="2433"/>
                    <a:pt x="6448" y="2448"/>
                    <a:pt x="6434" y="2477"/>
                  </a:cubicBezTo>
                  <a:cubicBezTo>
                    <a:pt x="6434" y="2484"/>
                    <a:pt x="6426" y="2492"/>
                    <a:pt x="6426" y="2499"/>
                  </a:cubicBezTo>
                  <a:cubicBezTo>
                    <a:pt x="6411" y="2528"/>
                    <a:pt x="6404" y="2536"/>
                    <a:pt x="6382" y="2543"/>
                  </a:cubicBezTo>
                  <a:cubicBezTo>
                    <a:pt x="6375" y="2558"/>
                    <a:pt x="6360" y="2565"/>
                    <a:pt x="6338" y="2587"/>
                  </a:cubicBezTo>
                  <a:cubicBezTo>
                    <a:pt x="6309" y="2616"/>
                    <a:pt x="6294" y="2638"/>
                    <a:pt x="6294" y="2646"/>
                  </a:cubicBezTo>
                  <a:cubicBezTo>
                    <a:pt x="6316" y="2646"/>
                    <a:pt x="6353" y="2631"/>
                    <a:pt x="6404" y="2609"/>
                  </a:cubicBezTo>
                  <a:cubicBezTo>
                    <a:pt x="6411" y="2609"/>
                    <a:pt x="6411" y="2609"/>
                    <a:pt x="6411" y="2609"/>
                  </a:cubicBezTo>
                  <a:cubicBezTo>
                    <a:pt x="6463" y="2587"/>
                    <a:pt x="6463" y="2572"/>
                    <a:pt x="6470" y="2536"/>
                  </a:cubicBezTo>
                  <a:cubicBezTo>
                    <a:pt x="6470" y="2528"/>
                    <a:pt x="6470" y="2521"/>
                    <a:pt x="6477" y="2514"/>
                  </a:cubicBezTo>
                  <a:cubicBezTo>
                    <a:pt x="6477" y="2484"/>
                    <a:pt x="6477" y="2484"/>
                    <a:pt x="6470" y="2470"/>
                  </a:cubicBezTo>
                  <a:cubicBezTo>
                    <a:pt x="6463" y="2462"/>
                    <a:pt x="6463" y="2455"/>
                    <a:pt x="6455" y="2440"/>
                  </a:cubicBezTo>
                  <a:cubicBezTo>
                    <a:pt x="6448" y="2426"/>
                    <a:pt x="6441" y="2418"/>
                    <a:pt x="6441" y="2411"/>
                  </a:cubicBezTo>
                  <a:cubicBezTo>
                    <a:pt x="6434" y="2389"/>
                    <a:pt x="6434" y="2389"/>
                    <a:pt x="6404" y="2374"/>
                  </a:cubicBezTo>
                  <a:cubicBezTo>
                    <a:pt x="6360" y="2352"/>
                    <a:pt x="6360" y="2338"/>
                    <a:pt x="6360" y="2301"/>
                  </a:cubicBezTo>
                  <a:cubicBezTo>
                    <a:pt x="6360" y="2301"/>
                    <a:pt x="6360" y="2294"/>
                    <a:pt x="6360" y="2286"/>
                  </a:cubicBezTo>
                  <a:cubicBezTo>
                    <a:pt x="6360" y="2228"/>
                    <a:pt x="6411" y="2228"/>
                    <a:pt x="6441" y="2228"/>
                  </a:cubicBezTo>
                  <a:cubicBezTo>
                    <a:pt x="6477" y="2228"/>
                    <a:pt x="6477" y="2228"/>
                    <a:pt x="6477" y="2228"/>
                  </a:cubicBezTo>
                  <a:cubicBezTo>
                    <a:pt x="6499" y="2228"/>
                    <a:pt x="6514" y="2235"/>
                    <a:pt x="6529" y="2243"/>
                  </a:cubicBezTo>
                  <a:cubicBezTo>
                    <a:pt x="6543" y="2265"/>
                    <a:pt x="6529" y="2294"/>
                    <a:pt x="6521" y="2330"/>
                  </a:cubicBezTo>
                  <a:cubicBezTo>
                    <a:pt x="6521" y="2345"/>
                    <a:pt x="6514" y="2352"/>
                    <a:pt x="6514" y="2360"/>
                  </a:cubicBezTo>
                  <a:cubicBezTo>
                    <a:pt x="6514" y="2374"/>
                    <a:pt x="6514" y="2382"/>
                    <a:pt x="6514" y="2382"/>
                  </a:cubicBezTo>
                  <a:cubicBezTo>
                    <a:pt x="6514" y="2382"/>
                    <a:pt x="6529" y="2374"/>
                    <a:pt x="6536" y="2360"/>
                  </a:cubicBezTo>
                  <a:cubicBezTo>
                    <a:pt x="6558" y="2338"/>
                    <a:pt x="6565" y="2330"/>
                    <a:pt x="6580" y="2330"/>
                  </a:cubicBezTo>
                  <a:cubicBezTo>
                    <a:pt x="6595" y="2330"/>
                    <a:pt x="6609" y="2338"/>
                    <a:pt x="6624" y="2352"/>
                  </a:cubicBezTo>
                  <a:cubicBezTo>
                    <a:pt x="6639" y="2360"/>
                    <a:pt x="6639" y="2360"/>
                    <a:pt x="6639" y="2360"/>
                  </a:cubicBezTo>
                  <a:cubicBezTo>
                    <a:pt x="6646" y="2367"/>
                    <a:pt x="6653" y="2367"/>
                    <a:pt x="6653" y="2374"/>
                  </a:cubicBezTo>
                  <a:cubicBezTo>
                    <a:pt x="6653" y="2367"/>
                    <a:pt x="6653" y="2367"/>
                    <a:pt x="6653" y="2360"/>
                  </a:cubicBezTo>
                  <a:cubicBezTo>
                    <a:pt x="6660" y="2352"/>
                    <a:pt x="6668" y="2330"/>
                    <a:pt x="6675" y="2308"/>
                  </a:cubicBezTo>
                  <a:cubicBezTo>
                    <a:pt x="6690" y="2272"/>
                    <a:pt x="6675" y="2250"/>
                    <a:pt x="6653" y="2220"/>
                  </a:cubicBezTo>
                  <a:cubicBezTo>
                    <a:pt x="6639" y="2206"/>
                    <a:pt x="6624" y="2191"/>
                    <a:pt x="6617" y="2169"/>
                  </a:cubicBezTo>
                  <a:cubicBezTo>
                    <a:pt x="6602" y="2140"/>
                    <a:pt x="6587" y="2133"/>
                    <a:pt x="6573" y="2125"/>
                  </a:cubicBezTo>
                  <a:cubicBezTo>
                    <a:pt x="6565" y="2118"/>
                    <a:pt x="6551" y="2110"/>
                    <a:pt x="6536" y="2096"/>
                  </a:cubicBezTo>
                  <a:cubicBezTo>
                    <a:pt x="6507" y="2052"/>
                    <a:pt x="6492" y="2037"/>
                    <a:pt x="6463" y="2037"/>
                  </a:cubicBezTo>
                  <a:cubicBezTo>
                    <a:pt x="6455" y="2037"/>
                    <a:pt x="6448" y="2037"/>
                    <a:pt x="6448" y="2037"/>
                  </a:cubicBezTo>
                  <a:cubicBezTo>
                    <a:pt x="6448" y="2037"/>
                    <a:pt x="6448" y="2045"/>
                    <a:pt x="6448" y="2067"/>
                  </a:cubicBezTo>
                  <a:cubicBezTo>
                    <a:pt x="6448" y="2081"/>
                    <a:pt x="6455" y="2089"/>
                    <a:pt x="6463" y="2096"/>
                  </a:cubicBezTo>
                  <a:cubicBezTo>
                    <a:pt x="6470" y="2103"/>
                    <a:pt x="6477" y="2110"/>
                    <a:pt x="6477" y="2133"/>
                  </a:cubicBezTo>
                  <a:cubicBezTo>
                    <a:pt x="6477" y="2162"/>
                    <a:pt x="6448" y="2177"/>
                    <a:pt x="6419" y="2184"/>
                  </a:cubicBezTo>
                  <a:cubicBezTo>
                    <a:pt x="6397" y="2191"/>
                    <a:pt x="6367" y="2198"/>
                    <a:pt x="6346" y="2213"/>
                  </a:cubicBezTo>
                  <a:cubicBezTo>
                    <a:pt x="6316" y="2243"/>
                    <a:pt x="6302" y="2250"/>
                    <a:pt x="6294" y="2250"/>
                  </a:cubicBezTo>
                  <a:cubicBezTo>
                    <a:pt x="6279" y="2250"/>
                    <a:pt x="6272" y="2243"/>
                    <a:pt x="6272" y="2235"/>
                  </a:cubicBezTo>
                  <a:lnTo>
                    <a:pt x="6265" y="2228"/>
                  </a:lnTo>
                  <a:cubicBezTo>
                    <a:pt x="6258" y="2220"/>
                    <a:pt x="6250" y="2213"/>
                    <a:pt x="6250" y="2206"/>
                  </a:cubicBezTo>
                  <a:cubicBezTo>
                    <a:pt x="6250" y="2191"/>
                    <a:pt x="6265" y="2177"/>
                    <a:pt x="6279" y="2155"/>
                  </a:cubicBezTo>
                  <a:cubicBezTo>
                    <a:pt x="6294" y="2147"/>
                    <a:pt x="6302" y="2140"/>
                    <a:pt x="6309" y="2133"/>
                  </a:cubicBezTo>
                  <a:cubicBezTo>
                    <a:pt x="6316" y="2118"/>
                    <a:pt x="6324" y="2103"/>
                    <a:pt x="6316" y="2096"/>
                  </a:cubicBezTo>
                  <a:cubicBezTo>
                    <a:pt x="6316" y="2096"/>
                    <a:pt x="6309" y="2096"/>
                    <a:pt x="6302" y="2096"/>
                  </a:cubicBezTo>
                  <a:cubicBezTo>
                    <a:pt x="6302" y="2096"/>
                    <a:pt x="6302" y="2096"/>
                    <a:pt x="6294" y="2096"/>
                  </a:cubicBezTo>
                  <a:cubicBezTo>
                    <a:pt x="6250" y="2103"/>
                    <a:pt x="6250" y="2110"/>
                    <a:pt x="6236" y="2140"/>
                  </a:cubicBezTo>
                  <a:cubicBezTo>
                    <a:pt x="6214" y="2191"/>
                    <a:pt x="6177" y="2191"/>
                    <a:pt x="6140" y="2191"/>
                  </a:cubicBezTo>
                  <a:cubicBezTo>
                    <a:pt x="6133" y="2191"/>
                    <a:pt x="6133" y="2191"/>
                    <a:pt x="6133" y="2191"/>
                  </a:cubicBezTo>
                  <a:close/>
                  <a:moveTo>
                    <a:pt x="6104" y="2133"/>
                  </a:moveTo>
                  <a:lnTo>
                    <a:pt x="6104" y="2133"/>
                  </a:lnTo>
                  <a:cubicBezTo>
                    <a:pt x="6096" y="2140"/>
                    <a:pt x="6096" y="2140"/>
                    <a:pt x="6096" y="2140"/>
                  </a:cubicBezTo>
                  <a:cubicBezTo>
                    <a:pt x="6089" y="2147"/>
                    <a:pt x="6089" y="2155"/>
                    <a:pt x="6089" y="2155"/>
                  </a:cubicBezTo>
                  <a:cubicBezTo>
                    <a:pt x="6096" y="2162"/>
                    <a:pt x="6096" y="2169"/>
                    <a:pt x="6104" y="2169"/>
                  </a:cubicBezTo>
                  <a:lnTo>
                    <a:pt x="6104" y="2169"/>
                  </a:lnTo>
                  <a:cubicBezTo>
                    <a:pt x="6096" y="2162"/>
                    <a:pt x="6096" y="2147"/>
                    <a:pt x="6104" y="2133"/>
                  </a:cubicBezTo>
                  <a:close/>
                  <a:moveTo>
                    <a:pt x="1729" y="2286"/>
                  </a:moveTo>
                  <a:lnTo>
                    <a:pt x="1729" y="2286"/>
                  </a:lnTo>
                  <a:lnTo>
                    <a:pt x="1729" y="2286"/>
                  </a:lnTo>
                  <a:cubicBezTo>
                    <a:pt x="1729" y="2272"/>
                    <a:pt x="1729" y="2265"/>
                    <a:pt x="1729" y="2257"/>
                  </a:cubicBezTo>
                  <a:cubicBezTo>
                    <a:pt x="1729" y="2235"/>
                    <a:pt x="1722" y="2206"/>
                    <a:pt x="1758" y="2177"/>
                  </a:cubicBezTo>
                  <a:cubicBezTo>
                    <a:pt x="1766" y="2169"/>
                    <a:pt x="1773" y="2162"/>
                    <a:pt x="1781" y="2155"/>
                  </a:cubicBezTo>
                  <a:cubicBezTo>
                    <a:pt x="1788" y="2147"/>
                    <a:pt x="1795" y="2140"/>
                    <a:pt x="1817" y="2140"/>
                  </a:cubicBezTo>
                  <a:cubicBezTo>
                    <a:pt x="1824" y="2140"/>
                    <a:pt x="1832" y="2140"/>
                    <a:pt x="1839" y="2147"/>
                  </a:cubicBezTo>
                  <a:cubicBezTo>
                    <a:pt x="1861" y="2155"/>
                    <a:pt x="1883" y="2169"/>
                    <a:pt x="1890" y="2191"/>
                  </a:cubicBezTo>
                  <a:cubicBezTo>
                    <a:pt x="1890" y="2206"/>
                    <a:pt x="1883" y="2220"/>
                    <a:pt x="1868" y="2235"/>
                  </a:cubicBezTo>
                  <a:cubicBezTo>
                    <a:pt x="1839" y="2272"/>
                    <a:pt x="1773" y="2308"/>
                    <a:pt x="1766" y="2316"/>
                  </a:cubicBezTo>
                  <a:cubicBezTo>
                    <a:pt x="1758" y="2316"/>
                    <a:pt x="1758" y="2316"/>
                    <a:pt x="1758" y="2316"/>
                  </a:cubicBezTo>
                  <a:lnTo>
                    <a:pt x="1729" y="2286"/>
                  </a:lnTo>
                  <a:close/>
                  <a:moveTo>
                    <a:pt x="5312" y="1576"/>
                  </a:moveTo>
                  <a:lnTo>
                    <a:pt x="5312" y="1576"/>
                  </a:lnTo>
                  <a:cubicBezTo>
                    <a:pt x="5283" y="1576"/>
                    <a:pt x="5254" y="1561"/>
                    <a:pt x="5224" y="1546"/>
                  </a:cubicBezTo>
                  <a:cubicBezTo>
                    <a:pt x="5217" y="1539"/>
                    <a:pt x="5210" y="1532"/>
                    <a:pt x="5195" y="1524"/>
                  </a:cubicBezTo>
                  <a:cubicBezTo>
                    <a:pt x="5158" y="1510"/>
                    <a:pt x="5158" y="1510"/>
                    <a:pt x="5158" y="1510"/>
                  </a:cubicBezTo>
                  <a:cubicBezTo>
                    <a:pt x="5195" y="1495"/>
                    <a:pt x="5195" y="1495"/>
                    <a:pt x="5195" y="1495"/>
                  </a:cubicBezTo>
                  <a:cubicBezTo>
                    <a:pt x="5217" y="1495"/>
                    <a:pt x="5298" y="1458"/>
                    <a:pt x="5364" y="1392"/>
                  </a:cubicBezTo>
                  <a:cubicBezTo>
                    <a:pt x="5386" y="1370"/>
                    <a:pt x="5386" y="1370"/>
                    <a:pt x="5386" y="1370"/>
                  </a:cubicBezTo>
                  <a:cubicBezTo>
                    <a:pt x="5393" y="1385"/>
                    <a:pt x="5393" y="1385"/>
                    <a:pt x="5393" y="1385"/>
                  </a:cubicBezTo>
                  <a:cubicBezTo>
                    <a:pt x="5400" y="1392"/>
                    <a:pt x="5408" y="1400"/>
                    <a:pt x="5415" y="1415"/>
                  </a:cubicBezTo>
                  <a:cubicBezTo>
                    <a:pt x="5429" y="1422"/>
                    <a:pt x="5437" y="1444"/>
                    <a:pt x="5429" y="1458"/>
                  </a:cubicBezTo>
                  <a:cubicBezTo>
                    <a:pt x="5422" y="1502"/>
                    <a:pt x="5378" y="1554"/>
                    <a:pt x="5342" y="1568"/>
                  </a:cubicBezTo>
                  <a:cubicBezTo>
                    <a:pt x="5334" y="1576"/>
                    <a:pt x="5327" y="1576"/>
                    <a:pt x="5312" y="1576"/>
                  </a:cubicBezTo>
                  <a:close/>
                  <a:moveTo>
                    <a:pt x="5129" y="1458"/>
                  </a:moveTo>
                  <a:lnTo>
                    <a:pt x="5129" y="1458"/>
                  </a:lnTo>
                  <a:cubicBezTo>
                    <a:pt x="5114" y="1458"/>
                    <a:pt x="5100" y="1458"/>
                    <a:pt x="5085" y="1444"/>
                  </a:cubicBezTo>
                  <a:cubicBezTo>
                    <a:pt x="5070" y="1436"/>
                    <a:pt x="5056" y="1422"/>
                    <a:pt x="5048" y="1415"/>
                  </a:cubicBezTo>
                  <a:cubicBezTo>
                    <a:pt x="5019" y="1400"/>
                    <a:pt x="4997" y="1378"/>
                    <a:pt x="4975" y="1348"/>
                  </a:cubicBezTo>
                  <a:cubicBezTo>
                    <a:pt x="4953" y="1319"/>
                    <a:pt x="4924" y="1305"/>
                    <a:pt x="4895" y="1290"/>
                  </a:cubicBezTo>
                  <a:cubicBezTo>
                    <a:pt x="4865" y="1268"/>
                    <a:pt x="4865" y="1268"/>
                    <a:pt x="4865" y="1268"/>
                  </a:cubicBezTo>
                  <a:cubicBezTo>
                    <a:pt x="4829" y="1253"/>
                    <a:pt x="4785" y="1224"/>
                    <a:pt x="4785" y="1165"/>
                  </a:cubicBezTo>
                  <a:cubicBezTo>
                    <a:pt x="4785" y="1143"/>
                    <a:pt x="4785" y="1121"/>
                    <a:pt x="4785" y="1099"/>
                  </a:cubicBezTo>
                  <a:cubicBezTo>
                    <a:pt x="4792" y="1092"/>
                    <a:pt x="4792" y="1092"/>
                    <a:pt x="4792" y="1092"/>
                  </a:cubicBezTo>
                  <a:cubicBezTo>
                    <a:pt x="4799" y="1092"/>
                    <a:pt x="4799" y="1092"/>
                    <a:pt x="4799" y="1092"/>
                  </a:cubicBezTo>
                  <a:cubicBezTo>
                    <a:pt x="4807" y="1092"/>
                    <a:pt x="4865" y="1077"/>
                    <a:pt x="4990" y="1077"/>
                  </a:cubicBezTo>
                  <a:cubicBezTo>
                    <a:pt x="5019" y="1077"/>
                    <a:pt x="5034" y="1063"/>
                    <a:pt x="5034" y="1041"/>
                  </a:cubicBezTo>
                  <a:cubicBezTo>
                    <a:pt x="5034" y="997"/>
                    <a:pt x="4990" y="938"/>
                    <a:pt x="4953" y="938"/>
                  </a:cubicBezTo>
                  <a:cubicBezTo>
                    <a:pt x="4902" y="938"/>
                    <a:pt x="4880" y="916"/>
                    <a:pt x="4865" y="901"/>
                  </a:cubicBezTo>
                  <a:cubicBezTo>
                    <a:pt x="4858" y="894"/>
                    <a:pt x="4851" y="894"/>
                    <a:pt x="4851" y="894"/>
                  </a:cubicBezTo>
                  <a:cubicBezTo>
                    <a:pt x="4829" y="887"/>
                    <a:pt x="4829" y="887"/>
                    <a:pt x="4829" y="887"/>
                  </a:cubicBezTo>
                  <a:cubicBezTo>
                    <a:pt x="4829" y="894"/>
                    <a:pt x="4829" y="894"/>
                    <a:pt x="4829" y="894"/>
                  </a:cubicBezTo>
                  <a:cubicBezTo>
                    <a:pt x="4814" y="894"/>
                    <a:pt x="4814" y="894"/>
                    <a:pt x="4814" y="894"/>
                  </a:cubicBezTo>
                  <a:cubicBezTo>
                    <a:pt x="4777" y="887"/>
                    <a:pt x="4755" y="858"/>
                    <a:pt x="4755" y="821"/>
                  </a:cubicBezTo>
                  <a:cubicBezTo>
                    <a:pt x="4755" y="762"/>
                    <a:pt x="4785" y="726"/>
                    <a:pt x="4814" y="696"/>
                  </a:cubicBezTo>
                  <a:cubicBezTo>
                    <a:pt x="4829" y="682"/>
                    <a:pt x="4829" y="660"/>
                    <a:pt x="4836" y="630"/>
                  </a:cubicBezTo>
                  <a:cubicBezTo>
                    <a:pt x="4836" y="608"/>
                    <a:pt x="4836" y="608"/>
                    <a:pt x="4836" y="608"/>
                  </a:cubicBezTo>
                  <a:cubicBezTo>
                    <a:pt x="4836" y="579"/>
                    <a:pt x="4836" y="535"/>
                    <a:pt x="4851" y="498"/>
                  </a:cubicBezTo>
                  <a:cubicBezTo>
                    <a:pt x="4858" y="477"/>
                    <a:pt x="4865" y="447"/>
                    <a:pt x="4895" y="447"/>
                  </a:cubicBezTo>
                  <a:cubicBezTo>
                    <a:pt x="4902" y="447"/>
                    <a:pt x="4909" y="447"/>
                    <a:pt x="4924" y="455"/>
                  </a:cubicBezTo>
                  <a:cubicBezTo>
                    <a:pt x="4931" y="462"/>
                    <a:pt x="4939" y="462"/>
                    <a:pt x="4953" y="462"/>
                  </a:cubicBezTo>
                  <a:cubicBezTo>
                    <a:pt x="4961" y="462"/>
                    <a:pt x="4968" y="462"/>
                    <a:pt x="4968" y="455"/>
                  </a:cubicBezTo>
                  <a:cubicBezTo>
                    <a:pt x="4983" y="447"/>
                    <a:pt x="4983" y="447"/>
                    <a:pt x="4983" y="447"/>
                  </a:cubicBezTo>
                  <a:cubicBezTo>
                    <a:pt x="5005" y="469"/>
                    <a:pt x="5005" y="469"/>
                    <a:pt x="5005" y="469"/>
                  </a:cubicBezTo>
                  <a:cubicBezTo>
                    <a:pt x="5012" y="469"/>
                    <a:pt x="5019" y="469"/>
                    <a:pt x="5027" y="469"/>
                  </a:cubicBezTo>
                  <a:cubicBezTo>
                    <a:pt x="5056" y="469"/>
                    <a:pt x="5070" y="484"/>
                    <a:pt x="5078" y="506"/>
                  </a:cubicBezTo>
                  <a:cubicBezTo>
                    <a:pt x="5085" y="528"/>
                    <a:pt x="5085" y="528"/>
                    <a:pt x="5085" y="528"/>
                  </a:cubicBezTo>
                  <a:cubicBezTo>
                    <a:pt x="5093" y="550"/>
                    <a:pt x="5093" y="557"/>
                    <a:pt x="5107" y="565"/>
                  </a:cubicBezTo>
                  <a:cubicBezTo>
                    <a:pt x="5114" y="565"/>
                    <a:pt x="5114" y="572"/>
                    <a:pt x="5122" y="572"/>
                  </a:cubicBezTo>
                  <a:cubicBezTo>
                    <a:pt x="5129" y="572"/>
                    <a:pt x="5136" y="579"/>
                    <a:pt x="5144" y="579"/>
                  </a:cubicBezTo>
                  <a:lnTo>
                    <a:pt x="5144" y="579"/>
                  </a:lnTo>
                  <a:cubicBezTo>
                    <a:pt x="5144" y="565"/>
                    <a:pt x="5144" y="557"/>
                    <a:pt x="5144" y="542"/>
                  </a:cubicBezTo>
                  <a:cubicBezTo>
                    <a:pt x="5144" y="528"/>
                    <a:pt x="5144" y="520"/>
                    <a:pt x="5136" y="491"/>
                  </a:cubicBezTo>
                  <a:cubicBezTo>
                    <a:pt x="5136" y="484"/>
                    <a:pt x="5129" y="477"/>
                    <a:pt x="5129" y="469"/>
                  </a:cubicBezTo>
                  <a:cubicBezTo>
                    <a:pt x="5122" y="455"/>
                    <a:pt x="5114" y="440"/>
                    <a:pt x="5122" y="425"/>
                  </a:cubicBezTo>
                  <a:cubicBezTo>
                    <a:pt x="5122" y="410"/>
                    <a:pt x="5136" y="410"/>
                    <a:pt x="5158" y="403"/>
                  </a:cubicBezTo>
                  <a:cubicBezTo>
                    <a:pt x="5180" y="396"/>
                    <a:pt x="5180" y="396"/>
                    <a:pt x="5180" y="396"/>
                  </a:cubicBezTo>
                  <a:cubicBezTo>
                    <a:pt x="5188" y="396"/>
                    <a:pt x="5195" y="396"/>
                    <a:pt x="5203" y="396"/>
                  </a:cubicBezTo>
                  <a:cubicBezTo>
                    <a:pt x="5232" y="396"/>
                    <a:pt x="5239" y="425"/>
                    <a:pt x="5239" y="455"/>
                  </a:cubicBezTo>
                  <a:cubicBezTo>
                    <a:pt x="5246" y="498"/>
                    <a:pt x="5261" y="535"/>
                    <a:pt x="5290" y="535"/>
                  </a:cubicBezTo>
                  <a:cubicBezTo>
                    <a:pt x="5298" y="535"/>
                    <a:pt x="5298" y="535"/>
                    <a:pt x="5305" y="528"/>
                  </a:cubicBezTo>
                  <a:cubicBezTo>
                    <a:pt x="5312" y="528"/>
                    <a:pt x="5312" y="528"/>
                    <a:pt x="5320" y="528"/>
                  </a:cubicBezTo>
                  <a:cubicBezTo>
                    <a:pt x="5342" y="528"/>
                    <a:pt x="5349" y="550"/>
                    <a:pt x="5356" y="586"/>
                  </a:cubicBezTo>
                  <a:cubicBezTo>
                    <a:pt x="5371" y="645"/>
                    <a:pt x="5393" y="652"/>
                    <a:pt x="5422" y="667"/>
                  </a:cubicBezTo>
                  <a:cubicBezTo>
                    <a:pt x="5429" y="667"/>
                    <a:pt x="5437" y="667"/>
                    <a:pt x="5444" y="667"/>
                  </a:cubicBezTo>
                  <a:cubicBezTo>
                    <a:pt x="5466" y="674"/>
                    <a:pt x="5488" y="682"/>
                    <a:pt x="5481" y="740"/>
                  </a:cubicBezTo>
                  <a:cubicBezTo>
                    <a:pt x="5481" y="799"/>
                    <a:pt x="5474" y="828"/>
                    <a:pt x="5503" y="850"/>
                  </a:cubicBezTo>
                  <a:cubicBezTo>
                    <a:pt x="5517" y="858"/>
                    <a:pt x="5525" y="865"/>
                    <a:pt x="5532" y="872"/>
                  </a:cubicBezTo>
                  <a:cubicBezTo>
                    <a:pt x="5554" y="879"/>
                    <a:pt x="5561" y="887"/>
                    <a:pt x="5576" y="887"/>
                  </a:cubicBezTo>
                  <a:cubicBezTo>
                    <a:pt x="5584" y="887"/>
                    <a:pt x="5584" y="887"/>
                    <a:pt x="5591" y="887"/>
                  </a:cubicBezTo>
                  <a:cubicBezTo>
                    <a:pt x="5605" y="879"/>
                    <a:pt x="5620" y="872"/>
                    <a:pt x="5627" y="865"/>
                  </a:cubicBezTo>
                  <a:cubicBezTo>
                    <a:pt x="5649" y="858"/>
                    <a:pt x="5664" y="843"/>
                    <a:pt x="5686" y="843"/>
                  </a:cubicBezTo>
                  <a:cubicBezTo>
                    <a:pt x="5693" y="843"/>
                    <a:pt x="5701" y="850"/>
                    <a:pt x="5715" y="850"/>
                  </a:cubicBezTo>
                  <a:cubicBezTo>
                    <a:pt x="5715" y="858"/>
                    <a:pt x="5723" y="858"/>
                    <a:pt x="5723" y="858"/>
                  </a:cubicBezTo>
                  <a:cubicBezTo>
                    <a:pt x="5730" y="858"/>
                    <a:pt x="5730" y="858"/>
                    <a:pt x="5730" y="858"/>
                  </a:cubicBezTo>
                  <a:cubicBezTo>
                    <a:pt x="5730" y="865"/>
                    <a:pt x="5730" y="865"/>
                    <a:pt x="5730" y="865"/>
                  </a:cubicBezTo>
                  <a:cubicBezTo>
                    <a:pt x="5745" y="879"/>
                    <a:pt x="5759" y="894"/>
                    <a:pt x="5774" y="894"/>
                  </a:cubicBezTo>
                  <a:cubicBezTo>
                    <a:pt x="5781" y="901"/>
                    <a:pt x="5781" y="901"/>
                    <a:pt x="5781" y="901"/>
                  </a:cubicBezTo>
                  <a:lnTo>
                    <a:pt x="5781" y="901"/>
                  </a:lnTo>
                  <a:cubicBezTo>
                    <a:pt x="5796" y="924"/>
                    <a:pt x="5803" y="931"/>
                    <a:pt x="5811" y="931"/>
                  </a:cubicBezTo>
                  <a:cubicBezTo>
                    <a:pt x="5818" y="931"/>
                    <a:pt x="5833" y="931"/>
                    <a:pt x="5840" y="924"/>
                  </a:cubicBezTo>
                  <a:cubicBezTo>
                    <a:pt x="5847" y="924"/>
                    <a:pt x="5847" y="924"/>
                    <a:pt x="5847" y="924"/>
                  </a:cubicBezTo>
                  <a:cubicBezTo>
                    <a:pt x="5855" y="924"/>
                    <a:pt x="5855" y="924"/>
                    <a:pt x="5855" y="924"/>
                  </a:cubicBezTo>
                  <a:cubicBezTo>
                    <a:pt x="5884" y="938"/>
                    <a:pt x="5913" y="960"/>
                    <a:pt x="5935" y="982"/>
                  </a:cubicBezTo>
                  <a:cubicBezTo>
                    <a:pt x="5950" y="989"/>
                    <a:pt x="5957" y="997"/>
                    <a:pt x="5972" y="1004"/>
                  </a:cubicBezTo>
                  <a:cubicBezTo>
                    <a:pt x="6023" y="1041"/>
                    <a:pt x="6082" y="1085"/>
                    <a:pt x="6052" y="1136"/>
                  </a:cubicBezTo>
                  <a:cubicBezTo>
                    <a:pt x="6045" y="1158"/>
                    <a:pt x="6030" y="1165"/>
                    <a:pt x="6016" y="1173"/>
                  </a:cubicBezTo>
                  <a:cubicBezTo>
                    <a:pt x="6008" y="1180"/>
                    <a:pt x="6008" y="1180"/>
                    <a:pt x="6008" y="1187"/>
                  </a:cubicBezTo>
                  <a:cubicBezTo>
                    <a:pt x="6023" y="1224"/>
                    <a:pt x="6023" y="1290"/>
                    <a:pt x="6008" y="1334"/>
                  </a:cubicBezTo>
                  <a:cubicBezTo>
                    <a:pt x="6008" y="1341"/>
                    <a:pt x="6001" y="1363"/>
                    <a:pt x="5972" y="1363"/>
                  </a:cubicBezTo>
                  <a:cubicBezTo>
                    <a:pt x="5928" y="1363"/>
                    <a:pt x="5884" y="1334"/>
                    <a:pt x="5877" y="1334"/>
                  </a:cubicBezTo>
                  <a:cubicBezTo>
                    <a:pt x="5869" y="1327"/>
                    <a:pt x="5869" y="1327"/>
                    <a:pt x="5869" y="1327"/>
                  </a:cubicBezTo>
                  <a:lnTo>
                    <a:pt x="5869" y="1327"/>
                  </a:lnTo>
                  <a:cubicBezTo>
                    <a:pt x="5862" y="1312"/>
                    <a:pt x="5840" y="1231"/>
                    <a:pt x="5884" y="1202"/>
                  </a:cubicBezTo>
                  <a:cubicBezTo>
                    <a:pt x="5891" y="1187"/>
                    <a:pt x="5877" y="1151"/>
                    <a:pt x="5855" y="1129"/>
                  </a:cubicBezTo>
                  <a:cubicBezTo>
                    <a:pt x="5840" y="1143"/>
                    <a:pt x="5796" y="1180"/>
                    <a:pt x="5767" y="1180"/>
                  </a:cubicBezTo>
                  <a:cubicBezTo>
                    <a:pt x="5759" y="1180"/>
                    <a:pt x="5759" y="1180"/>
                    <a:pt x="5752" y="1173"/>
                  </a:cubicBezTo>
                  <a:cubicBezTo>
                    <a:pt x="5737" y="1173"/>
                    <a:pt x="5723" y="1158"/>
                    <a:pt x="5715" y="1143"/>
                  </a:cubicBezTo>
                  <a:cubicBezTo>
                    <a:pt x="5708" y="1136"/>
                    <a:pt x="5708" y="1129"/>
                    <a:pt x="5701" y="1129"/>
                  </a:cubicBezTo>
                  <a:cubicBezTo>
                    <a:pt x="5701" y="1129"/>
                    <a:pt x="5693" y="1129"/>
                    <a:pt x="5686" y="1136"/>
                  </a:cubicBezTo>
                  <a:cubicBezTo>
                    <a:pt x="5664" y="1151"/>
                    <a:pt x="5642" y="1187"/>
                    <a:pt x="5627" y="1209"/>
                  </a:cubicBezTo>
                  <a:cubicBezTo>
                    <a:pt x="5605" y="1239"/>
                    <a:pt x="5598" y="1246"/>
                    <a:pt x="5591" y="1246"/>
                  </a:cubicBezTo>
                  <a:cubicBezTo>
                    <a:pt x="5584" y="1246"/>
                    <a:pt x="5584" y="1246"/>
                    <a:pt x="5584" y="1246"/>
                  </a:cubicBezTo>
                  <a:cubicBezTo>
                    <a:pt x="5576" y="1239"/>
                    <a:pt x="5576" y="1239"/>
                    <a:pt x="5576" y="1239"/>
                  </a:cubicBezTo>
                  <a:cubicBezTo>
                    <a:pt x="5569" y="1231"/>
                    <a:pt x="5569" y="1224"/>
                    <a:pt x="5576" y="1217"/>
                  </a:cubicBezTo>
                  <a:cubicBezTo>
                    <a:pt x="5576" y="1202"/>
                    <a:pt x="5584" y="1187"/>
                    <a:pt x="5584" y="1180"/>
                  </a:cubicBezTo>
                  <a:lnTo>
                    <a:pt x="5584" y="1180"/>
                  </a:lnTo>
                  <a:cubicBezTo>
                    <a:pt x="5584" y="1173"/>
                    <a:pt x="5584" y="1173"/>
                    <a:pt x="5576" y="1173"/>
                  </a:cubicBezTo>
                  <a:cubicBezTo>
                    <a:pt x="5547" y="1173"/>
                    <a:pt x="5539" y="1180"/>
                    <a:pt x="5517" y="1195"/>
                  </a:cubicBezTo>
                  <a:cubicBezTo>
                    <a:pt x="5503" y="1202"/>
                    <a:pt x="5488" y="1209"/>
                    <a:pt x="5466" y="1217"/>
                  </a:cubicBezTo>
                  <a:cubicBezTo>
                    <a:pt x="5422" y="1246"/>
                    <a:pt x="5415" y="1253"/>
                    <a:pt x="5408" y="1283"/>
                  </a:cubicBezTo>
                  <a:cubicBezTo>
                    <a:pt x="5408" y="1290"/>
                    <a:pt x="5400" y="1305"/>
                    <a:pt x="5400" y="1312"/>
                  </a:cubicBezTo>
                  <a:cubicBezTo>
                    <a:pt x="5393" y="1319"/>
                    <a:pt x="5393" y="1319"/>
                    <a:pt x="5393" y="1319"/>
                  </a:cubicBezTo>
                  <a:cubicBezTo>
                    <a:pt x="5386" y="1334"/>
                    <a:pt x="5386" y="1334"/>
                    <a:pt x="5386" y="1334"/>
                  </a:cubicBezTo>
                  <a:cubicBezTo>
                    <a:pt x="5342" y="1348"/>
                    <a:pt x="5312" y="1363"/>
                    <a:pt x="5290" y="1363"/>
                  </a:cubicBezTo>
                  <a:cubicBezTo>
                    <a:pt x="5283" y="1363"/>
                    <a:pt x="5283" y="1363"/>
                    <a:pt x="5276" y="1363"/>
                  </a:cubicBezTo>
                  <a:cubicBezTo>
                    <a:pt x="5261" y="1363"/>
                    <a:pt x="5254" y="1356"/>
                    <a:pt x="5246" y="1356"/>
                  </a:cubicBezTo>
                  <a:lnTo>
                    <a:pt x="5239" y="1356"/>
                  </a:lnTo>
                  <a:cubicBezTo>
                    <a:pt x="5239" y="1356"/>
                    <a:pt x="5232" y="1356"/>
                    <a:pt x="5217" y="1378"/>
                  </a:cubicBezTo>
                  <a:cubicBezTo>
                    <a:pt x="5210" y="1385"/>
                    <a:pt x="5210" y="1392"/>
                    <a:pt x="5203" y="1400"/>
                  </a:cubicBezTo>
                  <a:cubicBezTo>
                    <a:pt x="5180" y="1429"/>
                    <a:pt x="5158" y="1458"/>
                    <a:pt x="5129" y="1458"/>
                  </a:cubicBezTo>
                  <a:close/>
                  <a:moveTo>
                    <a:pt x="4902" y="652"/>
                  </a:moveTo>
                  <a:lnTo>
                    <a:pt x="4902" y="652"/>
                  </a:lnTo>
                  <a:cubicBezTo>
                    <a:pt x="4946" y="674"/>
                    <a:pt x="4953" y="682"/>
                    <a:pt x="4946" y="696"/>
                  </a:cubicBezTo>
                  <a:cubicBezTo>
                    <a:pt x="4946" y="704"/>
                    <a:pt x="4946" y="704"/>
                    <a:pt x="4946" y="711"/>
                  </a:cubicBezTo>
                  <a:cubicBezTo>
                    <a:pt x="4953" y="748"/>
                    <a:pt x="4924" y="770"/>
                    <a:pt x="4887" y="799"/>
                  </a:cubicBezTo>
                  <a:cubicBezTo>
                    <a:pt x="4880" y="806"/>
                    <a:pt x="4873" y="806"/>
                    <a:pt x="4865" y="814"/>
                  </a:cubicBezTo>
                  <a:cubicBezTo>
                    <a:pt x="4851" y="828"/>
                    <a:pt x="4836" y="858"/>
                    <a:pt x="4836" y="872"/>
                  </a:cubicBezTo>
                  <a:cubicBezTo>
                    <a:pt x="4843" y="865"/>
                    <a:pt x="4843" y="865"/>
                    <a:pt x="4843" y="865"/>
                  </a:cubicBezTo>
                  <a:cubicBezTo>
                    <a:pt x="4865" y="850"/>
                    <a:pt x="4880" y="836"/>
                    <a:pt x="4895" y="821"/>
                  </a:cubicBezTo>
                  <a:cubicBezTo>
                    <a:pt x="4924" y="792"/>
                    <a:pt x="4968" y="777"/>
                    <a:pt x="5012" y="755"/>
                  </a:cubicBezTo>
                  <a:cubicBezTo>
                    <a:pt x="5027" y="748"/>
                    <a:pt x="5034" y="748"/>
                    <a:pt x="5048" y="740"/>
                  </a:cubicBezTo>
                  <a:cubicBezTo>
                    <a:pt x="5078" y="726"/>
                    <a:pt x="5078" y="718"/>
                    <a:pt x="5078" y="718"/>
                  </a:cubicBezTo>
                  <a:lnTo>
                    <a:pt x="5078" y="718"/>
                  </a:lnTo>
                  <a:cubicBezTo>
                    <a:pt x="5078" y="718"/>
                    <a:pt x="5070" y="718"/>
                    <a:pt x="5070" y="711"/>
                  </a:cubicBezTo>
                  <a:cubicBezTo>
                    <a:pt x="5063" y="711"/>
                    <a:pt x="5063" y="711"/>
                    <a:pt x="5063" y="704"/>
                  </a:cubicBezTo>
                  <a:cubicBezTo>
                    <a:pt x="5056" y="704"/>
                    <a:pt x="5048" y="696"/>
                    <a:pt x="5048" y="696"/>
                  </a:cubicBezTo>
                  <a:cubicBezTo>
                    <a:pt x="5034" y="682"/>
                    <a:pt x="5027" y="674"/>
                    <a:pt x="5012" y="652"/>
                  </a:cubicBezTo>
                  <a:cubicBezTo>
                    <a:pt x="4997" y="645"/>
                    <a:pt x="4997" y="630"/>
                    <a:pt x="4990" y="623"/>
                  </a:cubicBezTo>
                  <a:lnTo>
                    <a:pt x="4990" y="616"/>
                  </a:lnTo>
                  <a:lnTo>
                    <a:pt x="4983" y="616"/>
                  </a:lnTo>
                  <a:cubicBezTo>
                    <a:pt x="4983" y="616"/>
                    <a:pt x="4983" y="616"/>
                    <a:pt x="4975" y="616"/>
                  </a:cubicBezTo>
                  <a:cubicBezTo>
                    <a:pt x="4946" y="623"/>
                    <a:pt x="4939" y="623"/>
                    <a:pt x="4902" y="645"/>
                  </a:cubicBezTo>
                  <a:cubicBezTo>
                    <a:pt x="4902" y="645"/>
                    <a:pt x="4902" y="645"/>
                    <a:pt x="4895" y="645"/>
                  </a:cubicBezTo>
                  <a:cubicBezTo>
                    <a:pt x="4902" y="645"/>
                    <a:pt x="4902" y="645"/>
                    <a:pt x="4902" y="652"/>
                  </a:cubicBezTo>
                  <a:close/>
                  <a:moveTo>
                    <a:pt x="5561" y="696"/>
                  </a:moveTo>
                  <a:lnTo>
                    <a:pt x="5561" y="696"/>
                  </a:lnTo>
                  <a:cubicBezTo>
                    <a:pt x="5539" y="696"/>
                    <a:pt x="5525" y="689"/>
                    <a:pt x="5510" y="674"/>
                  </a:cubicBezTo>
                  <a:cubicBezTo>
                    <a:pt x="5510" y="674"/>
                    <a:pt x="5503" y="667"/>
                    <a:pt x="5495" y="667"/>
                  </a:cubicBezTo>
                  <a:cubicBezTo>
                    <a:pt x="5481" y="645"/>
                    <a:pt x="5474" y="638"/>
                    <a:pt x="5488" y="594"/>
                  </a:cubicBezTo>
                  <a:cubicBezTo>
                    <a:pt x="5503" y="528"/>
                    <a:pt x="5510" y="506"/>
                    <a:pt x="5503" y="469"/>
                  </a:cubicBezTo>
                  <a:cubicBezTo>
                    <a:pt x="5488" y="425"/>
                    <a:pt x="5488" y="389"/>
                    <a:pt x="5503" y="367"/>
                  </a:cubicBezTo>
                  <a:cubicBezTo>
                    <a:pt x="5525" y="330"/>
                    <a:pt x="5576" y="315"/>
                    <a:pt x="5627" y="301"/>
                  </a:cubicBezTo>
                  <a:cubicBezTo>
                    <a:pt x="5657" y="293"/>
                    <a:pt x="5693" y="286"/>
                    <a:pt x="5715" y="271"/>
                  </a:cubicBezTo>
                  <a:cubicBezTo>
                    <a:pt x="5723" y="271"/>
                    <a:pt x="5737" y="264"/>
                    <a:pt x="5745" y="264"/>
                  </a:cubicBezTo>
                  <a:cubicBezTo>
                    <a:pt x="5796" y="264"/>
                    <a:pt x="5825" y="345"/>
                    <a:pt x="5847" y="396"/>
                  </a:cubicBezTo>
                  <a:cubicBezTo>
                    <a:pt x="5855" y="410"/>
                    <a:pt x="5855" y="418"/>
                    <a:pt x="5862" y="425"/>
                  </a:cubicBezTo>
                  <a:cubicBezTo>
                    <a:pt x="5898" y="498"/>
                    <a:pt x="5796" y="557"/>
                    <a:pt x="5767" y="572"/>
                  </a:cubicBezTo>
                  <a:cubicBezTo>
                    <a:pt x="5723" y="601"/>
                    <a:pt x="5708" y="616"/>
                    <a:pt x="5671" y="660"/>
                  </a:cubicBezTo>
                  <a:cubicBezTo>
                    <a:pt x="5657" y="682"/>
                    <a:pt x="5657" y="682"/>
                    <a:pt x="5657" y="682"/>
                  </a:cubicBezTo>
                  <a:cubicBezTo>
                    <a:pt x="5649" y="682"/>
                    <a:pt x="5649" y="682"/>
                    <a:pt x="5649" y="682"/>
                  </a:cubicBezTo>
                  <a:cubicBezTo>
                    <a:pt x="5642" y="674"/>
                    <a:pt x="5642" y="674"/>
                    <a:pt x="5642" y="674"/>
                  </a:cubicBezTo>
                  <a:cubicBezTo>
                    <a:pt x="5635" y="682"/>
                    <a:pt x="5598" y="696"/>
                    <a:pt x="5561" y="696"/>
                  </a:cubicBezTo>
                  <a:close/>
                  <a:moveTo>
                    <a:pt x="4997" y="410"/>
                  </a:moveTo>
                  <a:lnTo>
                    <a:pt x="4997" y="410"/>
                  </a:lnTo>
                  <a:cubicBezTo>
                    <a:pt x="5012" y="418"/>
                    <a:pt x="5012" y="418"/>
                    <a:pt x="5012" y="418"/>
                  </a:cubicBezTo>
                  <a:cubicBezTo>
                    <a:pt x="4997" y="410"/>
                    <a:pt x="4997" y="410"/>
                    <a:pt x="4997" y="410"/>
                  </a:cubicBezTo>
                  <a:cubicBezTo>
                    <a:pt x="5005" y="389"/>
                    <a:pt x="5012" y="359"/>
                    <a:pt x="5027" y="330"/>
                  </a:cubicBezTo>
                  <a:cubicBezTo>
                    <a:pt x="5063" y="264"/>
                    <a:pt x="5056" y="227"/>
                    <a:pt x="5048" y="205"/>
                  </a:cubicBezTo>
                  <a:cubicBezTo>
                    <a:pt x="4909" y="257"/>
                    <a:pt x="4909" y="257"/>
                    <a:pt x="4909" y="257"/>
                  </a:cubicBezTo>
                  <a:cubicBezTo>
                    <a:pt x="4917" y="227"/>
                    <a:pt x="4917" y="227"/>
                    <a:pt x="4917" y="227"/>
                  </a:cubicBezTo>
                  <a:cubicBezTo>
                    <a:pt x="4917" y="227"/>
                    <a:pt x="4939" y="139"/>
                    <a:pt x="4990" y="103"/>
                  </a:cubicBezTo>
                  <a:cubicBezTo>
                    <a:pt x="5019" y="88"/>
                    <a:pt x="5048" y="74"/>
                    <a:pt x="5093" y="59"/>
                  </a:cubicBezTo>
                  <a:cubicBezTo>
                    <a:pt x="5114" y="51"/>
                    <a:pt x="5144" y="37"/>
                    <a:pt x="5173" y="22"/>
                  </a:cubicBezTo>
                  <a:cubicBezTo>
                    <a:pt x="5217" y="0"/>
                    <a:pt x="5268" y="0"/>
                    <a:pt x="5305" y="0"/>
                  </a:cubicBezTo>
                  <a:cubicBezTo>
                    <a:pt x="5327" y="0"/>
                    <a:pt x="5342" y="0"/>
                    <a:pt x="5342" y="0"/>
                  </a:cubicBezTo>
                  <a:cubicBezTo>
                    <a:pt x="5349" y="0"/>
                    <a:pt x="5349" y="0"/>
                    <a:pt x="5349" y="0"/>
                  </a:cubicBezTo>
                  <a:cubicBezTo>
                    <a:pt x="5356" y="15"/>
                    <a:pt x="5356" y="15"/>
                    <a:pt x="5356" y="15"/>
                  </a:cubicBezTo>
                  <a:cubicBezTo>
                    <a:pt x="5356" y="15"/>
                    <a:pt x="5364" y="81"/>
                    <a:pt x="5312" y="132"/>
                  </a:cubicBezTo>
                  <a:cubicBezTo>
                    <a:pt x="5283" y="161"/>
                    <a:pt x="5268" y="191"/>
                    <a:pt x="5268" y="227"/>
                  </a:cubicBezTo>
                  <a:cubicBezTo>
                    <a:pt x="5268" y="235"/>
                    <a:pt x="5268" y="235"/>
                    <a:pt x="5268" y="235"/>
                  </a:cubicBezTo>
                  <a:cubicBezTo>
                    <a:pt x="5268" y="242"/>
                    <a:pt x="5268" y="242"/>
                    <a:pt x="5268" y="242"/>
                  </a:cubicBezTo>
                  <a:cubicBezTo>
                    <a:pt x="5203" y="323"/>
                    <a:pt x="5188" y="330"/>
                    <a:pt x="5180" y="330"/>
                  </a:cubicBezTo>
                  <a:cubicBezTo>
                    <a:pt x="5166" y="337"/>
                    <a:pt x="5158" y="345"/>
                    <a:pt x="5144" y="359"/>
                  </a:cubicBezTo>
                  <a:cubicBezTo>
                    <a:pt x="5122" y="381"/>
                    <a:pt x="5107" y="396"/>
                    <a:pt x="5093" y="403"/>
                  </a:cubicBezTo>
                  <a:cubicBezTo>
                    <a:pt x="5063" y="418"/>
                    <a:pt x="5048" y="418"/>
                    <a:pt x="5027" y="425"/>
                  </a:cubicBezTo>
                  <a:cubicBezTo>
                    <a:pt x="4983" y="440"/>
                    <a:pt x="4983" y="440"/>
                    <a:pt x="4983" y="440"/>
                  </a:cubicBezTo>
                  <a:lnTo>
                    <a:pt x="4997" y="410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415214C6-F779-A94F-8F03-E765A0FC4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102" y="4261498"/>
              <a:ext cx="463272" cy="441385"/>
            </a:xfrm>
            <a:custGeom>
              <a:avLst/>
              <a:gdLst>
                <a:gd name="T0" fmla="*/ 908 w 1202"/>
                <a:gd name="T1" fmla="*/ 1165 h 1166"/>
                <a:gd name="T2" fmla="*/ 733 w 1202"/>
                <a:gd name="T3" fmla="*/ 1026 h 1166"/>
                <a:gd name="T4" fmla="*/ 652 w 1202"/>
                <a:gd name="T5" fmla="*/ 1011 h 1166"/>
                <a:gd name="T6" fmla="*/ 578 w 1202"/>
                <a:gd name="T7" fmla="*/ 1070 h 1166"/>
                <a:gd name="T8" fmla="*/ 491 w 1202"/>
                <a:gd name="T9" fmla="*/ 1128 h 1166"/>
                <a:gd name="T10" fmla="*/ 388 w 1202"/>
                <a:gd name="T11" fmla="*/ 1026 h 1166"/>
                <a:gd name="T12" fmla="*/ 366 w 1202"/>
                <a:gd name="T13" fmla="*/ 989 h 1166"/>
                <a:gd name="T14" fmla="*/ 285 w 1202"/>
                <a:gd name="T15" fmla="*/ 1048 h 1166"/>
                <a:gd name="T16" fmla="*/ 190 w 1202"/>
                <a:gd name="T17" fmla="*/ 989 h 1166"/>
                <a:gd name="T18" fmla="*/ 139 w 1202"/>
                <a:gd name="T19" fmla="*/ 769 h 1166"/>
                <a:gd name="T20" fmla="*/ 51 w 1202"/>
                <a:gd name="T21" fmla="*/ 652 h 1166"/>
                <a:gd name="T22" fmla="*/ 29 w 1202"/>
                <a:gd name="T23" fmla="*/ 645 h 1166"/>
                <a:gd name="T24" fmla="*/ 29 w 1202"/>
                <a:gd name="T25" fmla="*/ 505 h 1166"/>
                <a:gd name="T26" fmla="*/ 80 w 1202"/>
                <a:gd name="T27" fmla="*/ 396 h 1166"/>
                <a:gd name="T28" fmla="*/ 161 w 1202"/>
                <a:gd name="T29" fmla="*/ 469 h 1166"/>
                <a:gd name="T30" fmla="*/ 183 w 1202"/>
                <a:gd name="T31" fmla="*/ 527 h 1166"/>
                <a:gd name="T32" fmla="*/ 249 w 1202"/>
                <a:gd name="T33" fmla="*/ 484 h 1166"/>
                <a:gd name="T34" fmla="*/ 307 w 1202"/>
                <a:gd name="T35" fmla="*/ 410 h 1166"/>
                <a:gd name="T36" fmla="*/ 505 w 1202"/>
                <a:gd name="T37" fmla="*/ 293 h 1166"/>
                <a:gd name="T38" fmla="*/ 549 w 1202"/>
                <a:gd name="T39" fmla="*/ 227 h 1166"/>
                <a:gd name="T40" fmla="*/ 623 w 1202"/>
                <a:gd name="T41" fmla="*/ 212 h 1166"/>
                <a:gd name="T42" fmla="*/ 681 w 1202"/>
                <a:gd name="T43" fmla="*/ 154 h 1166"/>
                <a:gd name="T44" fmla="*/ 769 w 1202"/>
                <a:gd name="T45" fmla="*/ 73 h 1166"/>
                <a:gd name="T46" fmla="*/ 908 w 1202"/>
                <a:gd name="T47" fmla="*/ 0 h 1166"/>
                <a:gd name="T48" fmla="*/ 923 w 1202"/>
                <a:gd name="T49" fmla="*/ 7 h 1166"/>
                <a:gd name="T50" fmla="*/ 850 w 1202"/>
                <a:gd name="T51" fmla="*/ 212 h 1166"/>
                <a:gd name="T52" fmla="*/ 938 w 1202"/>
                <a:gd name="T53" fmla="*/ 300 h 1166"/>
                <a:gd name="T54" fmla="*/ 1004 w 1202"/>
                <a:gd name="T55" fmla="*/ 403 h 1166"/>
                <a:gd name="T56" fmla="*/ 952 w 1202"/>
                <a:gd name="T57" fmla="*/ 505 h 1166"/>
                <a:gd name="T58" fmla="*/ 967 w 1202"/>
                <a:gd name="T59" fmla="*/ 550 h 1166"/>
                <a:gd name="T60" fmla="*/ 872 w 1202"/>
                <a:gd name="T61" fmla="*/ 586 h 1166"/>
                <a:gd name="T62" fmla="*/ 872 w 1202"/>
                <a:gd name="T63" fmla="*/ 645 h 1166"/>
                <a:gd name="T64" fmla="*/ 1033 w 1202"/>
                <a:gd name="T65" fmla="*/ 828 h 1166"/>
                <a:gd name="T66" fmla="*/ 1187 w 1202"/>
                <a:gd name="T67" fmla="*/ 989 h 1166"/>
                <a:gd name="T68" fmla="*/ 1201 w 1202"/>
                <a:gd name="T69" fmla="*/ 1062 h 1166"/>
                <a:gd name="T70" fmla="*/ 1143 w 1202"/>
                <a:gd name="T71" fmla="*/ 1070 h 1166"/>
                <a:gd name="T72" fmla="*/ 1055 w 1202"/>
                <a:gd name="T73" fmla="*/ 1128 h 1166"/>
                <a:gd name="T74" fmla="*/ 923 w 1202"/>
                <a:gd name="T75" fmla="*/ 1165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2" h="1166">
                  <a:moveTo>
                    <a:pt x="908" y="1165"/>
                  </a:moveTo>
                  <a:lnTo>
                    <a:pt x="908" y="1165"/>
                  </a:lnTo>
                  <a:cubicBezTo>
                    <a:pt x="850" y="1165"/>
                    <a:pt x="776" y="1084"/>
                    <a:pt x="733" y="1026"/>
                  </a:cubicBezTo>
                  <a:lnTo>
                    <a:pt x="733" y="1026"/>
                  </a:lnTo>
                  <a:cubicBezTo>
                    <a:pt x="710" y="996"/>
                    <a:pt x="696" y="996"/>
                    <a:pt x="688" y="996"/>
                  </a:cubicBezTo>
                  <a:cubicBezTo>
                    <a:pt x="681" y="996"/>
                    <a:pt x="666" y="1004"/>
                    <a:pt x="652" y="1011"/>
                  </a:cubicBezTo>
                  <a:cubicBezTo>
                    <a:pt x="637" y="1018"/>
                    <a:pt x="637" y="1018"/>
                    <a:pt x="637" y="1018"/>
                  </a:cubicBezTo>
                  <a:cubicBezTo>
                    <a:pt x="608" y="1033"/>
                    <a:pt x="593" y="1048"/>
                    <a:pt x="578" y="1070"/>
                  </a:cubicBezTo>
                  <a:cubicBezTo>
                    <a:pt x="571" y="1077"/>
                    <a:pt x="557" y="1092"/>
                    <a:pt x="535" y="1106"/>
                  </a:cubicBezTo>
                  <a:cubicBezTo>
                    <a:pt x="520" y="1121"/>
                    <a:pt x="505" y="1128"/>
                    <a:pt x="491" y="1128"/>
                  </a:cubicBezTo>
                  <a:cubicBezTo>
                    <a:pt x="447" y="1128"/>
                    <a:pt x="410" y="1099"/>
                    <a:pt x="395" y="1070"/>
                  </a:cubicBezTo>
                  <a:cubicBezTo>
                    <a:pt x="388" y="1055"/>
                    <a:pt x="388" y="1041"/>
                    <a:pt x="388" y="1026"/>
                  </a:cubicBezTo>
                  <a:cubicBezTo>
                    <a:pt x="381" y="1004"/>
                    <a:pt x="381" y="996"/>
                    <a:pt x="373" y="996"/>
                  </a:cubicBezTo>
                  <a:cubicBezTo>
                    <a:pt x="366" y="996"/>
                    <a:pt x="366" y="989"/>
                    <a:pt x="366" y="989"/>
                  </a:cubicBezTo>
                  <a:cubicBezTo>
                    <a:pt x="351" y="989"/>
                    <a:pt x="329" y="1011"/>
                    <a:pt x="307" y="1026"/>
                  </a:cubicBezTo>
                  <a:cubicBezTo>
                    <a:pt x="300" y="1033"/>
                    <a:pt x="293" y="1041"/>
                    <a:pt x="285" y="1048"/>
                  </a:cubicBezTo>
                  <a:cubicBezTo>
                    <a:pt x="271" y="1055"/>
                    <a:pt x="264" y="1062"/>
                    <a:pt x="256" y="1062"/>
                  </a:cubicBezTo>
                  <a:cubicBezTo>
                    <a:pt x="227" y="1062"/>
                    <a:pt x="212" y="1026"/>
                    <a:pt x="190" y="989"/>
                  </a:cubicBezTo>
                  <a:cubicBezTo>
                    <a:pt x="183" y="974"/>
                    <a:pt x="168" y="960"/>
                    <a:pt x="161" y="945"/>
                  </a:cubicBezTo>
                  <a:cubicBezTo>
                    <a:pt x="124" y="909"/>
                    <a:pt x="132" y="828"/>
                    <a:pt x="139" y="769"/>
                  </a:cubicBezTo>
                  <a:cubicBezTo>
                    <a:pt x="146" y="725"/>
                    <a:pt x="102" y="689"/>
                    <a:pt x="66" y="659"/>
                  </a:cubicBezTo>
                  <a:cubicBezTo>
                    <a:pt x="58" y="652"/>
                    <a:pt x="58" y="652"/>
                    <a:pt x="51" y="652"/>
                  </a:cubicBezTo>
                  <a:cubicBezTo>
                    <a:pt x="51" y="652"/>
                    <a:pt x="44" y="645"/>
                    <a:pt x="36" y="645"/>
                  </a:cubicBezTo>
                  <a:cubicBezTo>
                    <a:pt x="29" y="645"/>
                    <a:pt x="29" y="645"/>
                    <a:pt x="29" y="645"/>
                  </a:cubicBezTo>
                  <a:cubicBezTo>
                    <a:pt x="22" y="630"/>
                    <a:pt x="22" y="630"/>
                    <a:pt x="22" y="630"/>
                  </a:cubicBezTo>
                  <a:cubicBezTo>
                    <a:pt x="22" y="623"/>
                    <a:pt x="0" y="550"/>
                    <a:pt x="29" y="505"/>
                  </a:cubicBezTo>
                  <a:cubicBezTo>
                    <a:pt x="44" y="484"/>
                    <a:pt x="51" y="462"/>
                    <a:pt x="58" y="440"/>
                  </a:cubicBezTo>
                  <a:cubicBezTo>
                    <a:pt x="66" y="425"/>
                    <a:pt x="73" y="403"/>
                    <a:pt x="80" y="396"/>
                  </a:cubicBezTo>
                  <a:cubicBezTo>
                    <a:pt x="87" y="381"/>
                    <a:pt x="102" y="381"/>
                    <a:pt x="102" y="381"/>
                  </a:cubicBezTo>
                  <a:cubicBezTo>
                    <a:pt x="139" y="381"/>
                    <a:pt x="161" y="462"/>
                    <a:pt x="161" y="469"/>
                  </a:cubicBezTo>
                  <a:cubicBezTo>
                    <a:pt x="161" y="476"/>
                    <a:pt x="161" y="476"/>
                    <a:pt x="161" y="476"/>
                  </a:cubicBezTo>
                  <a:cubicBezTo>
                    <a:pt x="168" y="491"/>
                    <a:pt x="176" y="527"/>
                    <a:pt x="183" y="527"/>
                  </a:cubicBezTo>
                  <a:cubicBezTo>
                    <a:pt x="183" y="527"/>
                    <a:pt x="190" y="527"/>
                    <a:pt x="205" y="513"/>
                  </a:cubicBezTo>
                  <a:cubicBezTo>
                    <a:pt x="219" y="498"/>
                    <a:pt x="242" y="491"/>
                    <a:pt x="249" y="484"/>
                  </a:cubicBezTo>
                  <a:cubicBezTo>
                    <a:pt x="278" y="476"/>
                    <a:pt x="285" y="469"/>
                    <a:pt x="300" y="432"/>
                  </a:cubicBezTo>
                  <a:cubicBezTo>
                    <a:pt x="307" y="410"/>
                    <a:pt x="307" y="410"/>
                    <a:pt x="307" y="410"/>
                  </a:cubicBezTo>
                  <a:cubicBezTo>
                    <a:pt x="329" y="359"/>
                    <a:pt x="344" y="315"/>
                    <a:pt x="395" y="315"/>
                  </a:cubicBezTo>
                  <a:cubicBezTo>
                    <a:pt x="432" y="315"/>
                    <a:pt x="469" y="315"/>
                    <a:pt x="505" y="293"/>
                  </a:cubicBezTo>
                  <a:cubicBezTo>
                    <a:pt x="520" y="286"/>
                    <a:pt x="520" y="271"/>
                    <a:pt x="527" y="264"/>
                  </a:cubicBezTo>
                  <a:cubicBezTo>
                    <a:pt x="535" y="249"/>
                    <a:pt x="542" y="242"/>
                    <a:pt x="549" y="227"/>
                  </a:cubicBezTo>
                  <a:cubicBezTo>
                    <a:pt x="571" y="212"/>
                    <a:pt x="586" y="212"/>
                    <a:pt x="601" y="212"/>
                  </a:cubicBezTo>
                  <a:cubicBezTo>
                    <a:pt x="623" y="212"/>
                    <a:pt x="623" y="212"/>
                    <a:pt x="623" y="212"/>
                  </a:cubicBezTo>
                  <a:cubicBezTo>
                    <a:pt x="630" y="212"/>
                    <a:pt x="637" y="212"/>
                    <a:pt x="645" y="205"/>
                  </a:cubicBezTo>
                  <a:cubicBezTo>
                    <a:pt x="666" y="198"/>
                    <a:pt x="674" y="183"/>
                    <a:pt x="681" y="154"/>
                  </a:cubicBezTo>
                  <a:cubicBezTo>
                    <a:pt x="688" y="117"/>
                    <a:pt x="703" y="88"/>
                    <a:pt x="747" y="81"/>
                  </a:cubicBezTo>
                  <a:cubicBezTo>
                    <a:pt x="754" y="81"/>
                    <a:pt x="762" y="73"/>
                    <a:pt x="769" y="73"/>
                  </a:cubicBezTo>
                  <a:cubicBezTo>
                    <a:pt x="791" y="73"/>
                    <a:pt x="798" y="73"/>
                    <a:pt x="820" y="51"/>
                  </a:cubicBezTo>
                  <a:cubicBezTo>
                    <a:pt x="857" y="15"/>
                    <a:pt x="908" y="0"/>
                    <a:pt x="908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3" y="7"/>
                    <a:pt x="923" y="7"/>
                    <a:pt x="923" y="7"/>
                  </a:cubicBezTo>
                  <a:cubicBezTo>
                    <a:pt x="930" y="15"/>
                    <a:pt x="974" y="88"/>
                    <a:pt x="930" y="124"/>
                  </a:cubicBezTo>
                  <a:cubicBezTo>
                    <a:pt x="886" y="154"/>
                    <a:pt x="850" y="198"/>
                    <a:pt x="850" y="212"/>
                  </a:cubicBezTo>
                  <a:cubicBezTo>
                    <a:pt x="850" y="234"/>
                    <a:pt x="886" y="278"/>
                    <a:pt x="916" y="293"/>
                  </a:cubicBezTo>
                  <a:cubicBezTo>
                    <a:pt x="923" y="293"/>
                    <a:pt x="930" y="300"/>
                    <a:pt x="938" y="300"/>
                  </a:cubicBezTo>
                  <a:cubicBezTo>
                    <a:pt x="974" y="315"/>
                    <a:pt x="1018" y="337"/>
                    <a:pt x="1018" y="366"/>
                  </a:cubicBezTo>
                  <a:cubicBezTo>
                    <a:pt x="1026" y="374"/>
                    <a:pt x="1018" y="388"/>
                    <a:pt x="1004" y="403"/>
                  </a:cubicBezTo>
                  <a:cubicBezTo>
                    <a:pt x="982" y="432"/>
                    <a:pt x="974" y="454"/>
                    <a:pt x="967" y="469"/>
                  </a:cubicBezTo>
                  <a:cubicBezTo>
                    <a:pt x="959" y="484"/>
                    <a:pt x="952" y="491"/>
                    <a:pt x="952" y="505"/>
                  </a:cubicBezTo>
                  <a:cubicBezTo>
                    <a:pt x="938" y="520"/>
                    <a:pt x="952" y="535"/>
                    <a:pt x="952" y="535"/>
                  </a:cubicBezTo>
                  <a:cubicBezTo>
                    <a:pt x="967" y="550"/>
                    <a:pt x="967" y="550"/>
                    <a:pt x="967" y="550"/>
                  </a:cubicBezTo>
                  <a:cubicBezTo>
                    <a:pt x="952" y="557"/>
                    <a:pt x="952" y="557"/>
                    <a:pt x="952" y="557"/>
                  </a:cubicBezTo>
                  <a:cubicBezTo>
                    <a:pt x="945" y="564"/>
                    <a:pt x="901" y="586"/>
                    <a:pt x="872" y="586"/>
                  </a:cubicBezTo>
                  <a:cubicBezTo>
                    <a:pt x="864" y="586"/>
                    <a:pt x="864" y="586"/>
                    <a:pt x="864" y="586"/>
                  </a:cubicBezTo>
                  <a:cubicBezTo>
                    <a:pt x="864" y="601"/>
                    <a:pt x="864" y="623"/>
                    <a:pt x="872" y="645"/>
                  </a:cubicBezTo>
                  <a:cubicBezTo>
                    <a:pt x="879" y="689"/>
                    <a:pt x="894" y="755"/>
                    <a:pt x="916" y="755"/>
                  </a:cubicBezTo>
                  <a:cubicBezTo>
                    <a:pt x="982" y="755"/>
                    <a:pt x="1026" y="791"/>
                    <a:pt x="1033" y="828"/>
                  </a:cubicBezTo>
                  <a:cubicBezTo>
                    <a:pt x="1040" y="857"/>
                    <a:pt x="1062" y="886"/>
                    <a:pt x="1092" y="894"/>
                  </a:cubicBezTo>
                  <a:cubicBezTo>
                    <a:pt x="1128" y="909"/>
                    <a:pt x="1179" y="974"/>
                    <a:pt x="1187" y="989"/>
                  </a:cubicBezTo>
                  <a:lnTo>
                    <a:pt x="1187" y="989"/>
                  </a:lnTo>
                  <a:cubicBezTo>
                    <a:pt x="1201" y="1062"/>
                    <a:pt x="1201" y="1062"/>
                    <a:pt x="1201" y="1062"/>
                  </a:cubicBezTo>
                  <a:cubicBezTo>
                    <a:pt x="1172" y="1062"/>
                    <a:pt x="1172" y="1062"/>
                    <a:pt x="1172" y="1062"/>
                  </a:cubicBezTo>
                  <a:cubicBezTo>
                    <a:pt x="1165" y="1062"/>
                    <a:pt x="1150" y="1070"/>
                    <a:pt x="1143" y="1070"/>
                  </a:cubicBezTo>
                  <a:cubicBezTo>
                    <a:pt x="1106" y="1077"/>
                    <a:pt x="1092" y="1084"/>
                    <a:pt x="1069" y="1114"/>
                  </a:cubicBezTo>
                  <a:cubicBezTo>
                    <a:pt x="1055" y="1128"/>
                    <a:pt x="1055" y="1128"/>
                    <a:pt x="1055" y="1128"/>
                  </a:cubicBezTo>
                  <a:cubicBezTo>
                    <a:pt x="1026" y="1158"/>
                    <a:pt x="996" y="1158"/>
                    <a:pt x="959" y="1158"/>
                  </a:cubicBezTo>
                  <a:cubicBezTo>
                    <a:pt x="952" y="1158"/>
                    <a:pt x="938" y="1165"/>
                    <a:pt x="923" y="1165"/>
                  </a:cubicBezTo>
                  <a:cubicBezTo>
                    <a:pt x="916" y="1165"/>
                    <a:pt x="916" y="1165"/>
                    <a:pt x="908" y="116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B2E2D1DE-24A6-5B49-9D86-8A10F3462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631" y="4256026"/>
              <a:ext cx="472391" cy="454153"/>
            </a:xfrm>
            <a:custGeom>
              <a:avLst/>
              <a:gdLst>
                <a:gd name="T0" fmla="*/ 931 w 1232"/>
                <a:gd name="T1" fmla="*/ 125 h 1196"/>
                <a:gd name="T2" fmla="*/ 1011 w 1232"/>
                <a:gd name="T3" fmla="*/ 411 h 1196"/>
                <a:gd name="T4" fmla="*/ 887 w 1232"/>
                <a:gd name="T5" fmla="*/ 587 h 1196"/>
                <a:gd name="T6" fmla="*/ 872 w 1232"/>
                <a:gd name="T7" fmla="*/ 660 h 1196"/>
                <a:gd name="T8" fmla="*/ 1107 w 1232"/>
                <a:gd name="T9" fmla="*/ 924 h 1196"/>
                <a:gd name="T10" fmla="*/ 1187 w 1232"/>
                <a:gd name="T11" fmla="*/ 1063 h 1196"/>
                <a:gd name="T12" fmla="*/ 931 w 1232"/>
                <a:gd name="T13" fmla="*/ 1165 h 1196"/>
                <a:gd name="T14" fmla="*/ 703 w 1232"/>
                <a:gd name="T15" fmla="*/ 997 h 1196"/>
                <a:gd name="T16" fmla="*/ 506 w 1232"/>
                <a:gd name="T17" fmla="*/ 1129 h 1196"/>
                <a:gd name="T18" fmla="*/ 381 w 1232"/>
                <a:gd name="T19" fmla="*/ 989 h 1196"/>
                <a:gd name="T20" fmla="*/ 183 w 1232"/>
                <a:gd name="T21" fmla="*/ 953 h 1196"/>
                <a:gd name="T22" fmla="*/ 51 w 1232"/>
                <a:gd name="T23" fmla="*/ 645 h 1196"/>
                <a:gd name="T24" fmla="*/ 110 w 1232"/>
                <a:gd name="T25" fmla="*/ 418 h 1196"/>
                <a:gd name="T26" fmla="*/ 198 w 1232"/>
                <a:gd name="T27" fmla="*/ 557 h 1196"/>
                <a:gd name="T28" fmla="*/ 410 w 1232"/>
                <a:gd name="T29" fmla="*/ 345 h 1196"/>
                <a:gd name="T30" fmla="*/ 616 w 1232"/>
                <a:gd name="T31" fmla="*/ 242 h 1196"/>
                <a:gd name="T32" fmla="*/ 711 w 1232"/>
                <a:gd name="T33" fmla="*/ 169 h 1196"/>
                <a:gd name="T34" fmla="*/ 923 w 1232"/>
                <a:gd name="T35" fmla="*/ 30 h 1196"/>
                <a:gd name="T36" fmla="*/ 923 w 1232"/>
                <a:gd name="T37" fmla="*/ 0 h 1196"/>
                <a:gd name="T38" fmla="*/ 755 w 1232"/>
                <a:gd name="T39" fmla="*/ 81 h 1196"/>
                <a:gd name="T40" fmla="*/ 638 w 1232"/>
                <a:gd name="T41" fmla="*/ 213 h 1196"/>
                <a:gd name="T42" fmla="*/ 557 w 1232"/>
                <a:gd name="T43" fmla="*/ 235 h 1196"/>
                <a:gd name="T44" fmla="*/ 410 w 1232"/>
                <a:gd name="T45" fmla="*/ 315 h 1196"/>
                <a:gd name="T46" fmla="*/ 264 w 1232"/>
                <a:gd name="T47" fmla="*/ 484 h 1196"/>
                <a:gd name="T48" fmla="*/ 191 w 1232"/>
                <a:gd name="T49" fmla="*/ 484 h 1196"/>
                <a:gd name="T50" fmla="*/ 117 w 1232"/>
                <a:gd name="T51" fmla="*/ 381 h 1196"/>
                <a:gd name="T52" fmla="*/ 29 w 1232"/>
                <a:gd name="T53" fmla="*/ 513 h 1196"/>
                <a:gd name="T54" fmla="*/ 29 w 1232"/>
                <a:gd name="T55" fmla="*/ 667 h 1196"/>
                <a:gd name="T56" fmla="*/ 73 w 1232"/>
                <a:gd name="T57" fmla="*/ 689 h 1196"/>
                <a:gd name="T58" fmla="*/ 191 w 1232"/>
                <a:gd name="T59" fmla="*/ 1011 h 1196"/>
                <a:gd name="T60" fmla="*/ 337 w 1232"/>
                <a:gd name="T61" fmla="*/ 1056 h 1196"/>
                <a:gd name="T62" fmla="*/ 381 w 1232"/>
                <a:gd name="T63" fmla="*/ 1041 h 1196"/>
                <a:gd name="T64" fmla="*/ 564 w 1232"/>
                <a:gd name="T65" fmla="*/ 1136 h 1196"/>
                <a:gd name="T66" fmla="*/ 674 w 1232"/>
                <a:gd name="T67" fmla="*/ 1041 h 1196"/>
                <a:gd name="T68" fmla="*/ 733 w 1232"/>
                <a:gd name="T69" fmla="*/ 1056 h 1196"/>
                <a:gd name="T70" fmla="*/ 982 w 1232"/>
                <a:gd name="T71" fmla="*/ 1187 h 1196"/>
                <a:gd name="T72" fmla="*/ 1158 w 1232"/>
                <a:gd name="T73" fmla="*/ 1099 h 1196"/>
                <a:gd name="T74" fmla="*/ 1231 w 1232"/>
                <a:gd name="T75" fmla="*/ 1092 h 1196"/>
                <a:gd name="T76" fmla="*/ 1216 w 1232"/>
                <a:gd name="T77" fmla="*/ 997 h 1196"/>
                <a:gd name="T78" fmla="*/ 1062 w 1232"/>
                <a:gd name="T79" fmla="*/ 843 h 1196"/>
                <a:gd name="T80" fmla="*/ 901 w 1232"/>
                <a:gd name="T81" fmla="*/ 660 h 1196"/>
                <a:gd name="T82" fmla="*/ 974 w 1232"/>
                <a:gd name="T83" fmla="*/ 587 h 1196"/>
                <a:gd name="T84" fmla="*/ 982 w 1232"/>
                <a:gd name="T85" fmla="*/ 535 h 1196"/>
                <a:gd name="T86" fmla="*/ 1033 w 1232"/>
                <a:gd name="T87" fmla="*/ 425 h 1196"/>
                <a:gd name="T88" fmla="*/ 938 w 1232"/>
                <a:gd name="T89" fmla="*/ 293 h 1196"/>
                <a:gd name="T90" fmla="*/ 953 w 1232"/>
                <a:gd name="T91" fmla="*/ 15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32" h="1196">
                  <a:moveTo>
                    <a:pt x="923" y="30"/>
                  </a:moveTo>
                  <a:lnTo>
                    <a:pt x="923" y="30"/>
                  </a:lnTo>
                  <a:cubicBezTo>
                    <a:pt x="923" y="30"/>
                    <a:pt x="967" y="103"/>
                    <a:pt x="931" y="125"/>
                  </a:cubicBezTo>
                  <a:cubicBezTo>
                    <a:pt x="901" y="154"/>
                    <a:pt x="850" y="206"/>
                    <a:pt x="850" y="227"/>
                  </a:cubicBezTo>
                  <a:cubicBezTo>
                    <a:pt x="850" y="257"/>
                    <a:pt x="894" y="308"/>
                    <a:pt x="923" y="323"/>
                  </a:cubicBezTo>
                  <a:cubicBezTo>
                    <a:pt x="960" y="337"/>
                    <a:pt x="1055" y="367"/>
                    <a:pt x="1011" y="411"/>
                  </a:cubicBezTo>
                  <a:cubicBezTo>
                    <a:pt x="967" y="447"/>
                    <a:pt x="967" y="484"/>
                    <a:pt x="953" y="506"/>
                  </a:cubicBezTo>
                  <a:cubicBezTo>
                    <a:pt x="931" y="535"/>
                    <a:pt x="960" y="557"/>
                    <a:pt x="960" y="557"/>
                  </a:cubicBezTo>
                  <a:cubicBezTo>
                    <a:pt x="960" y="557"/>
                    <a:pt x="916" y="587"/>
                    <a:pt x="887" y="587"/>
                  </a:cubicBezTo>
                  <a:cubicBezTo>
                    <a:pt x="879" y="587"/>
                    <a:pt x="879" y="587"/>
                    <a:pt x="872" y="587"/>
                  </a:cubicBezTo>
                  <a:lnTo>
                    <a:pt x="872" y="587"/>
                  </a:lnTo>
                  <a:cubicBezTo>
                    <a:pt x="850" y="587"/>
                    <a:pt x="872" y="660"/>
                    <a:pt x="872" y="660"/>
                  </a:cubicBezTo>
                  <a:cubicBezTo>
                    <a:pt x="872" y="660"/>
                    <a:pt x="879" y="784"/>
                    <a:pt x="931" y="784"/>
                  </a:cubicBezTo>
                  <a:cubicBezTo>
                    <a:pt x="982" y="784"/>
                    <a:pt x="1026" y="814"/>
                    <a:pt x="1033" y="850"/>
                  </a:cubicBezTo>
                  <a:cubicBezTo>
                    <a:pt x="1048" y="887"/>
                    <a:pt x="1070" y="916"/>
                    <a:pt x="1107" y="924"/>
                  </a:cubicBezTo>
                  <a:cubicBezTo>
                    <a:pt x="1136" y="931"/>
                    <a:pt x="1187" y="1011"/>
                    <a:pt x="1187" y="1011"/>
                  </a:cubicBezTo>
                  <a:cubicBezTo>
                    <a:pt x="1194" y="1063"/>
                    <a:pt x="1194" y="1063"/>
                    <a:pt x="1194" y="1063"/>
                  </a:cubicBezTo>
                  <a:cubicBezTo>
                    <a:pt x="1187" y="1063"/>
                    <a:pt x="1187" y="1063"/>
                    <a:pt x="1187" y="1063"/>
                  </a:cubicBezTo>
                  <a:cubicBezTo>
                    <a:pt x="1172" y="1063"/>
                    <a:pt x="1165" y="1070"/>
                    <a:pt x="1158" y="1070"/>
                  </a:cubicBezTo>
                  <a:cubicBezTo>
                    <a:pt x="1107" y="1077"/>
                    <a:pt x="1099" y="1099"/>
                    <a:pt x="1062" y="1129"/>
                  </a:cubicBezTo>
                  <a:cubicBezTo>
                    <a:pt x="1026" y="1165"/>
                    <a:pt x="997" y="1158"/>
                    <a:pt x="931" y="1165"/>
                  </a:cubicBezTo>
                  <a:cubicBezTo>
                    <a:pt x="931" y="1165"/>
                    <a:pt x="931" y="1165"/>
                    <a:pt x="923" y="1165"/>
                  </a:cubicBezTo>
                  <a:cubicBezTo>
                    <a:pt x="865" y="1165"/>
                    <a:pt x="799" y="1077"/>
                    <a:pt x="755" y="1026"/>
                  </a:cubicBezTo>
                  <a:cubicBezTo>
                    <a:pt x="733" y="1004"/>
                    <a:pt x="718" y="997"/>
                    <a:pt x="703" y="997"/>
                  </a:cubicBezTo>
                  <a:cubicBezTo>
                    <a:pt x="689" y="997"/>
                    <a:pt x="674" y="1004"/>
                    <a:pt x="645" y="1019"/>
                  </a:cubicBezTo>
                  <a:cubicBezTo>
                    <a:pt x="593" y="1048"/>
                    <a:pt x="586" y="1077"/>
                    <a:pt x="542" y="1114"/>
                  </a:cubicBezTo>
                  <a:cubicBezTo>
                    <a:pt x="528" y="1121"/>
                    <a:pt x="520" y="1129"/>
                    <a:pt x="506" y="1129"/>
                  </a:cubicBezTo>
                  <a:cubicBezTo>
                    <a:pt x="469" y="1129"/>
                    <a:pt x="432" y="1099"/>
                    <a:pt x="425" y="1077"/>
                  </a:cubicBezTo>
                  <a:cubicBezTo>
                    <a:pt x="410" y="1048"/>
                    <a:pt x="425" y="1004"/>
                    <a:pt x="388" y="997"/>
                  </a:cubicBezTo>
                  <a:cubicBezTo>
                    <a:pt x="388" y="989"/>
                    <a:pt x="381" y="989"/>
                    <a:pt x="381" y="989"/>
                  </a:cubicBezTo>
                  <a:cubicBezTo>
                    <a:pt x="352" y="989"/>
                    <a:pt x="322" y="1026"/>
                    <a:pt x="286" y="1056"/>
                  </a:cubicBezTo>
                  <a:cubicBezTo>
                    <a:pt x="279" y="1056"/>
                    <a:pt x="279" y="1063"/>
                    <a:pt x="271" y="1063"/>
                  </a:cubicBezTo>
                  <a:cubicBezTo>
                    <a:pt x="242" y="1063"/>
                    <a:pt x="212" y="982"/>
                    <a:pt x="183" y="953"/>
                  </a:cubicBezTo>
                  <a:cubicBezTo>
                    <a:pt x="154" y="916"/>
                    <a:pt x="161" y="843"/>
                    <a:pt x="169" y="792"/>
                  </a:cubicBezTo>
                  <a:cubicBezTo>
                    <a:pt x="176" y="740"/>
                    <a:pt x="132" y="696"/>
                    <a:pt x="95" y="660"/>
                  </a:cubicBezTo>
                  <a:cubicBezTo>
                    <a:pt x="81" y="652"/>
                    <a:pt x="81" y="652"/>
                    <a:pt x="51" y="645"/>
                  </a:cubicBezTo>
                  <a:cubicBezTo>
                    <a:pt x="51" y="638"/>
                    <a:pt x="51" y="638"/>
                    <a:pt x="51" y="638"/>
                  </a:cubicBezTo>
                  <a:cubicBezTo>
                    <a:pt x="51" y="638"/>
                    <a:pt x="29" y="572"/>
                    <a:pt x="59" y="528"/>
                  </a:cubicBezTo>
                  <a:cubicBezTo>
                    <a:pt x="81" y="484"/>
                    <a:pt x="95" y="440"/>
                    <a:pt x="110" y="418"/>
                  </a:cubicBezTo>
                  <a:cubicBezTo>
                    <a:pt x="110" y="411"/>
                    <a:pt x="117" y="411"/>
                    <a:pt x="117" y="411"/>
                  </a:cubicBezTo>
                  <a:cubicBezTo>
                    <a:pt x="132" y="411"/>
                    <a:pt x="154" y="447"/>
                    <a:pt x="161" y="484"/>
                  </a:cubicBezTo>
                  <a:cubicBezTo>
                    <a:pt x="169" y="513"/>
                    <a:pt x="176" y="557"/>
                    <a:pt x="198" y="557"/>
                  </a:cubicBezTo>
                  <a:cubicBezTo>
                    <a:pt x="205" y="557"/>
                    <a:pt x="212" y="550"/>
                    <a:pt x="227" y="542"/>
                  </a:cubicBezTo>
                  <a:cubicBezTo>
                    <a:pt x="279" y="499"/>
                    <a:pt x="308" y="520"/>
                    <a:pt x="330" y="447"/>
                  </a:cubicBezTo>
                  <a:cubicBezTo>
                    <a:pt x="359" y="381"/>
                    <a:pt x="366" y="345"/>
                    <a:pt x="410" y="345"/>
                  </a:cubicBezTo>
                  <a:cubicBezTo>
                    <a:pt x="447" y="345"/>
                    <a:pt x="491" y="345"/>
                    <a:pt x="528" y="323"/>
                  </a:cubicBezTo>
                  <a:cubicBezTo>
                    <a:pt x="557" y="293"/>
                    <a:pt x="550" y="279"/>
                    <a:pt x="579" y="257"/>
                  </a:cubicBezTo>
                  <a:cubicBezTo>
                    <a:pt x="586" y="242"/>
                    <a:pt x="601" y="242"/>
                    <a:pt x="616" y="242"/>
                  </a:cubicBezTo>
                  <a:cubicBezTo>
                    <a:pt x="623" y="242"/>
                    <a:pt x="630" y="242"/>
                    <a:pt x="638" y="242"/>
                  </a:cubicBezTo>
                  <a:cubicBezTo>
                    <a:pt x="645" y="242"/>
                    <a:pt x="652" y="242"/>
                    <a:pt x="660" y="235"/>
                  </a:cubicBezTo>
                  <a:cubicBezTo>
                    <a:pt x="696" y="227"/>
                    <a:pt x="703" y="206"/>
                    <a:pt x="711" y="169"/>
                  </a:cubicBezTo>
                  <a:cubicBezTo>
                    <a:pt x="718" y="132"/>
                    <a:pt x="733" y="118"/>
                    <a:pt x="762" y="110"/>
                  </a:cubicBezTo>
                  <a:cubicBezTo>
                    <a:pt x="799" y="103"/>
                    <a:pt x="813" y="110"/>
                    <a:pt x="850" y="74"/>
                  </a:cubicBezTo>
                  <a:cubicBezTo>
                    <a:pt x="879" y="44"/>
                    <a:pt x="923" y="30"/>
                    <a:pt x="923" y="30"/>
                  </a:cubicBezTo>
                  <a:lnTo>
                    <a:pt x="938" y="0"/>
                  </a:lnTo>
                  <a:lnTo>
                    <a:pt x="938" y="0"/>
                  </a:lnTo>
                  <a:cubicBezTo>
                    <a:pt x="923" y="0"/>
                    <a:pt x="923" y="0"/>
                    <a:pt x="923" y="0"/>
                  </a:cubicBezTo>
                  <a:cubicBezTo>
                    <a:pt x="916" y="0"/>
                    <a:pt x="865" y="15"/>
                    <a:pt x="828" y="51"/>
                  </a:cubicBezTo>
                  <a:cubicBezTo>
                    <a:pt x="813" y="74"/>
                    <a:pt x="806" y="74"/>
                    <a:pt x="784" y="74"/>
                  </a:cubicBezTo>
                  <a:cubicBezTo>
                    <a:pt x="777" y="74"/>
                    <a:pt x="769" y="81"/>
                    <a:pt x="755" y="81"/>
                  </a:cubicBezTo>
                  <a:cubicBezTo>
                    <a:pt x="703" y="96"/>
                    <a:pt x="689" y="125"/>
                    <a:pt x="681" y="161"/>
                  </a:cubicBezTo>
                  <a:cubicBezTo>
                    <a:pt x="674" y="198"/>
                    <a:pt x="667" y="206"/>
                    <a:pt x="652" y="206"/>
                  </a:cubicBezTo>
                  <a:cubicBezTo>
                    <a:pt x="652" y="206"/>
                    <a:pt x="645" y="213"/>
                    <a:pt x="638" y="213"/>
                  </a:cubicBezTo>
                  <a:lnTo>
                    <a:pt x="630" y="213"/>
                  </a:lnTo>
                  <a:cubicBezTo>
                    <a:pt x="623" y="206"/>
                    <a:pt x="623" y="206"/>
                    <a:pt x="616" y="206"/>
                  </a:cubicBezTo>
                  <a:cubicBezTo>
                    <a:pt x="601" y="206"/>
                    <a:pt x="579" y="213"/>
                    <a:pt x="557" y="235"/>
                  </a:cubicBezTo>
                  <a:cubicBezTo>
                    <a:pt x="542" y="249"/>
                    <a:pt x="535" y="257"/>
                    <a:pt x="528" y="271"/>
                  </a:cubicBezTo>
                  <a:cubicBezTo>
                    <a:pt x="528" y="279"/>
                    <a:pt x="520" y="286"/>
                    <a:pt x="506" y="301"/>
                  </a:cubicBezTo>
                  <a:cubicBezTo>
                    <a:pt x="484" y="315"/>
                    <a:pt x="447" y="315"/>
                    <a:pt x="410" y="315"/>
                  </a:cubicBezTo>
                  <a:cubicBezTo>
                    <a:pt x="344" y="315"/>
                    <a:pt x="330" y="367"/>
                    <a:pt x="308" y="425"/>
                  </a:cubicBezTo>
                  <a:cubicBezTo>
                    <a:pt x="300" y="440"/>
                    <a:pt x="300" y="440"/>
                    <a:pt x="300" y="440"/>
                  </a:cubicBezTo>
                  <a:cubicBezTo>
                    <a:pt x="293" y="469"/>
                    <a:pt x="279" y="477"/>
                    <a:pt x="264" y="484"/>
                  </a:cubicBezTo>
                  <a:cubicBezTo>
                    <a:pt x="249" y="491"/>
                    <a:pt x="227" y="506"/>
                    <a:pt x="212" y="520"/>
                  </a:cubicBezTo>
                  <a:cubicBezTo>
                    <a:pt x="205" y="520"/>
                    <a:pt x="205" y="520"/>
                    <a:pt x="205" y="528"/>
                  </a:cubicBezTo>
                  <a:cubicBezTo>
                    <a:pt x="198" y="513"/>
                    <a:pt x="191" y="499"/>
                    <a:pt x="191" y="484"/>
                  </a:cubicBezTo>
                  <a:cubicBezTo>
                    <a:pt x="191" y="477"/>
                    <a:pt x="191" y="477"/>
                    <a:pt x="191" y="477"/>
                  </a:cubicBezTo>
                  <a:cubicBezTo>
                    <a:pt x="191" y="462"/>
                    <a:pt x="169" y="381"/>
                    <a:pt x="117" y="381"/>
                  </a:cubicBezTo>
                  <a:lnTo>
                    <a:pt x="117" y="381"/>
                  </a:lnTo>
                  <a:cubicBezTo>
                    <a:pt x="110" y="381"/>
                    <a:pt x="95" y="381"/>
                    <a:pt x="81" y="396"/>
                  </a:cubicBezTo>
                  <a:cubicBezTo>
                    <a:pt x="73" y="411"/>
                    <a:pt x="66" y="432"/>
                    <a:pt x="59" y="447"/>
                  </a:cubicBezTo>
                  <a:cubicBezTo>
                    <a:pt x="51" y="469"/>
                    <a:pt x="44" y="491"/>
                    <a:pt x="29" y="513"/>
                  </a:cubicBezTo>
                  <a:cubicBezTo>
                    <a:pt x="0" y="565"/>
                    <a:pt x="15" y="638"/>
                    <a:pt x="22" y="645"/>
                  </a:cubicBezTo>
                  <a:cubicBezTo>
                    <a:pt x="22" y="652"/>
                    <a:pt x="22" y="652"/>
                    <a:pt x="22" y="652"/>
                  </a:cubicBezTo>
                  <a:cubicBezTo>
                    <a:pt x="29" y="667"/>
                    <a:pt x="29" y="667"/>
                    <a:pt x="29" y="667"/>
                  </a:cubicBezTo>
                  <a:cubicBezTo>
                    <a:pt x="44" y="674"/>
                    <a:pt x="44" y="674"/>
                    <a:pt x="44" y="674"/>
                  </a:cubicBezTo>
                  <a:cubicBezTo>
                    <a:pt x="51" y="674"/>
                    <a:pt x="59" y="682"/>
                    <a:pt x="66" y="682"/>
                  </a:cubicBezTo>
                  <a:cubicBezTo>
                    <a:pt x="66" y="682"/>
                    <a:pt x="66" y="682"/>
                    <a:pt x="73" y="689"/>
                  </a:cubicBezTo>
                  <a:cubicBezTo>
                    <a:pt x="125" y="726"/>
                    <a:pt x="147" y="755"/>
                    <a:pt x="139" y="784"/>
                  </a:cubicBezTo>
                  <a:cubicBezTo>
                    <a:pt x="132" y="843"/>
                    <a:pt x="117" y="931"/>
                    <a:pt x="161" y="975"/>
                  </a:cubicBezTo>
                  <a:cubicBezTo>
                    <a:pt x="176" y="982"/>
                    <a:pt x="183" y="997"/>
                    <a:pt x="191" y="1011"/>
                  </a:cubicBezTo>
                  <a:cubicBezTo>
                    <a:pt x="212" y="1056"/>
                    <a:pt x="234" y="1092"/>
                    <a:pt x="271" y="1092"/>
                  </a:cubicBezTo>
                  <a:cubicBezTo>
                    <a:pt x="286" y="1092"/>
                    <a:pt x="293" y="1085"/>
                    <a:pt x="308" y="1077"/>
                  </a:cubicBezTo>
                  <a:cubicBezTo>
                    <a:pt x="315" y="1070"/>
                    <a:pt x="330" y="1063"/>
                    <a:pt x="337" y="1056"/>
                  </a:cubicBezTo>
                  <a:cubicBezTo>
                    <a:pt x="352" y="1041"/>
                    <a:pt x="366" y="1026"/>
                    <a:pt x="381" y="1026"/>
                  </a:cubicBezTo>
                  <a:lnTo>
                    <a:pt x="381" y="1026"/>
                  </a:lnTo>
                  <a:cubicBezTo>
                    <a:pt x="381" y="1026"/>
                    <a:pt x="381" y="1033"/>
                    <a:pt x="381" y="1041"/>
                  </a:cubicBezTo>
                  <a:cubicBezTo>
                    <a:pt x="388" y="1056"/>
                    <a:pt x="388" y="1077"/>
                    <a:pt x="396" y="1092"/>
                  </a:cubicBezTo>
                  <a:cubicBezTo>
                    <a:pt x="410" y="1121"/>
                    <a:pt x="454" y="1158"/>
                    <a:pt x="506" y="1158"/>
                  </a:cubicBezTo>
                  <a:cubicBezTo>
                    <a:pt x="528" y="1158"/>
                    <a:pt x="542" y="1151"/>
                    <a:pt x="564" y="1136"/>
                  </a:cubicBezTo>
                  <a:cubicBezTo>
                    <a:pt x="579" y="1121"/>
                    <a:pt x="593" y="1107"/>
                    <a:pt x="608" y="1092"/>
                  </a:cubicBezTo>
                  <a:cubicBezTo>
                    <a:pt x="623" y="1070"/>
                    <a:pt x="638" y="1056"/>
                    <a:pt x="660" y="1048"/>
                  </a:cubicBezTo>
                  <a:cubicBezTo>
                    <a:pt x="674" y="1041"/>
                    <a:pt x="674" y="1041"/>
                    <a:pt x="674" y="1041"/>
                  </a:cubicBezTo>
                  <a:cubicBezTo>
                    <a:pt x="689" y="1033"/>
                    <a:pt x="703" y="1026"/>
                    <a:pt x="703" y="1026"/>
                  </a:cubicBezTo>
                  <a:cubicBezTo>
                    <a:pt x="711" y="1026"/>
                    <a:pt x="718" y="1026"/>
                    <a:pt x="733" y="1048"/>
                  </a:cubicBezTo>
                  <a:cubicBezTo>
                    <a:pt x="733" y="1056"/>
                    <a:pt x="733" y="1056"/>
                    <a:pt x="733" y="1056"/>
                  </a:cubicBezTo>
                  <a:cubicBezTo>
                    <a:pt x="784" y="1107"/>
                    <a:pt x="857" y="1195"/>
                    <a:pt x="923" y="1195"/>
                  </a:cubicBezTo>
                  <a:cubicBezTo>
                    <a:pt x="931" y="1195"/>
                    <a:pt x="931" y="1195"/>
                    <a:pt x="938" y="1195"/>
                  </a:cubicBezTo>
                  <a:cubicBezTo>
                    <a:pt x="953" y="1195"/>
                    <a:pt x="967" y="1187"/>
                    <a:pt x="982" y="1187"/>
                  </a:cubicBezTo>
                  <a:cubicBezTo>
                    <a:pt x="1019" y="1187"/>
                    <a:pt x="1048" y="1187"/>
                    <a:pt x="1084" y="1151"/>
                  </a:cubicBezTo>
                  <a:cubicBezTo>
                    <a:pt x="1092" y="1143"/>
                    <a:pt x="1092" y="1143"/>
                    <a:pt x="1099" y="1136"/>
                  </a:cubicBezTo>
                  <a:cubicBezTo>
                    <a:pt x="1121" y="1114"/>
                    <a:pt x="1129" y="1107"/>
                    <a:pt x="1158" y="1099"/>
                  </a:cubicBezTo>
                  <a:cubicBezTo>
                    <a:pt x="1172" y="1099"/>
                    <a:pt x="1180" y="1099"/>
                    <a:pt x="1187" y="1092"/>
                  </a:cubicBezTo>
                  <a:cubicBezTo>
                    <a:pt x="1202" y="1092"/>
                    <a:pt x="1202" y="1092"/>
                    <a:pt x="1202" y="1092"/>
                  </a:cubicBezTo>
                  <a:cubicBezTo>
                    <a:pt x="1231" y="1092"/>
                    <a:pt x="1231" y="1092"/>
                    <a:pt x="1231" y="1092"/>
                  </a:cubicBezTo>
                  <a:cubicBezTo>
                    <a:pt x="1231" y="1056"/>
                    <a:pt x="1231" y="1056"/>
                    <a:pt x="1231" y="1056"/>
                  </a:cubicBezTo>
                  <a:cubicBezTo>
                    <a:pt x="1216" y="1004"/>
                    <a:pt x="1216" y="1004"/>
                    <a:pt x="1216" y="1004"/>
                  </a:cubicBezTo>
                  <a:cubicBezTo>
                    <a:pt x="1216" y="997"/>
                    <a:pt x="1216" y="997"/>
                    <a:pt x="1216" y="997"/>
                  </a:cubicBezTo>
                  <a:lnTo>
                    <a:pt x="1216" y="997"/>
                  </a:lnTo>
                  <a:cubicBezTo>
                    <a:pt x="1202" y="975"/>
                    <a:pt x="1150" y="909"/>
                    <a:pt x="1114" y="894"/>
                  </a:cubicBezTo>
                  <a:cubicBezTo>
                    <a:pt x="1092" y="894"/>
                    <a:pt x="1070" y="865"/>
                    <a:pt x="1062" y="843"/>
                  </a:cubicBezTo>
                  <a:cubicBezTo>
                    <a:pt x="1055" y="792"/>
                    <a:pt x="997" y="748"/>
                    <a:pt x="931" y="748"/>
                  </a:cubicBezTo>
                  <a:cubicBezTo>
                    <a:pt x="923" y="748"/>
                    <a:pt x="909" y="704"/>
                    <a:pt x="901" y="660"/>
                  </a:cubicBezTo>
                  <a:lnTo>
                    <a:pt x="901" y="660"/>
                  </a:lnTo>
                  <a:cubicBezTo>
                    <a:pt x="901" y="652"/>
                    <a:pt x="901" y="652"/>
                    <a:pt x="901" y="652"/>
                  </a:cubicBezTo>
                  <a:cubicBezTo>
                    <a:pt x="901" y="645"/>
                    <a:pt x="894" y="630"/>
                    <a:pt x="894" y="616"/>
                  </a:cubicBezTo>
                  <a:cubicBezTo>
                    <a:pt x="931" y="616"/>
                    <a:pt x="967" y="594"/>
                    <a:pt x="974" y="587"/>
                  </a:cubicBezTo>
                  <a:cubicBezTo>
                    <a:pt x="1011" y="565"/>
                    <a:pt x="1011" y="565"/>
                    <a:pt x="1011" y="565"/>
                  </a:cubicBezTo>
                  <a:cubicBezTo>
                    <a:pt x="982" y="535"/>
                    <a:pt x="982" y="535"/>
                    <a:pt x="982" y="535"/>
                  </a:cubicBezTo>
                  <a:lnTo>
                    <a:pt x="982" y="535"/>
                  </a:lnTo>
                  <a:lnTo>
                    <a:pt x="974" y="528"/>
                  </a:lnTo>
                  <a:cubicBezTo>
                    <a:pt x="982" y="513"/>
                    <a:pt x="989" y="506"/>
                    <a:pt x="997" y="491"/>
                  </a:cubicBezTo>
                  <a:cubicBezTo>
                    <a:pt x="1004" y="469"/>
                    <a:pt x="1011" y="455"/>
                    <a:pt x="1033" y="425"/>
                  </a:cubicBezTo>
                  <a:cubicBezTo>
                    <a:pt x="1055" y="411"/>
                    <a:pt x="1055" y="389"/>
                    <a:pt x="1048" y="374"/>
                  </a:cubicBezTo>
                  <a:cubicBezTo>
                    <a:pt x="1041" y="337"/>
                    <a:pt x="997" y="323"/>
                    <a:pt x="960" y="301"/>
                  </a:cubicBezTo>
                  <a:cubicBezTo>
                    <a:pt x="953" y="301"/>
                    <a:pt x="945" y="301"/>
                    <a:pt x="938" y="293"/>
                  </a:cubicBezTo>
                  <a:cubicBezTo>
                    <a:pt x="909" y="279"/>
                    <a:pt x="879" y="242"/>
                    <a:pt x="879" y="227"/>
                  </a:cubicBezTo>
                  <a:cubicBezTo>
                    <a:pt x="879" y="220"/>
                    <a:pt x="916" y="176"/>
                    <a:pt x="953" y="154"/>
                  </a:cubicBezTo>
                  <a:cubicBezTo>
                    <a:pt x="997" y="118"/>
                    <a:pt x="974" y="59"/>
                    <a:pt x="953" y="15"/>
                  </a:cubicBezTo>
                  <a:cubicBezTo>
                    <a:pt x="938" y="0"/>
                    <a:pt x="938" y="0"/>
                    <a:pt x="938" y="0"/>
                  </a:cubicBezTo>
                  <a:lnTo>
                    <a:pt x="923" y="3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F1F30BB-D5BB-4743-A5A1-E583EE7FB0B1}"/>
              </a:ext>
            </a:extLst>
          </p:cNvPr>
          <p:cNvCxnSpPr>
            <a:cxnSpLocks/>
          </p:cNvCxnSpPr>
          <p:nvPr/>
        </p:nvCxnSpPr>
        <p:spPr>
          <a:xfrm flipH="1">
            <a:off x="6987403" y="7177838"/>
            <a:ext cx="32840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F6EB021-7F2D-A849-B50A-399B88DF3BE0}"/>
              </a:ext>
            </a:extLst>
          </p:cNvPr>
          <p:cNvCxnSpPr>
            <a:cxnSpLocks/>
          </p:cNvCxnSpPr>
          <p:nvPr/>
        </p:nvCxnSpPr>
        <p:spPr>
          <a:xfrm flipH="1">
            <a:off x="13354337" y="10124238"/>
            <a:ext cx="32840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Subtitle 2">
            <a:extLst>
              <a:ext uri="{FF2B5EF4-FFF2-40B4-BE49-F238E27FC236}">
                <a16:creationId xmlns:a16="http://schemas.microsoft.com/office/drawing/2014/main" id="{A2280C86-1842-9A43-97E8-1E91AE84FBEB}"/>
              </a:ext>
            </a:extLst>
          </p:cNvPr>
          <p:cNvSpPr txBox="1">
            <a:spLocks/>
          </p:cNvSpPr>
          <p:nvPr/>
        </p:nvSpPr>
        <p:spPr>
          <a:xfrm>
            <a:off x="17188883" y="7971570"/>
            <a:ext cx="3979124" cy="237598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Consumer demand refers to a good service being offered by a company.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7418929-0807-3447-9C6C-FB5258E3A5CD}"/>
              </a:ext>
            </a:extLst>
          </p:cNvPr>
          <p:cNvSpPr/>
          <p:nvPr/>
        </p:nvSpPr>
        <p:spPr>
          <a:xfrm>
            <a:off x="17330000" y="7297262"/>
            <a:ext cx="3979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Title Two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BF7B1E1-24DF-F642-AF2A-966DFE4A29C0}"/>
              </a:ext>
            </a:extLst>
          </p:cNvPr>
          <p:cNvGrpSpPr/>
          <p:nvPr/>
        </p:nvGrpSpPr>
        <p:grpSpPr>
          <a:xfrm>
            <a:off x="4460396" y="4711431"/>
            <a:ext cx="1965816" cy="1967874"/>
            <a:chOff x="2206830" y="4648618"/>
            <a:chExt cx="3966025" cy="3970180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08B61EA-4B9C-B240-9899-18A9627209F5}"/>
                </a:ext>
              </a:extLst>
            </p:cNvPr>
            <p:cNvSpPr/>
            <p:nvPr/>
          </p:nvSpPr>
          <p:spPr>
            <a:xfrm>
              <a:off x="2206830" y="4652774"/>
              <a:ext cx="3966025" cy="3966024"/>
            </a:xfrm>
            <a:prstGeom prst="ellipse">
              <a:avLst/>
            </a:prstGeom>
            <a:solidFill>
              <a:srgbClr val="EFF1F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13" name="원형 4">
              <a:extLst>
                <a:ext uri="{FF2B5EF4-FFF2-40B4-BE49-F238E27FC236}">
                  <a16:creationId xmlns:a16="http://schemas.microsoft.com/office/drawing/2014/main" id="{CE0D5863-B57E-A540-A8C0-315B558A5B00}"/>
                </a:ext>
              </a:extLst>
            </p:cNvPr>
            <p:cNvSpPr>
              <a:spLocks/>
            </p:cNvSpPr>
            <p:nvPr/>
          </p:nvSpPr>
          <p:spPr>
            <a:xfrm>
              <a:off x="2232796" y="4648618"/>
              <a:ext cx="3940059" cy="3941076"/>
            </a:xfrm>
            <a:prstGeom prst="pie">
              <a:avLst>
                <a:gd name="adj1" fmla="val 16219411"/>
                <a:gd name="adj2" fmla="val 21508078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solidFill>
                  <a:schemeClr val="tx1"/>
                </a:solidFill>
                <a:latin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6F987F0-7ACE-BA48-9B8B-138DF8A5D01A}"/>
                </a:ext>
              </a:extLst>
            </p:cNvPr>
            <p:cNvSpPr/>
            <p:nvPr/>
          </p:nvSpPr>
          <p:spPr>
            <a:xfrm>
              <a:off x="2528949" y="4961913"/>
              <a:ext cx="3347751" cy="3347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B78111C-6104-8944-9ED3-73E56808D8F5}"/>
              </a:ext>
            </a:extLst>
          </p:cNvPr>
          <p:cNvGrpSpPr/>
          <p:nvPr/>
        </p:nvGrpSpPr>
        <p:grpSpPr>
          <a:xfrm>
            <a:off x="17387847" y="5076651"/>
            <a:ext cx="1965816" cy="1967874"/>
            <a:chOff x="2206830" y="4648618"/>
            <a:chExt cx="3966025" cy="397018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80D9B63-63D3-8D46-B936-AF981BA89F08}"/>
                </a:ext>
              </a:extLst>
            </p:cNvPr>
            <p:cNvSpPr/>
            <p:nvPr/>
          </p:nvSpPr>
          <p:spPr>
            <a:xfrm>
              <a:off x="2206830" y="4652774"/>
              <a:ext cx="3966025" cy="3966024"/>
            </a:xfrm>
            <a:prstGeom prst="ellipse">
              <a:avLst/>
            </a:prstGeom>
            <a:solidFill>
              <a:srgbClr val="EFF1F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17" name="원형 4">
              <a:extLst>
                <a:ext uri="{FF2B5EF4-FFF2-40B4-BE49-F238E27FC236}">
                  <a16:creationId xmlns:a16="http://schemas.microsoft.com/office/drawing/2014/main" id="{B769E905-DD92-2042-B77F-D6759A277400}"/>
                </a:ext>
              </a:extLst>
            </p:cNvPr>
            <p:cNvSpPr>
              <a:spLocks/>
            </p:cNvSpPr>
            <p:nvPr/>
          </p:nvSpPr>
          <p:spPr>
            <a:xfrm>
              <a:off x="2232796" y="4648618"/>
              <a:ext cx="3940059" cy="3941076"/>
            </a:xfrm>
            <a:prstGeom prst="pie">
              <a:avLst>
                <a:gd name="adj1" fmla="val 16219411"/>
                <a:gd name="adj2" fmla="val 7998178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solidFill>
                  <a:schemeClr val="tx1"/>
                </a:solidFill>
                <a:latin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B4B9070-36C9-5041-B009-E31C5B8FAED6}"/>
                </a:ext>
              </a:extLst>
            </p:cNvPr>
            <p:cNvSpPr/>
            <p:nvPr/>
          </p:nvSpPr>
          <p:spPr>
            <a:xfrm>
              <a:off x="2528949" y="4961913"/>
              <a:ext cx="3347751" cy="3347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6CD4ECE-A845-2C47-A65B-51F8511D846A}"/>
              </a:ext>
            </a:extLst>
          </p:cNvPr>
          <p:cNvSpPr/>
          <p:nvPr/>
        </p:nvSpPr>
        <p:spPr>
          <a:xfrm>
            <a:off x="17766260" y="5771109"/>
            <a:ext cx="120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60%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ED3F97E-D276-5E41-B72E-58929978A6B8}"/>
              </a:ext>
            </a:extLst>
          </p:cNvPr>
          <p:cNvSpPr/>
          <p:nvPr/>
        </p:nvSpPr>
        <p:spPr>
          <a:xfrm>
            <a:off x="4845244" y="5397646"/>
            <a:ext cx="120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419171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S.W.O.T. DIAGRAM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58E5D9-1080-7B4D-A99A-9A660C81F9FF}"/>
              </a:ext>
            </a:extLst>
          </p:cNvPr>
          <p:cNvGrpSpPr/>
          <p:nvPr/>
        </p:nvGrpSpPr>
        <p:grpSpPr>
          <a:xfrm>
            <a:off x="2127250" y="5147067"/>
            <a:ext cx="20123150" cy="5773180"/>
            <a:chOff x="2399393" y="5225143"/>
            <a:chExt cx="19578864" cy="561702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37346FF-7FFD-E143-9343-3672BE016F4D}"/>
                </a:ext>
              </a:extLst>
            </p:cNvPr>
            <p:cNvGrpSpPr/>
            <p:nvPr/>
          </p:nvGrpSpPr>
          <p:grpSpPr>
            <a:xfrm>
              <a:off x="2399393" y="5225143"/>
              <a:ext cx="19578864" cy="5617028"/>
              <a:chOff x="-2" y="0"/>
              <a:chExt cx="30632404" cy="13716000"/>
            </a:xfrm>
          </p:grpSpPr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A555D5E8-1731-BB4C-B764-124E93A3525B}"/>
                  </a:ext>
                </a:extLst>
              </p:cNvPr>
              <p:cNvSpPr/>
              <p:nvPr/>
            </p:nvSpPr>
            <p:spPr>
              <a:xfrm rot="16200000">
                <a:off x="440870" y="6417127"/>
                <a:ext cx="6858001" cy="7739745"/>
              </a:xfrm>
              <a:custGeom>
                <a:avLst/>
                <a:gdLst>
                  <a:gd name="connsiteX0" fmla="*/ 0 w 9674679"/>
                  <a:gd name="connsiteY0" fmla="*/ 0 h 13716001"/>
                  <a:gd name="connsiteX1" fmla="*/ 9674679 w 9674679"/>
                  <a:gd name="connsiteY1" fmla="*/ 0 h 13716001"/>
                  <a:gd name="connsiteX2" fmla="*/ 9674679 w 9674679"/>
                  <a:gd name="connsiteY2" fmla="*/ 13716001 h 13716001"/>
                  <a:gd name="connsiteX3" fmla="*/ 0 w 9674679"/>
                  <a:gd name="connsiteY3" fmla="*/ 13716001 h 13716001"/>
                  <a:gd name="connsiteX4" fmla="*/ 0 w 9674679"/>
                  <a:gd name="connsiteY4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4679 w 9677400"/>
                  <a:gd name="connsiteY3" fmla="*/ 13716001 h 13716001"/>
                  <a:gd name="connsiteX4" fmla="*/ 0 w 9677400"/>
                  <a:gd name="connsiteY4" fmla="*/ 13716001 h 13716001"/>
                  <a:gd name="connsiteX5" fmla="*/ 0 w 9677400"/>
                  <a:gd name="connsiteY5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7399 w 9677400"/>
                  <a:gd name="connsiteY3" fmla="*/ 12420601 h 13716001"/>
                  <a:gd name="connsiteX4" fmla="*/ 9674679 w 9677400"/>
                  <a:gd name="connsiteY4" fmla="*/ 13716001 h 13716001"/>
                  <a:gd name="connsiteX5" fmla="*/ 0 w 9677400"/>
                  <a:gd name="connsiteY5" fmla="*/ 13716001 h 13716001"/>
                  <a:gd name="connsiteX6" fmla="*/ 0 w 9677400"/>
                  <a:gd name="connsiteY6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7399 w 9677400"/>
                  <a:gd name="connsiteY3" fmla="*/ 12420601 h 13716001"/>
                  <a:gd name="connsiteX4" fmla="*/ 9674679 w 9677400"/>
                  <a:gd name="connsiteY4" fmla="*/ 13716001 h 13716001"/>
                  <a:gd name="connsiteX5" fmla="*/ 0 w 9677400"/>
                  <a:gd name="connsiteY5" fmla="*/ 13716001 h 13716001"/>
                  <a:gd name="connsiteX6" fmla="*/ 0 w 9677400"/>
                  <a:gd name="connsiteY6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7399 w 9677400"/>
                  <a:gd name="connsiteY3" fmla="*/ 12420601 h 13716001"/>
                  <a:gd name="connsiteX4" fmla="*/ 9674679 w 9677400"/>
                  <a:gd name="connsiteY4" fmla="*/ 13716001 h 13716001"/>
                  <a:gd name="connsiteX5" fmla="*/ 0 w 9677400"/>
                  <a:gd name="connsiteY5" fmla="*/ 13716001 h 13716001"/>
                  <a:gd name="connsiteX6" fmla="*/ 0 w 9677400"/>
                  <a:gd name="connsiteY6" fmla="*/ 0 h 13716001"/>
                  <a:gd name="connsiteX0" fmla="*/ 0 w 9702799"/>
                  <a:gd name="connsiteY0" fmla="*/ 0 h 13863197"/>
                  <a:gd name="connsiteX1" fmla="*/ 9674679 w 9702799"/>
                  <a:gd name="connsiteY1" fmla="*/ 0 h 13863197"/>
                  <a:gd name="connsiteX2" fmla="*/ 9677400 w 9702799"/>
                  <a:gd name="connsiteY2" fmla="*/ 1498601 h 13863197"/>
                  <a:gd name="connsiteX3" fmla="*/ 9702799 w 9702799"/>
                  <a:gd name="connsiteY3" fmla="*/ 13741401 h 13863197"/>
                  <a:gd name="connsiteX4" fmla="*/ 9674679 w 9702799"/>
                  <a:gd name="connsiteY4" fmla="*/ 13716001 h 13863197"/>
                  <a:gd name="connsiteX5" fmla="*/ 0 w 9702799"/>
                  <a:gd name="connsiteY5" fmla="*/ 13716001 h 13863197"/>
                  <a:gd name="connsiteX6" fmla="*/ 0 w 9702799"/>
                  <a:gd name="connsiteY6" fmla="*/ 0 h 13863197"/>
                  <a:gd name="connsiteX0" fmla="*/ 0 w 9702800"/>
                  <a:gd name="connsiteY0" fmla="*/ 0 h 13863197"/>
                  <a:gd name="connsiteX1" fmla="*/ 9674679 w 9702800"/>
                  <a:gd name="connsiteY1" fmla="*/ 0 h 13863197"/>
                  <a:gd name="connsiteX2" fmla="*/ 9702800 w 9702800"/>
                  <a:gd name="connsiteY2" fmla="*/ 1 h 13863197"/>
                  <a:gd name="connsiteX3" fmla="*/ 9702799 w 9702800"/>
                  <a:gd name="connsiteY3" fmla="*/ 13741401 h 13863197"/>
                  <a:gd name="connsiteX4" fmla="*/ 9674679 w 9702800"/>
                  <a:gd name="connsiteY4" fmla="*/ 13716001 h 13863197"/>
                  <a:gd name="connsiteX5" fmla="*/ 0 w 9702800"/>
                  <a:gd name="connsiteY5" fmla="*/ 13716001 h 13863197"/>
                  <a:gd name="connsiteX6" fmla="*/ 0 w 9702800"/>
                  <a:gd name="connsiteY6" fmla="*/ 0 h 13863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02800" h="13863197">
                    <a:moveTo>
                      <a:pt x="0" y="0"/>
                    </a:moveTo>
                    <a:lnTo>
                      <a:pt x="9674679" y="0"/>
                    </a:lnTo>
                    <a:lnTo>
                      <a:pt x="9702800" y="1"/>
                    </a:lnTo>
                    <a:cubicBezTo>
                      <a:pt x="7950200" y="3742268"/>
                      <a:pt x="7188199" y="7967134"/>
                      <a:pt x="9702799" y="13741401"/>
                    </a:cubicBezTo>
                    <a:cubicBezTo>
                      <a:pt x="9701892" y="14173201"/>
                      <a:pt x="9675586" y="13284201"/>
                      <a:pt x="9674679" y="13716001"/>
                    </a:cubicBezTo>
                    <a:lnTo>
                      <a:pt x="0" y="137160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">
                <a:extLst>
                  <a:ext uri="{FF2B5EF4-FFF2-40B4-BE49-F238E27FC236}">
                    <a16:creationId xmlns:a16="http://schemas.microsoft.com/office/drawing/2014/main" id="{FC3A5ED4-B55A-D64E-8691-4AF61F0EB5E3}"/>
                  </a:ext>
                </a:extLst>
              </p:cNvPr>
              <p:cNvSpPr/>
              <p:nvPr/>
            </p:nvSpPr>
            <p:spPr>
              <a:xfrm rot="5400000">
                <a:off x="8017327" y="-440872"/>
                <a:ext cx="6858001" cy="7739745"/>
              </a:xfrm>
              <a:custGeom>
                <a:avLst/>
                <a:gdLst>
                  <a:gd name="connsiteX0" fmla="*/ 0 w 9674679"/>
                  <a:gd name="connsiteY0" fmla="*/ 0 h 13716001"/>
                  <a:gd name="connsiteX1" fmla="*/ 9674679 w 9674679"/>
                  <a:gd name="connsiteY1" fmla="*/ 0 h 13716001"/>
                  <a:gd name="connsiteX2" fmla="*/ 9674679 w 9674679"/>
                  <a:gd name="connsiteY2" fmla="*/ 13716001 h 13716001"/>
                  <a:gd name="connsiteX3" fmla="*/ 0 w 9674679"/>
                  <a:gd name="connsiteY3" fmla="*/ 13716001 h 13716001"/>
                  <a:gd name="connsiteX4" fmla="*/ 0 w 9674679"/>
                  <a:gd name="connsiteY4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4679 w 9677400"/>
                  <a:gd name="connsiteY3" fmla="*/ 13716001 h 13716001"/>
                  <a:gd name="connsiteX4" fmla="*/ 0 w 9677400"/>
                  <a:gd name="connsiteY4" fmla="*/ 13716001 h 13716001"/>
                  <a:gd name="connsiteX5" fmla="*/ 0 w 9677400"/>
                  <a:gd name="connsiteY5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7399 w 9677400"/>
                  <a:gd name="connsiteY3" fmla="*/ 12420601 h 13716001"/>
                  <a:gd name="connsiteX4" fmla="*/ 9674679 w 9677400"/>
                  <a:gd name="connsiteY4" fmla="*/ 13716001 h 13716001"/>
                  <a:gd name="connsiteX5" fmla="*/ 0 w 9677400"/>
                  <a:gd name="connsiteY5" fmla="*/ 13716001 h 13716001"/>
                  <a:gd name="connsiteX6" fmla="*/ 0 w 9677400"/>
                  <a:gd name="connsiteY6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7399 w 9677400"/>
                  <a:gd name="connsiteY3" fmla="*/ 12420601 h 13716001"/>
                  <a:gd name="connsiteX4" fmla="*/ 9674679 w 9677400"/>
                  <a:gd name="connsiteY4" fmla="*/ 13716001 h 13716001"/>
                  <a:gd name="connsiteX5" fmla="*/ 0 w 9677400"/>
                  <a:gd name="connsiteY5" fmla="*/ 13716001 h 13716001"/>
                  <a:gd name="connsiteX6" fmla="*/ 0 w 9677400"/>
                  <a:gd name="connsiteY6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7399 w 9677400"/>
                  <a:gd name="connsiteY3" fmla="*/ 12420601 h 13716001"/>
                  <a:gd name="connsiteX4" fmla="*/ 9674679 w 9677400"/>
                  <a:gd name="connsiteY4" fmla="*/ 13716001 h 13716001"/>
                  <a:gd name="connsiteX5" fmla="*/ 0 w 9677400"/>
                  <a:gd name="connsiteY5" fmla="*/ 13716001 h 13716001"/>
                  <a:gd name="connsiteX6" fmla="*/ 0 w 9677400"/>
                  <a:gd name="connsiteY6" fmla="*/ 0 h 13716001"/>
                  <a:gd name="connsiteX0" fmla="*/ 0 w 9702799"/>
                  <a:gd name="connsiteY0" fmla="*/ 0 h 13863197"/>
                  <a:gd name="connsiteX1" fmla="*/ 9674679 w 9702799"/>
                  <a:gd name="connsiteY1" fmla="*/ 0 h 13863197"/>
                  <a:gd name="connsiteX2" fmla="*/ 9677400 w 9702799"/>
                  <a:gd name="connsiteY2" fmla="*/ 1498601 h 13863197"/>
                  <a:gd name="connsiteX3" fmla="*/ 9702799 w 9702799"/>
                  <a:gd name="connsiteY3" fmla="*/ 13741401 h 13863197"/>
                  <a:gd name="connsiteX4" fmla="*/ 9674679 w 9702799"/>
                  <a:gd name="connsiteY4" fmla="*/ 13716001 h 13863197"/>
                  <a:gd name="connsiteX5" fmla="*/ 0 w 9702799"/>
                  <a:gd name="connsiteY5" fmla="*/ 13716001 h 13863197"/>
                  <a:gd name="connsiteX6" fmla="*/ 0 w 9702799"/>
                  <a:gd name="connsiteY6" fmla="*/ 0 h 13863197"/>
                  <a:gd name="connsiteX0" fmla="*/ 0 w 9702800"/>
                  <a:gd name="connsiteY0" fmla="*/ 0 h 13863197"/>
                  <a:gd name="connsiteX1" fmla="*/ 9674679 w 9702800"/>
                  <a:gd name="connsiteY1" fmla="*/ 0 h 13863197"/>
                  <a:gd name="connsiteX2" fmla="*/ 9702800 w 9702800"/>
                  <a:gd name="connsiteY2" fmla="*/ 1 h 13863197"/>
                  <a:gd name="connsiteX3" fmla="*/ 9702799 w 9702800"/>
                  <a:gd name="connsiteY3" fmla="*/ 13741401 h 13863197"/>
                  <a:gd name="connsiteX4" fmla="*/ 9674679 w 9702800"/>
                  <a:gd name="connsiteY4" fmla="*/ 13716001 h 13863197"/>
                  <a:gd name="connsiteX5" fmla="*/ 0 w 9702800"/>
                  <a:gd name="connsiteY5" fmla="*/ 13716001 h 13863197"/>
                  <a:gd name="connsiteX6" fmla="*/ 0 w 9702800"/>
                  <a:gd name="connsiteY6" fmla="*/ 0 h 13863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02800" h="13863197">
                    <a:moveTo>
                      <a:pt x="0" y="0"/>
                    </a:moveTo>
                    <a:lnTo>
                      <a:pt x="9674679" y="0"/>
                    </a:lnTo>
                    <a:lnTo>
                      <a:pt x="9702800" y="1"/>
                    </a:lnTo>
                    <a:cubicBezTo>
                      <a:pt x="7950200" y="3742268"/>
                      <a:pt x="7188199" y="7967134"/>
                      <a:pt x="9702799" y="13741401"/>
                    </a:cubicBezTo>
                    <a:cubicBezTo>
                      <a:pt x="9701892" y="14173201"/>
                      <a:pt x="9675586" y="13284201"/>
                      <a:pt x="9674679" y="13716001"/>
                    </a:cubicBezTo>
                    <a:lnTo>
                      <a:pt x="0" y="137160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">
                <a:extLst>
                  <a:ext uri="{FF2B5EF4-FFF2-40B4-BE49-F238E27FC236}">
                    <a16:creationId xmlns:a16="http://schemas.microsoft.com/office/drawing/2014/main" id="{615140E8-1B19-7845-9F2F-FC68AD3EB1F8}"/>
                  </a:ext>
                </a:extLst>
              </p:cNvPr>
              <p:cNvSpPr/>
              <p:nvPr/>
            </p:nvSpPr>
            <p:spPr>
              <a:xfrm rot="16200000">
                <a:off x="15757072" y="6417127"/>
                <a:ext cx="6858001" cy="7739745"/>
              </a:xfrm>
              <a:custGeom>
                <a:avLst/>
                <a:gdLst>
                  <a:gd name="connsiteX0" fmla="*/ 0 w 9674679"/>
                  <a:gd name="connsiteY0" fmla="*/ 0 h 13716001"/>
                  <a:gd name="connsiteX1" fmla="*/ 9674679 w 9674679"/>
                  <a:gd name="connsiteY1" fmla="*/ 0 h 13716001"/>
                  <a:gd name="connsiteX2" fmla="*/ 9674679 w 9674679"/>
                  <a:gd name="connsiteY2" fmla="*/ 13716001 h 13716001"/>
                  <a:gd name="connsiteX3" fmla="*/ 0 w 9674679"/>
                  <a:gd name="connsiteY3" fmla="*/ 13716001 h 13716001"/>
                  <a:gd name="connsiteX4" fmla="*/ 0 w 9674679"/>
                  <a:gd name="connsiteY4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4679 w 9677400"/>
                  <a:gd name="connsiteY3" fmla="*/ 13716001 h 13716001"/>
                  <a:gd name="connsiteX4" fmla="*/ 0 w 9677400"/>
                  <a:gd name="connsiteY4" fmla="*/ 13716001 h 13716001"/>
                  <a:gd name="connsiteX5" fmla="*/ 0 w 9677400"/>
                  <a:gd name="connsiteY5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7399 w 9677400"/>
                  <a:gd name="connsiteY3" fmla="*/ 12420601 h 13716001"/>
                  <a:gd name="connsiteX4" fmla="*/ 9674679 w 9677400"/>
                  <a:gd name="connsiteY4" fmla="*/ 13716001 h 13716001"/>
                  <a:gd name="connsiteX5" fmla="*/ 0 w 9677400"/>
                  <a:gd name="connsiteY5" fmla="*/ 13716001 h 13716001"/>
                  <a:gd name="connsiteX6" fmla="*/ 0 w 9677400"/>
                  <a:gd name="connsiteY6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7399 w 9677400"/>
                  <a:gd name="connsiteY3" fmla="*/ 12420601 h 13716001"/>
                  <a:gd name="connsiteX4" fmla="*/ 9674679 w 9677400"/>
                  <a:gd name="connsiteY4" fmla="*/ 13716001 h 13716001"/>
                  <a:gd name="connsiteX5" fmla="*/ 0 w 9677400"/>
                  <a:gd name="connsiteY5" fmla="*/ 13716001 h 13716001"/>
                  <a:gd name="connsiteX6" fmla="*/ 0 w 9677400"/>
                  <a:gd name="connsiteY6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7399 w 9677400"/>
                  <a:gd name="connsiteY3" fmla="*/ 12420601 h 13716001"/>
                  <a:gd name="connsiteX4" fmla="*/ 9674679 w 9677400"/>
                  <a:gd name="connsiteY4" fmla="*/ 13716001 h 13716001"/>
                  <a:gd name="connsiteX5" fmla="*/ 0 w 9677400"/>
                  <a:gd name="connsiteY5" fmla="*/ 13716001 h 13716001"/>
                  <a:gd name="connsiteX6" fmla="*/ 0 w 9677400"/>
                  <a:gd name="connsiteY6" fmla="*/ 0 h 13716001"/>
                  <a:gd name="connsiteX0" fmla="*/ 0 w 9702799"/>
                  <a:gd name="connsiteY0" fmla="*/ 0 h 13863197"/>
                  <a:gd name="connsiteX1" fmla="*/ 9674679 w 9702799"/>
                  <a:gd name="connsiteY1" fmla="*/ 0 h 13863197"/>
                  <a:gd name="connsiteX2" fmla="*/ 9677400 w 9702799"/>
                  <a:gd name="connsiteY2" fmla="*/ 1498601 h 13863197"/>
                  <a:gd name="connsiteX3" fmla="*/ 9702799 w 9702799"/>
                  <a:gd name="connsiteY3" fmla="*/ 13741401 h 13863197"/>
                  <a:gd name="connsiteX4" fmla="*/ 9674679 w 9702799"/>
                  <a:gd name="connsiteY4" fmla="*/ 13716001 h 13863197"/>
                  <a:gd name="connsiteX5" fmla="*/ 0 w 9702799"/>
                  <a:gd name="connsiteY5" fmla="*/ 13716001 h 13863197"/>
                  <a:gd name="connsiteX6" fmla="*/ 0 w 9702799"/>
                  <a:gd name="connsiteY6" fmla="*/ 0 h 13863197"/>
                  <a:gd name="connsiteX0" fmla="*/ 0 w 9702800"/>
                  <a:gd name="connsiteY0" fmla="*/ 0 h 13863197"/>
                  <a:gd name="connsiteX1" fmla="*/ 9674679 w 9702800"/>
                  <a:gd name="connsiteY1" fmla="*/ 0 h 13863197"/>
                  <a:gd name="connsiteX2" fmla="*/ 9702800 w 9702800"/>
                  <a:gd name="connsiteY2" fmla="*/ 1 h 13863197"/>
                  <a:gd name="connsiteX3" fmla="*/ 9702799 w 9702800"/>
                  <a:gd name="connsiteY3" fmla="*/ 13741401 h 13863197"/>
                  <a:gd name="connsiteX4" fmla="*/ 9674679 w 9702800"/>
                  <a:gd name="connsiteY4" fmla="*/ 13716001 h 13863197"/>
                  <a:gd name="connsiteX5" fmla="*/ 0 w 9702800"/>
                  <a:gd name="connsiteY5" fmla="*/ 13716001 h 13863197"/>
                  <a:gd name="connsiteX6" fmla="*/ 0 w 9702800"/>
                  <a:gd name="connsiteY6" fmla="*/ 0 h 13863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02800" h="13863197">
                    <a:moveTo>
                      <a:pt x="0" y="0"/>
                    </a:moveTo>
                    <a:lnTo>
                      <a:pt x="9674679" y="0"/>
                    </a:lnTo>
                    <a:lnTo>
                      <a:pt x="9702800" y="1"/>
                    </a:lnTo>
                    <a:cubicBezTo>
                      <a:pt x="7950200" y="3742268"/>
                      <a:pt x="7188199" y="7967134"/>
                      <a:pt x="9702799" y="13741401"/>
                    </a:cubicBezTo>
                    <a:cubicBezTo>
                      <a:pt x="9701892" y="14173201"/>
                      <a:pt x="9675586" y="13284201"/>
                      <a:pt x="9674679" y="13716001"/>
                    </a:cubicBezTo>
                    <a:lnTo>
                      <a:pt x="0" y="137160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">
                <a:extLst>
                  <a:ext uri="{FF2B5EF4-FFF2-40B4-BE49-F238E27FC236}">
                    <a16:creationId xmlns:a16="http://schemas.microsoft.com/office/drawing/2014/main" id="{E2FD4854-34E1-2043-8946-CF0D7226BA70}"/>
                  </a:ext>
                </a:extLst>
              </p:cNvPr>
              <p:cNvSpPr/>
              <p:nvPr/>
            </p:nvSpPr>
            <p:spPr>
              <a:xfrm rot="5400000">
                <a:off x="23333529" y="-440872"/>
                <a:ext cx="6858001" cy="7739745"/>
              </a:xfrm>
              <a:custGeom>
                <a:avLst/>
                <a:gdLst>
                  <a:gd name="connsiteX0" fmla="*/ 0 w 9674679"/>
                  <a:gd name="connsiteY0" fmla="*/ 0 h 13716001"/>
                  <a:gd name="connsiteX1" fmla="*/ 9674679 w 9674679"/>
                  <a:gd name="connsiteY1" fmla="*/ 0 h 13716001"/>
                  <a:gd name="connsiteX2" fmla="*/ 9674679 w 9674679"/>
                  <a:gd name="connsiteY2" fmla="*/ 13716001 h 13716001"/>
                  <a:gd name="connsiteX3" fmla="*/ 0 w 9674679"/>
                  <a:gd name="connsiteY3" fmla="*/ 13716001 h 13716001"/>
                  <a:gd name="connsiteX4" fmla="*/ 0 w 9674679"/>
                  <a:gd name="connsiteY4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4679 w 9677400"/>
                  <a:gd name="connsiteY3" fmla="*/ 13716001 h 13716001"/>
                  <a:gd name="connsiteX4" fmla="*/ 0 w 9677400"/>
                  <a:gd name="connsiteY4" fmla="*/ 13716001 h 13716001"/>
                  <a:gd name="connsiteX5" fmla="*/ 0 w 9677400"/>
                  <a:gd name="connsiteY5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7399 w 9677400"/>
                  <a:gd name="connsiteY3" fmla="*/ 12420601 h 13716001"/>
                  <a:gd name="connsiteX4" fmla="*/ 9674679 w 9677400"/>
                  <a:gd name="connsiteY4" fmla="*/ 13716001 h 13716001"/>
                  <a:gd name="connsiteX5" fmla="*/ 0 w 9677400"/>
                  <a:gd name="connsiteY5" fmla="*/ 13716001 h 13716001"/>
                  <a:gd name="connsiteX6" fmla="*/ 0 w 9677400"/>
                  <a:gd name="connsiteY6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7399 w 9677400"/>
                  <a:gd name="connsiteY3" fmla="*/ 12420601 h 13716001"/>
                  <a:gd name="connsiteX4" fmla="*/ 9674679 w 9677400"/>
                  <a:gd name="connsiteY4" fmla="*/ 13716001 h 13716001"/>
                  <a:gd name="connsiteX5" fmla="*/ 0 w 9677400"/>
                  <a:gd name="connsiteY5" fmla="*/ 13716001 h 13716001"/>
                  <a:gd name="connsiteX6" fmla="*/ 0 w 9677400"/>
                  <a:gd name="connsiteY6" fmla="*/ 0 h 13716001"/>
                  <a:gd name="connsiteX0" fmla="*/ 0 w 9677400"/>
                  <a:gd name="connsiteY0" fmla="*/ 0 h 13716001"/>
                  <a:gd name="connsiteX1" fmla="*/ 9674679 w 9677400"/>
                  <a:gd name="connsiteY1" fmla="*/ 0 h 13716001"/>
                  <a:gd name="connsiteX2" fmla="*/ 9677400 w 9677400"/>
                  <a:gd name="connsiteY2" fmla="*/ 1498601 h 13716001"/>
                  <a:gd name="connsiteX3" fmla="*/ 9677399 w 9677400"/>
                  <a:gd name="connsiteY3" fmla="*/ 12420601 h 13716001"/>
                  <a:gd name="connsiteX4" fmla="*/ 9674679 w 9677400"/>
                  <a:gd name="connsiteY4" fmla="*/ 13716001 h 13716001"/>
                  <a:gd name="connsiteX5" fmla="*/ 0 w 9677400"/>
                  <a:gd name="connsiteY5" fmla="*/ 13716001 h 13716001"/>
                  <a:gd name="connsiteX6" fmla="*/ 0 w 9677400"/>
                  <a:gd name="connsiteY6" fmla="*/ 0 h 13716001"/>
                  <a:gd name="connsiteX0" fmla="*/ 0 w 9702799"/>
                  <a:gd name="connsiteY0" fmla="*/ 0 h 13863197"/>
                  <a:gd name="connsiteX1" fmla="*/ 9674679 w 9702799"/>
                  <a:gd name="connsiteY1" fmla="*/ 0 h 13863197"/>
                  <a:gd name="connsiteX2" fmla="*/ 9677400 w 9702799"/>
                  <a:gd name="connsiteY2" fmla="*/ 1498601 h 13863197"/>
                  <a:gd name="connsiteX3" fmla="*/ 9702799 w 9702799"/>
                  <a:gd name="connsiteY3" fmla="*/ 13741401 h 13863197"/>
                  <a:gd name="connsiteX4" fmla="*/ 9674679 w 9702799"/>
                  <a:gd name="connsiteY4" fmla="*/ 13716001 h 13863197"/>
                  <a:gd name="connsiteX5" fmla="*/ 0 w 9702799"/>
                  <a:gd name="connsiteY5" fmla="*/ 13716001 h 13863197"/>
                  <a:gd name="connsiteX6" fmla="*/ 0 w 9702799"/>
                  <a:gd name="connsiteY6" fmla="*/ 0 h 13863197"/>
                  <a:gd name="connsiteX0" fmla="*/ 0 w 9702800"/>
                  <a:gd name="connsiteY0" fmla="*/ 0 h 13863197"/>
                  <a:gd name="connsiteX1" fmla="*/ 9674679 w 9702800"/>
                  <a:gd name="connsiteY1" fmla="*/ 0 h 13863197"/>
                  <a:gd name="connsiteX2" fmla="*/ 9702800 w 9702800"/>
                  <a:gd name="connsiteY2" fmla="*/ 1 h 13863197"/>
                  <a:gd name="connsiteX3" fmla="*/ 9702799 w 9702800"/>
                  <a:gd name="connsiteY3" fmla="*/ 13741401 h 13863197"/>
                  <a:gd name="connsiteX4" fmla="*/ 9674679 w 9702800"/>
                  <a:gd name="connsiteY4" fmla="*/ 13716001 h 13863197"/>
                  <a:gd name="connsiteX5" fmla="*/ 0 w 9702800"/>
                  <a:gd name="connsiteY5" fmla="*/ 13716001 h 13863197"/>
                  <a:gd name="connsiteX6" fmla="*/ 0 w 9702800"/>
                  <a:gd name="connsiteY6" fmla="*/ 0 h 13863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02800" h="13863197">
                    <a:moveTo>
                      <a:pt x="0" y="0"/>
                    </a:moveTo>
                    <a:lnTo>
                      <a:pt x="9674679" y="0"/>
                    </a:lnTo>
                    <a:lnTo>
                      <a:pt x="9702800" y="1"/>
                    </a:lnTo>
                    <a:cubicBezTo>
                      <a:pt x="7950200" y="3742268"/>
                      <a:pt x="7188199" y="7967134"/>
                      <a:pt x="9702799" y="13741401"/>
                    </a:cubicBezTo>
                    <a:cubicBezTo>
                      <a:pt x="9701892" y="14173201"/>
                      <a:pt x="9675586" y="13284201"/>
                      <a:pt x="9674679" y="13716001"/>
                    </a:cubicBezTo>
                    <a:lnTo>
                      <a:pt x="0" y="137160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7845134-2886-3545-A3A9-A1948FF1430B}"/>
                </a:ext>
              </a:extLst>
            </p:cNvPr>
            <p:cNvGrpSpPr/>
            <p:nvPr/>
          </p:nvGrpSpPr>
          <p:grpSpPr>
            <a:xfrm>
              <a:off x="2884218" y="5225143"/>
              <a:ext cx="3872882" cy="2279663"/>
              <a:chOff x="3081591" y="14601582"/>
              <a:chExt cx="3872882" cy="2279663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DBEF78-F72E-2C43-962C-2BF221D3B365}"/>
                  </a:ext>
                </a:extLst>
              </p:cNvPr>
              <p:cNvSpPr txBox="1"/>
              <p:nvPr/>
            </p:nvSpPr>
            <p:spPr>
              <a:xfrm>
                <a:off x="3081591" y="15186357"/>
                <a:ext cx="3872882" cy="1694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Our search engine optimization strategies have proven successful.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E2FBB2-C9ED-DA4F-A692-DB22BE80F9C2}"/>
                  </a:ext>
                </a:extLst>
              </p:cNvPr>
              <p:cNvSpPr txBox="1"/>
              <p:nvPr/>
            </p:nvSpPr>
            <p:spPr>
              <a:xfrm>
                <a:off x="3803596" y="14601582"/>
                <a:ext cx="24288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Strengths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3464060-3CDD-534A-89F5-C232613BE389}"/>
                </a:ext>
              </a:extLst>
            </p:cNvPr>
            <p:cNvSpPr txBox="1"/>
            <p:nvPr/>
          </p:nvSpPr>
          <p:spPr>
            <a:xfrm>
              <a:off x="4470327" y="9040074"/>
              <a:ext cx="80502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4C9898F-491F-8045-8C74-2AAB60D537FC}"/>
                </a:ext>
              </a:extLst>
            </p:cNvPr>
            <p:cNvGrpSpPr/>
            <p:nvPr/>
          </p:nvGrpSpPr>
          <p:grpSpPr>
            <a:xfrm>
              <a:off x="12725833" y="5225143"/>
              <a:ext cx="3872882" cy="2279663"/>
              <a:chOff x="3081591" y="14601582"/>
              <a:chExt cx="3872882" cy="2279663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64D464B-845A-0C48-BB29-05CFF5E7B276}"/>
                  </a:ext>
                </a:extLst>
              </p:cNvPr>
              <p:cNvSpPr txBox="1"/>
              <p:nvPr/>
            </p:nvSpPr>
            <p:spPr>
              <a:xfrm>
                <a:off x="3081591" y="15186357"/>
                <a:ext cx="3872882" cy="1694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Our search engine optimization strategies have proven successful.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E26CB2-4231-9545-A5CB-EF2934E7B495}"/>
                  </a:ext>
                </a:extLst>
              </p:cNvPr>
              <p:cNvSpPr txBox="1"/>
              <p:nvPr/>
            </p:nvSpPr>
            <p:spPr>
              <a:xfrm>
                <a:off x="3528681" y="14601582"/>
                <a:ext cx="29787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Opportunity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0B69982-6445-3841-B206-0911EE786162}"/>
                </a:ext>
              </a:extLst>
            </p:cNvPr>
            <p:cNvGrpSpPr/>
            <p:nvPr/>
          </p:nvGrpSpPr>
          <p:grpSpPr>
            <a:xfrm>
              <a:off x="7778934" y="8562508"/>
              <a:ext cx="3872882" cy="2279663"/>
              <a:chOff x="3081591" y="14601582"/>
              <a:chExt cx="3872882" cy="2279663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E6EC7E2-33C9-C048-B76C-29CFAD0097A7}"/>
                  </a:ext>
                </a:extLst>
              </p:cNvPr>
              <p:cNvSpPr txBox="1"/>
              <p:nvPr/>
            </p:nvSpPr>
            <p:spPr>
              <a:xfrm>
                <a:off x="3081591" y="15186357"/>
                <a:ext cx="3872882" cy="1694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Our search engine optimization strategies have proven successful.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8943574-74B5-D744-B793-6E548362F603}"/>
                  </a:ext>
                </a:extLst>
              </p:cNvPr>
              <p:cNvSpPr txBox="1"/>
              <p:nvPr/>
            </p:nvSpPr>
            <p:spPr>
              <a:xfrm>
                <a:off x="3728255" y="14601582"/>
                <a:ext cx="25795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Weakness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1AA3013-5203-3F4D-B4DB-9EDDE16626A3}"/>
                </a:ext>
              </a:extLst>
            </p:cNvPr>
            <p:cNvSpPr txBox="1"/>
            <p:nvPr/>
          </p:nvSpPr>
          <p:spPr>
            <a:xfrm>
              <a:off x="8796614" y="5871474"/>
              <a:ext cx="183752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W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8FF9B83-63FB-364D-95AB-49CDE462D79D}"/>
                </a:ext>
              </a:extLst>
            </p:cNvPr>
            <p:cNvSpPr txBox="1"/>
            <p:nvPr/>
          </p:nvSpPr>
          <p:spPr>
            <a:xfrm>
              <a:off x="13552205" y="9040074"/>
              <a:ext cx="22201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O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0482DC-BB72-C746-863D-1166A4D8CA3B}"/>
                </a:ext>
              </a:extLst>
            </p:cNvPr>
            <p:cNvSpPr txBox="1"/>
            <p:nvPr/>
          </p:nvSpPr>
          <p:spPr>
            <a:xfrm>
              <a:off x="18586047" y="5871474"/>
              <a:ext cx="183752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DE3D004-2629-7B45-879E-7F60A705428A}"/>
                </a:ext>
              </a:extLst>
            </p:cNvPr>
            <p:cNvGrpSpPr/>
            <p:nvPr/>
          </p:nvGrpSpPr>
          <p:grpSpPr>
            <a:xfrm>
              <a:off x="17568366" y="8562508"/>
              <a:ext cx="3872882" cy="2279663"/>
              <a:chOff x="3081591" y="14601582"/>
              <a:chExt cx="3872882" cy="2279663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541CEB4-6A2C-F649-832B-82A3247CA3EA}"/>
                  </a:ext>
                </a:extLst>
              </p:cNvPr>
              <p:cNvSpPr txBox="1"/>
              <p:nvPr/>
            </p:nvSpPr>
            <p:spPr>
              <a:xfrm>
                <a:off x="3081591" y="15186357"/>
                <a:ext cx="3872882" cy="1694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Our search engine optimization strategies have proven successful.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DD7C320-8BC5-F947-8FDB-3BF3E7A3B22F}"/>
                  </a:ext>
                </a:extLst>
              </p:cNvPr>
              <p:cNvSpPr txBox="1"/>
              <p:nvPr/>
            </p:nvSpPr>
            <p:spPr>
              <a:xfrm>
                <a:off x="4048855" y="14601582"/>
                <a:ext cx="19383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Threats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64240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7530515" cy="1514912"/>
            <a:chOff x="4846062" y="633855"/>
            <a:chExt cx="7530515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753051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FRANCE MAP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EC44648-2CED-314A-AE01-895F8F61660C}"/>
              </a:ext>
            </a:extLst>
          </p:cNvPr>
          <p:cNvGrpSpPr/>
          <p:nvPr/>
        </p:nvGrpSpPr>
        <p:grpSpPr>
          <a:xfrm>
            <a:off x="1825281" y="7724648"/>
            <a:ext cx="7205536" cy="4108309"/>
            <a:chOff x="16161705" y="9257180"/>
            <a:chExt cx="5389781" cy="3222095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EA46C570-033B-2544-85FA-51F76D5314F7}"/>
                </a:ext>
              </a:extLst>
            </p:cNvPr>
            <p:cNvGrpSpPr/>
            <p:nvPr/>
          </p:nvGrpSpPr>
          <p:grpSpPr>
            <a:xfrm>
              <a:off x="16328599" y="9958218"/>
              <a:ext cx="5184849" cy="349469"/>
              <a:chOff x="15864545" y="8322891"/>
              <a:chExt cx="5712522" cy="349469"/>
            </a:xfrm>
          </p:grpSpPr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2BB1354-276E-0046-B493-148B51BDFFAD}"/>
                  </a:ext>
                </a:extLst>
              </p:cNvPr>
              <p:cNvCxnSpPr/>
              <p:nvPr/>
            </p:nvCxnSpPr>
            <p:spPr>
              <a:xfrm rot="5400000" flipH="1" flipV="1">
                <a:off x="20761181" y="7690175"/>
                <a:ext cx="3685" cy="1628086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B87E96D9-8287-1240-B233-D22FB9C18B40}"/>
                  </a:ext>
                </a:extLst>
              </p:cNvPr>
              <p:cNvSpPr/>
              <p:nvPr/>
            </p:nvSpPr>
            <p:spPr>
              <a:xfrm rot="5400000">
                <a:off x="17740936" y="6446500"/>
                <a:ext cx="349469" cy="410225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endParaRPr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8EA6B37F-E54F-0141-875A-80E5F1A60FA7}"/>
                </a:ext>
              </a:extLst>
            </p:cNvPr>
            <p:cNvGrpSpPr/>
            <p:nvPr/>
          </p:nvGrpSpPr>
          <p:grpSpPr>
            <a:xfrm>
              <a:off x="16342865" y="11073052"/>
              <a:ext cx="5170582" cy="349469"/>
              <a:chOff x="15880263" y="9386296"/>
              <a:chExt cx="5696803" cy="349469"/>
            </a:xfrm>
          </p:grpSpPr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30D2ACF-3614-524C-9E3E-081CC9055C35}"/>
                  </a:ext>
                </a:extLst>
              </p:cNvPr>
              <p:cNvCxnSpPr/>
              <p:nvPr/>
            </p:nvCxnSpPr>
            <p:spPr>
              <a:xfrm rot="5400000" flipH="1" flipV="1">
                <a:off x="19923222" y="7881882"/>
                <a:ext cx="7470" cy="3300218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1A19C99-600A-6547-B1A2-410EDA484BA0}"/>
                  </a:ext>
                </a:extLst>
              </p:cNvPr>
              <p:cNvSpPr/>
              <p:nvPr/>
            </p:nvSpPr>
            <p:spPr>
              <a:xfrm rot="5400000">
                <a:off x="16914833" y="8351726"/>
                <a:ext cx="349469" cy="24186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endParaRPr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2866CE33-9B58-3E46-A2CE-B237D708F15C}"/>
                </a:ext>
              </a:extLst>
            </p:cNvPr>
            <p:cNvGrpSpPr/>
            <p:nvPr/>
          </p:nvGrpSpPr>
          <p:grpSpPr>
            <a:xfrm>
              <a:off x="16342864" y="12129806"/>
              <a:ext cx="5208622" cy="349469"/>
              <a:chOff x="15880262" y="10447742"/>
              <a:chExt cx="5738714" cy="349469"/>
            </a:xfrm>
          </p:grpSpPr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F162159-441B-E546-AA23-27A94088461A}"/>
                  </a:ext>
                </a:extLst>
              </p:cNvPr>
              <p:cNvCxnSpPr/>
              <p:nvPr/>
            </p:nvCxnSpPr>
            <p:spPr>
              <a:xfrm rot="5400000" flipV="1">
                <a:off x="20444213" y="9432894"/>
                <a:ext cx="1" cy="234952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7BDB8FCB-1777-7E4E-8558-89484B09B6F1}"/>
                  </a:ext>
                </a:extLst>
              </p:cNvPr>
              <p:cNvSpPr/>
              <p:nvPr/>
            </p:nvSpPr>
            <p:spPr>
              <a:xfrm rot="5400000">
                <a:off x="17400122" y="8927882"/>
                <a:ext cx="349469" cy="338918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endParaRPr>
              </a:p>
            </p:txBody>
          </p:sp>
        </p:grpSp>
        <p:sp>
          <p:nvSpPr>
            <p:cNvPr id="203" name="Subtitle 2">
              <a:extLst>
                <a:ext uri="{FF2B5EF4-FFF2-40B4-BE49-F238E27FC236}">
                  <a16:creationId xmlns:a16="http://schemas.microsoft.com/office/drawing/2014/main" id="{73C198B3-E215-404C-B603-F31E4A348754}"/>
                </a:ext>
              </a:extLst>
            </p:cNvPr>
            <p:cNvSpPr txBox="1">
              <a:spLocks/>
            </p:cNvSpPr>
            <p:nvPr/>
          </p:nvSpPr>
          <p:spPr>
            <a:xfrm>
              <a:off x="16161705" y="9257180"/>
              <a:ext cx="2510682" cy="55650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One</a:t>
              </a:r>
            </a:p>
          </p:txBody>
        </p:sp>
        <p:sp>
          <p:nvSpPr>
            <p:cNvPr id="204" name="Subtitle 2">
              <a:extLst>
                <a:ext uri="{FF2B5EF4-FFF2-40B4-BE49-F238E27FC236}">
                  <a16:creationId xmlns:a16="http://schemas.microsoft.com/office/drawing/2014/main" id="{1111CB57-E5AE-0C4B-9396-5F8C133800C5}"/>
                </a:ext>
              </a:extLst>
            </p:cNvPr>
            <p:cNvSpPr txBox="1">
              <a:spLocks/>
            </p:cNvSpPr>
            <p:nvPr/>
          </p:nvSpPr>
          <p:spPr>
            <a:xfrm>
              <a:off x="16161705" y="10376364"/>
              <a:ext cx="2510682" cy="55650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Two</a:t>
              </a:r>
            </a:p>
          </p:txBody>
        </p:sp>
        <p:sp>
          <p:nvSpPr>
            <p:cNvPr id="205" name="Subtitle 2">
              <a:extLst>
                <a:ext uri="{FF2B5EF4-FFF2-40B4-BE49-F238E27FC236}">
                  <a16:creationId xmlns:a16="http://schemas.microsoft.com/office/drawing/2014/main" id="{932AD9E8-2220-944B-904E-A4FE887FB6A5}"/>
                </a:ext>
              </a:extLst>
            </p:cNvPr>
            <p:cNvSpPr txBox="1">
              <a:spLocks/>
            </p:cNvSpPr>
            <p:nvPr/>
          </p:nvSpPr>
          <p:spPr>
            <a:xfrm>
              <a:off x="16161705" y="11474941"/>
              <a:ext cx="2510682" cy="55650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Three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C9419CC-C50C-EF43-B492-AEF37513099D}"/>
              </a:ext>
            </a:extLst>
          </p:cNvPr>
          <p:cNvGrpSpPr/>
          <p:nvPr/>
        </p:nvGrpSpPr>
        <p:grpSpPr>
          <a:xfrm>
            <a:off x="1956245" y="3680271"/>
            <a:ext cx="7896714" cy="2786789"/>
            <a:chOff x="1307732" y="4875754"/>
            <a:chExt cx="7896714" cy="2786789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0F214D7-668C-314A-A0EA-789C7E3B683F}"/>
                </a:ext>
              </a:extLst>
            </p:cNvPr>
            <p:cNvSpPr txBox="1"/>
            <p:nvPr/>
          </p:nvSpPr>
          <p:spPr>
            <a:xfrm>
              <a:off x="1307732" y="5522085"/>
              <a:ext cx="7896714" cy="214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budget! Our search engine optimization strategies have proven successful at helping small businesses.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3E45E69-017D-D64B-B9D9-5603D7038DC1}"/>
                </a:ext>
              </a:extLst>
            </p:cNvPr>
            <p:cNvSpPr txBox="1"/>
            <p:nvPr/>
          </p:nvSpPr>
          <p:spPr>
            <a:xfrm>
              <a:off x="1307732" y="4875754"/>
              <a:ext cx="4054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Current Strategy</a:t>
              </a:r>
              <a:endPara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5A299EA-0DE2-6446-8CA4-8B00C9A97AA9}"/>
              </a:ext>
            </a:extLst>
          </p:cNvPr>
          <p:cNvGrpSpPr/>
          <p:nvPr/>
        </p:nvGrpSpPr>
        <p:grpSpPr>
          <a:xfrm>
            <a:off x="12822134" y="2618803"/>
            <a:ext cx="9058906" cy="8768566"/>
            <a:chOff x="10672937" y="2878775"/>
            <a:chExt cx="10083703" cy="9760520"/>
          </a:xfrm>
          <a:solidFill>
            <a:srgbClr val="EFF1F8"/>
          </a:solidFill>
        </p:grpSpPr>
        <p:sp>
          <p:nvSpPr>
            <p:cNvPr id="77" name="Freeform 71">
              <a:extLst>
                <a:ext uri="{FF2B5EF4-FFF2-40B4-BE49-F238E27FC236}">
                  <a16:creationId xmlns:a16="http://schemas.microsoft.com/office/drawing/2014/main" id="{CE754B03-956C-2E4F-BAFC-DA0F37FE8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2533" y="9403150"/>
              <a:ext cx="2314292" cy="2724339"/>
            </a:xfrm>
            <a:custGeom>
              <a:avLst/>
              <a:gdLst>
                <a:gd name="T0" fmla="*/ 2580 w 4505"/>
                <a:gd name="T1" fmla="*/ 340 h 5305"/>
                <a:gd name="T2" fmla="*/ 2972 w 4505"/>
                <a:gd name="T3" fmla="*/ 334 h 5305"/>
                <a:gd name="T4" fmla="*/ 4084 w 4505"/>
                <a:gd name="T5" fmla="*/ 1345 h 5305"/>
                <a:gd name="T6" fmla="*/ 4423 w 4505"/>
                <a:gd name="T7" fmla="*/ 1684 h 5305"/>
                <a:gd name="T8" fmla="*/ 3186 w 4505"/>
                <a:gd name="T9" fmla="*/ 804 h 5305"/>
                <a:gd name="T10" fmla="*/ 2645 w 4505"/>
                <a:gd name="T11" fmla="*/ 400 h 5305"/>
                <a:gd name="T12" fmla="*/ 2330 w 4505"/>
                <a:gd name="T13" fmla="*/ 25 h 5305"/>
                <a:gd name="T14" fmla="*/ 1902 w 4505"/>
                <a:gd name="T15" fmla="*/ 631 h 5305"/>
                <a:gd name="T16" fmla="*/ 2384 w 4505"/>
                <a:gd name="T17" fmla="*/ 1660 h 5305"/>
                <a:gd name="T18" fmla="*/ 2520 w 4505"/>
                <a:gd name="T19" fmla="*/ 1928 h 5305"/>
                <a:gd name="T20" fmla="*/ 1396 w 4505"/>
                <a:gd name="T21" fmla="*/ 2837 h 5305"/>
                <a:gd name="T22" fmla="*/ 809 w 4505"/>
                <a:gd name="T23" fmla="*/ 3182 h 5305"/>
                <a:gd name="T24" fmla="*/ 48 w 4505"/>
                <a:gd name="T25" fmla="*/ 3432 h 5305"/>
                <a:gd name="T26" fmla="*/ 458 w 4505"/>
                <a:gd name="T27" fmla="*/ 4151 h 5305"/>
                <a:gd name="T28" fmla="*/ 803 w 4505"/>
                <a:gd name="T29" fmla="*/ 4615 h 5305"/>
                <a:gd name="T30" fmla="*/ 18 w 4505"/>
                <a:gd name="T31" fmla="*/ 4971 h 5305"/>
                <a:gd name="T32" fmla="*/ 684 w 4505"/>
                <a:gd name="T33" fmla="*/ 5108 h 5305"/>
                <a:gd name="T34" fmla="*/ 1403 w 4505"/>
                <a:gd name="T35" fmla="*/ 5162 h 5305"/>
                <a:gd name="T36" fmla="*/ 1694 w 4505"/>
                <a:gd name="T37" fmla="*/ 5025 h 5305"/>
                <a:gd name="T38" fmla="*/ 2164 w 4505"/>
                <a:gd name="T39" fmla="*/ 5084 h 5305"/>
                <a:gd name="T40" fmla="*/ 1955 w 4505"/>
                <a:gd name="T41" fmla="*/ 4734 h 5305"/>
                <a:gd name="T42" fmla="*/ 1795 w 4505"/>
                <a:gd name="T43" fmla="*/ 4157 h 5305"/>
                <a:gd name="T44" fmla="*/ 1908 w 4505"/>
                <a:gd name="T45" fmla="*/ 3955 h 5305"/>
                <a:gd name="T46" fmla="*/ 2294 w 4505"/>
                <a:gd name="T47" fmla="*/ 3336 h 5305"/>
                <a:gd name="T48" fmla="*/ 2633 w 4505"/>
                <a:gd name="T49" fmla="*/ 3265 h 5305"/>
                <a:gd name="T50" fmla="*/ 2829 w 4505"/>
                <a:gd name="T51" fmla="*/ 3099 h 5305"/>
                <a:gd name="T52" fmla="*/ 3246 w 4505"/>
                <a:gd name="T53" fmla="*/ 2754 h 5305"/>
                <a:gd name="T54" fmla="*/ 3840 w 4505"/>
                <a:gd name="T55" fmla="*/ 2974 h 5305"/>
                <a:gd name="T56" fmla="*/ 4054 w 4505"/>
                <a:gd name="T57" fmla="*/ 2694 h 5305"/>
                <a:gd name="T58" fmla="*/ 4494 w 4505"/>
                <a:gd name="T59" fmla="*/ 1987 h 5305"/>
                <a:gd name="T60" fmla="*/ 4292 w 4505"/>
                <a:gd name="T61" fmla="*/ 2290 h 5305"/>
                <a:gd name="T62" fmla="*/ 3941 w 4505"/>
                <a:gd name="T63" fmla="*/ 2944 h 5305"/>
                <a:gd name="T64" fmla="*/ 3412 w 4505"/>
                <a:gd name="T65" fmla="*/ 2837 h 5305"/>
                <a:gd name="T66" fmla="*/ 2996 w 4505"/>
                <a:gd name="T67" fmla="*/ 2998 h 5305"/>
                <a:gd name="T68" fmla="*/ 2639 w 4505"/>
                <a:gd name="T69" fmla="*/ 3152 h 5305"/>
                <a:gd name="T70" fmla="*/ 2556 w 4505"/>
                <a:gd name="T71" fmla="*/ 3319 h 5305"/>
                <a:gd name="T72" fmla="*/ 2152 w 4505"/>
                <a:gd name="T73" fmla="*/ 3556 h 5305"/>
                <a:gd name="T74" fmla="*/ 1932 w 4505"/>
                <a:gd name="T75" fmla="*/ 4044 h 5305"/>
                <a:gd name="T76" fmla="*/ 1807 w 4505"/>
                <a:gd name="T77" fmla="*/ 4157 h 5305"/>
                <a:gd name="T78" fmla="*/ 1973 w 4505"/>
                <a:gd name="T79" fmla="*/ 4734 h 5305"/>
                <a:gd name="T80" fmla="*/ 2175 w 4505"/>
                <a:gd name="T81" fmla="*/ 5090 h 5305"/>
                <a:gd name="T82" fmla="*/ 1694 w 4505"/>
                <a:gd name="T83" fmla="*/ 5043 h 5305"/>
                <a:gd name="T84" fmla="*/ 1385 w 4505"/>
                <a:gd name="T85" fmla="*/ 5168 h 5305"/>
                <a:gd name="T86" fmla="*/ 684 w 4505"/>
                <a:gd name="T87" fmla="*/ 5120 h 5305"/>
                <a:gd name="T88" fmla="*/ 0 w 4505"/>
                <a:gd name="T89" fmla="*/ 4984 h 5305"/>
                <a:gd name="T90" fmla="*/ 625 w 4505"/>
                <a:gd name="T91" fmla="*/ 4508 h 5305"/>
                <a:gd name="T92" fmla="*/ 458 w 4505"/>
                <a:gd name="T93" fmla="*/ 4020 h 5305"/>
                <a:gd name="T94" fmla="*/ 601 w 4505"/>
                <a:gd name="T95" fmla="*/ 3200 h 5305"/>
                <a:gd name="T96" fmla="*/ 1385 w 4505"/>
                <a:gd name="T97" fmla="*/ 2950 h 5305"/>
                <a:gd name="T98" fmla="*/ 1831 w 4505"/>
                <a:gd name="T99" fmla="*/ 2605 h 5305"/>
                <a:gd name="T100" fmla="*/ 2508 w 4505"/>
                <a:gd name="T101" fmla="*/ 1933 h 5305"/>
                <a:gd name="T102" fmla="*/ 1896 w 4505"/>
                <a:gd name="T103" fmla="*/ 637 h 5305"/>
                <a:gd name="T104" fmla="*/ 2080 w 4505"/>
                <a:gd name="T105" fmla="*/ 203 h 5305"/>
                <a:gd name="T106" fmla="*/ 2325 w 4505"/>
                <a:gd name="T107" fmla="*/ 0 h 5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05" h="5305">
                  <a:moveTo>
                    <a:pt x="2376" y="0"/>
                  </a:moveTo>
                  <a:cubicBezTo>
                    <a:pt x="2406" y="18"/>
                    <a:pt x="2439" y="53"/>
                    <a:pt x="2473" y="91"/>
                  </a:cubicBezTo>
                  <a:cubicBezTo>
                    <a:pt x="2514" y="144"/>
                    <a:pt x="2556" y="209"/>
                    <a:pt x="2556" y="245"/>
                  </a:cubicBezTo>
                  <a:cubicBezTo>
                    <a:pt x="2556" y="275"/>
                    <a:pt x="2562" y="316"/>
                    <a:pt x="2580" y="340"/>
                  </a:cubicBezTo>
                  <a:cubicBezTo>
                    <a:pt x="2598" y="370"/>
                    <a:pt x="2621" y="388"/>
                    <a:pt x="2645" y="388"/>
                  </a:cubicBezTo>
                  <a:cubicBezTo>
                    <a:pt x="2657" y="388"/>
                    <a:pt x="2669" y="382"/>
                    <a:pt x="2681" y="370"/>
                  </a:cubicBezTo>
                  <a:cubicBezTo>
                    <a:pt x="2722" y="328"/>
                    <a:pt x="2782" y="310"/>
                    <a:pt x="2841" y="310"/>
                  </a:cubicBezTo>
                  <a:cubicBezTo>
                    <a:pt x="2889" y="310"/>
                    <a:pt x="2930" y="316"/>
                    <a:pt x="2972" y="334"/>
                  </a:cubicBezTo>
                  <a:cubicBezTo>
                    <a:pt x="3067" y="376"/>
                    <a:pt x="3162" y="715"/>
                    <a:pt x="3198" y="798"/>
                  </a:cubicBezTo>
                  <a:cubicBezTo>
                    <a:pt x="3228" y="875"/>
                    <a:pt x="3382" y="1006"/>
                    <a:pt x="3465" y="1190"/>
                  </a:cubicBezTo>
                  <a:cubicBezTo>
                    <a:pt x="3549" y="1375"/>
                    <a:pt x="3638" y="1369"/>
                    <a:pt x="3727" y="1375"/>
                  </a:cubicBezTo>
                  <a:cubicBezTo>
                    <a:pt x="3810" y="1375"/>
                    <a:pt x="3971" y="1345"/>
                    <a:pt x="4084" y="1345"/>
                  </a:cubicBezTo>
                  <a:cubicBezTo>
                    <a:pt x="4197" y="1351"/>
                    <a:pt x="4363" y="1553"/>
                    <a:pt x="4435" y="1672"/>
                  </a:cubicBezTo>
                  <a:cubicBezTo>
                    <a:pt x="4467" y="1726"/>
                    <a:pt x="4491" y="1772"/>
                    <a:pt x="4504" y="1817"/>
                  </a:cubicBezTo>
                  <a:lnTo>
                    <a:pt x="4504" y="1873"/>
                  </a:lnTo>
                  <a:cubicBezTo>
                    <a:pt x="4497" y="1814"/>
                    <a:pt x="4468" y="1760"/>
                    <a:pt x="4423" y="1684"/>
                  </a:cubicBezTo>
                  <a:cubicBezTo>
                    <a:pt x="4357" y="1559"/>
                    <a:pt x="4179" y="1357"/>
                    <a:pt x="4084" y="1363"/>
                  </a:cubicBezTo>
                  <a:cubicBezTo>
                    <a:pt x="3971" y="1363"/>
                    <a:pt x="3816" y="1386"/>
                    <a:pt x="3727" y="1386"/>
                  </a:cubicBezTo>
                  <a:cubicBezTo>
                    <a:pt x="3638" y="1386"/>
                    <a:pt x="3531" y="1386"/>
                    <a:pt x="3454" y="1196"/>
                  </a:cubicBezTo>
                  <a:cubicBezTo>
                    <a:pt x="3370" y="1012"/>
                    <a:pt x="3216" y="887"/>
                    <a:pt x="3186" y="804"/>
                  </a:cubicBezTo>
                  <a:cubicBezTo>
                    <a:pt x="3150" y="721"/>
                    <a:pt x="3049" y="382"/>
                    <a:pt x="2966" y="346"/>
                  </a:cubicBezTo>
                  <a:cubicBezTo>
                    <a:pt x="2925" y="334"/>
                    <a:pt x="2883" y="322"/>
                    <a:pt x="2841" y="322"/>
                  </a:cubicBezTo>
                  <a:cubicBezTo>
                    <a:pt x="2788" y="322"/>
                    <a:pt x="2728" y="340"/>
                    <a:pt x="2693" y="376"/>
                  </a:cubicBezTo>
                  <a:cubicBezTo>
                    <a:pt x="2675" y="394"/>
                    <a:pt x="2657" y="400"/>
                    <a:pt x="2645" y="400"/>
                  </a:cubicBezTo>
                  <a:cubicBezTo>
                    <a:pt x="2580" y="400"/>
                    <a:pt x="2538" y="316"/>
                    <a:pt x="2538" y="245"/>
                  </a:cubicBezTo>
                  <a:cubicBezTo>
                    <a:pt x="2538" y="215"/>
                    <a:pt x="2502" y="156"/>
                    <a:pt x="2461" y="102"/>
                  </a:cubicBezTo>
                  <a:cubicBezTo>
                    <a:pt x="2413" y="49"/>
                    <a:pt x="2360" y="1"/>
                    <a:pt x="2342" y="1"/>
                  </a:cubicBezTo>
                  <a:cubicBezTo>
                    <a:pt x="2336" y="7"/>
                    <a:pt x="2330" y="7"/>
                    <a:pt x="2330" y="25"/>
                  </a:cubicBezTo>
                  <a:cubicBezTo>
                    <a:pt x="2330" y="138"/>
                    <a:pt x="2181" y="215"/>
                    <a:pt x="2080" y="215"/>
                  </a:cubicBezTo>
                  <a:cubicBezTo>
                    <a:pt x="2056" y="215"/>
                    <a:pt x="2015" y="269"/>
                    <a:pt x="1973" y="340"/>
                  </a:cubicBezTo>
                  <a:cubicBezTo>
                    <a:pt x="1932" y="411"/>
                    <a:pt x="1890" y="501"/>
                    <a:pt x="1860" y="578"/>
                  </a:cubicBezTo>
                  <a:cubicBezTo>
                    <a:pt x="1878" y="602"/>
                    <a:pt x="1890" y="620"/>
                    <a:pt x="1902" y="631"/>
                  </a:cubicBezTo>
                  <a:cubicBezTo>
                    <a:pt x="1973" y="703"/>
                    <a:pt x="2080" y="994"/>
                    <a:pt x="2086" y="1238"/>
                  </a:cubicBezTo>
                  <a:cubicBezTo>
                    <a:pt x="2086" y="1357"/>
                    <a:pt x="2134" y="1464"/>
                    <a:pt x="2199" y="1541"/>
                  </a:cubicBezTo>
                  <a:cubicBezTo>
                    <a:pt x="2265" y="1612"/>
                    <a:pt x="2336" y="1660"/>
                    <a:pt x="2378" y="1660"/>
                  </a:cubicBezTo>
                  <a:cubicBezTo>
                    <a:pt x="2378" y="1660"/>
                    <a:pt x="2378" y="1660"/>
                    <a:pt x="2384" y="1660"/>
                  </a:cubicBezTo>
                  <a:lnTo>
                    <a:pt x="2384" y="1666"/>
                  </a:lnTo>
                  <a:cubicBezTo>
                    <a:pt x="2384" y="1666"/>
                    <a:pt x="2378" y="1690"/>
                    <a:pt x="2378" y="1719"/>
                  </a:cubicBezTo>
                  <a:cubicBezTo>
                    <a:pt x="2378" y="1779"/>
                    <a:pt x="2395" y="1880"/>
                    <a:pt x="2520" y="1922"/>
                  </a:cubicBezTo>
                  <a:lnTo>
                    <a:pt x="2520" y="1928"/>
                  </a:lnTo>
                  <a:cubicBezTo>
                    <a:pt x="2520" y="1928"/>
                    <a:pt x="2360" y="2314"/>
                    <a:pt x="2211" y="2350"/>
                  </a:cubicBezTo>
                  <a:cubicBezTo>
                    <a:pt x="2068" y="2379"/>
                    <a:pt x="1985" y="2397"/>
                    <a:pt x="1985" y="2462"/>
                  </a:cubicBezTo>
                  <a:cubicBezTo>
                    <a:pt x="1985" y="2546"/>
                    <a:pt x="1783" y="2706"/>
                    <a:pt x="1450" y="2712"/>
                  </a:cubicBezTo>
                  <a:cubicBezTo>
                    <a:pt x="1438" y="2724"/>
                    <a:pt x="1396" y="2778"/>
                    <a:pt x="1396" y="2837"/>
                  </a:cubicBezTo>
                  <a:cubicBezTo>
                    <a:pt x="1396" y="2861"/>
                    <a:pt x="1403" y="2903"/>
                    <a:pt x="1403" y="2950"/>
                  </a:cubicBezTo>
                  <a:cubicBezTo>
                    <a:pt x="1403" y="3051"/>
                    <a:pt x="1379" y="3182"/>
                    <a:pt x="1230" y="3182"/>
                  </a:cubicBezTo>
                  <a:cubicBezTo>
                    <a:pt x="1087" y="3182"/>
                    <a:pt x="1022" y="3152"/>
                    <a:pt x="945" y="3152"/>
                  </a:cubicBezTo>
                  <a:cubicBezTo>
                    <a:pt x="904" y="3152"/>
                    <a:pt x="863" y="3158"/>
                    <a:pt x="809" y="3182"/>
                  </a:cubicBezTo>
                  <a:cubicBezTo>
                    <a:pt x="744" y="3206"/>
                    <a:pt x="672" y="3212"/>
                    <a:pt x="601" y="3212"/>
                  </a:cubicBezTo>
                  <a:cubicBezTo>
                    <a:pt x="470" y="3212"/>
                    <a:pt x="333" y="3188"/>
                    <a:pt x="244" y="3188"/>
                  </a:cubicBezTo>
                  <a:cubicBezTo>
                    <a:pt x="197" y="3188"/>
                    <a:pt x="149" y="3218"/>
                    <a:pt x="107" y="3259"/>
                  </a:cubicBezTo>
                  <a:cubicBezTo>
                    <a:pt x="72" y="3307"/>
                    <a:pt x="48" y="3366"/>
                    <a:pt x="48" y="3432"/>
                  </a:cubicBezTo>
                  <a:cubicBezTo>
                    <a:pt x="48" y="3485"/>
                    <a:pt x="66" y="3539"/>
                    <a:pt x="107" y="3580"/>
                  </a:cubicBezTo>
                  <a:cubicBezTo>
                    <a:pt x="244" y="3717"/>
                    <a:pt x="476" y="3741"/>
                    <a:pt x="476" y="4020"/>
                  </a:cubicBezTo>
                  <a:cubicBezTo>
                    <a:pt x="476" y="4056"/>
                    <a:pt x="470" y="4103"/>
                    <a:pt x="464" y="4151"/>
                  </a:cubicBezTo>
                  <a:cubicBezTo>
                    <a:pt x="458" y="4151"/>
                    <a:pt x="458" y="4151"/>
                    <a:pt x="458" y="4151"/>
                  </a:cubicBezTo>
                  <a:cubicBezTo>
                    <a:pt x="458" y="4151"/>
                    <a:pt x="339" y="4264"/>
                    <a:pt x="339" y="4323"/>
                  </a:cubicBezTo>
                  <a:cubicBezTo>
                    <a:pt x="339" y="4353"/>
                    <a:pt x="381" y="4383"/>
                    <a:pt x="440" y="4412"/>
                  </a:cubicBezTo>
                  <a:cubicBezTo>
                    <a:pt x="500" y="4442"/>
                    <a:pt x="577" y="4466"/>
                    <a:pt x="631" y="4496"/>
                  </a:cubicBezTo>
                  <a:cubicBezTo>
                    <a:pt x="738" y="4555"/>
                    <a:pt x="797" y="4615"/>
                    <a:pt x="803" y="4615"/>
                  </a:cubicBezTo>
                  <a:lnTo>
                    <a:pt x="803" y="4621"/>
                  </a:lnTo>
                  <a:cubicBezTo>
                    <a:pt x="803" y="4626"/>
                    <a:pt x="797" y="4626"/>
                    <a:pt x="797" y="4626"/>
                  </a:cubicBezTo>
                  <a:cubicBezTo>
                    <a:pt x="797" y="4626"/>
                    <a:pt x="547" y="4680"/>
                    <a:pt x="458" y="4680"/>
                  </a:cubicBezTo>
                  <a:cubicBezTo>
                    <a:pt x="399" y="4680"/>
                    <a:pt x="185" y="4882"/>
                    <a:pt x="18" y="4971"/>
                  </a:cubicBezTo>
                  <a:cubicBezTo>
                    <a:pt x="60" y="4983"/>
                    <a:pt x="119" y="5013"/>
                    <a:pt x="220" y="5108"/>
                  </a:cubicBezTo>
                  <a:cubicBezTo>
                    <a:pt x="298" y="5191"/>
                    <a:pt x="333" y="5221"/>
                    <a:pt x="363" y="5221"/>
                  </a:cubicBezTo>
                  <a:cubicBezTo>
                    <a:pt x="393" y="5221"/>
                    <a:pt x="440" y="5185"/>
                    <a:pt x="565" y="5132"/>
                  </a:cubicBezTo>
                  <a:cubicBezTo>
                    <a:pt x="601" y="5114"/>
                    <a:pt x="642" y="5108"/>
                    <a:pt x="684" y="5108"/>
                  </a:cubicBezTo>
                  <a:cubicBezTo>
                    <a:pt x="922" y="5108"/>
                    <a:pt x="1224" y="5304"/>
                    <a:pt x="1266" y="5298"/>
                  </a:cubicBezTo>
                  <a:cubicBezTo>
                    <a:pt x="1284" y="5304"/>
                    <a:pt x="1307" y="5269"/>
                    <a:pt x="1325" y="5233"/>
                  </a:cubicBezTo>
                  <a:cubicBezTo>
                    <a:pt x="1343" y="5197"/>
                    <a:pt x="1355" y="5156"/>
                    <a:pt x="1385" y="5156"/>
                  </a:cubicBezTo>
                  <a:cubicBezTo>
                    <a:pt x="1391" y="5156"/>
                    <a:pt x="1396" y="5162"/>
                    <a:pt x="1403" y="5162"/>
                  </a:cubicBezTo>
                  <a:cubicBezTo>
                    <a:pt x="1414" y="5180"/>
                    <a:pt x="1426" y="5180"/>
                    <a:pt x="1444" y="5180"/>
                  </a:cubicBezTo>
                  <a:cubicBezTo>
                    <a:pt x="1456" y="5180"/>
                    <a:pt x="1468" y="5180"/>
                    <a:pt x="1480" y="5173"/>
                  </a:cubicBezTo>
                  <a:cubicBezTo>
                    <a:pt x="1492" y="5168"/>
                    <a:pt x="1498" y="5168"/>
                    <a:pt x="1498" y="5168"/>
                  </a:cubicBezTo>
                  <a:cubicBezTo>
                    <a:pt x="1593" y="5043"/>
                    <a:pt x="1670" y="5025"/>
                    <a:pt x="1694" y="5025"/>
                  </a:cubicBezTo>
                  <a:cubicBezTo>
                    <a:pt x="1700" y="5025"/>
                    <a:pt x="1700" y="5025"/>
                    <a:pt x="1706" y="5031"/>
                  </a:cubicBezTo>
                  <a:cubicBezTo>
                    <a:pt x="1860" y="5090"/>
                    <a:pt x="1973" y="5108"/>
                    <a:pt x="2045" y="5108"/>
                  </a:cubicBezTo>
                  <a:cubicBezTo>
                    <a:pt x="2092" y="5108"/>
                    <a:pt x="2122" y="5102"/>
                    <a:pt x="2140" y="5096"/>
                  </a:cubicBezTo>
                  <a:lnTo>
                    <a:pt x="2164" y="5084"/>
                  </a:lnTo>
                  <a:cubicBezTo>
                    <a:pt x="2169" y="5078"/>
                    <a:pt x="2169" y="5072"/>
                    <a:pt x="2169" y="5061"/>
                  </a:cubicBezTo>
                  <a:cubicBezTo>
                    <a:pt x="2169" y="5001"/>
                    <a:pt x="2110" y="4894"/>
                    <a:pt x="2062" y="4846"/>
                  </a:cubicBezTo>
                  <a:cubicBezTo>
                    <a:pt x="2039" y="4823"/>
                    <a:pt x="2009" y="4811"/>
                    <a:pt x="1991" y="4799"/>
                  </a:cubicBezTo>
                  <a:cubicBezTo>
                    <a:pt x="1973" y="4787"/>
                    <a:pt x="1955" y="4769"/>
                    <a:pt x="1955" y="4734"/>
                  </a:cubicBezTo>
                  <a:cubicBezTo>
                    <a:pt x="1955" y="4668"/>
                    <a:pt x="1908" y="4531"/>
                    <a:pt x="1908" y="4502"/>
                  </a:cubicBezTo>
                  <a:cubicBezTo>
                    <a:pt x="1908" y="4478"/>
                    <a:pt x="1932" y="4407"/>
                    <a:pt x="1932" y="4341"/>
                  </a:cubicBezTo>
                  <a:cubicBezTo>
                    <a:pt x="1932" y="4317"/>
                    <a:pt x="1932" y="4294"/>
                    <a:pt x="1920" y="4282"/>
                  </a:cubicBezTo>
                  <a:cubicBezTo>
                    <a:pt x="1890" y="4222"/>
                    <a:pt x="1795" y="4234"/>
                    <a:pt x="1795" y="4157"/>
                  </a:cubicBezTo>
                  <a:cubicBezTo>
                    <a:pt x="1795" y="4145"/>
                    <a:pt x="1795" y="4133"/>
                    <a:pt x="1801" y="4115"/>
                  </a:cubicBezTo>
                  <a:cubicBezTo>
                    <a:pt x="1825" y="4044"/>
                    <a:pt x="1854" y="4026"/>
                    <a:pt x="1884" y="4026"/>
                  </a:cubicBezTo>
                  <a:cubicBezTo>
                    <a:pt x="1896" y="4026"/>
                    <a:pt x="1908" y="4026"/>
                    <a:pt x="1920" y="4032"/>
                  </a:cubicBezTo>
                  <a:cubicBezTo>
                    <a:pt x="1914" y="4002"/>
                    <a:pt x="1908" y="3979"/>
                    <a:pt x="1908" y="3955"/>
                  </a:cubicBezTo>
                  <a:cubicBezTo>
                    <a:pt x="1908" y="3842"/>
                    <a:pt x="1961" y="3741"/>
                    <a:pt x="2015" y="3663"/>
                  </a:cubicBezTo>
                  <a:cubicBezTo>
                    <a:pt x="2074" y="3592"/>
                    <a:pt x="2128" y="3545"/>
                    <a:pt x="2152" y="3545"/>
                  </a:cubicBezTo>
                  <a:cubicBezTo>
                    <a:pt x="2164" y="3545"/>
                    <a:pt x="2175" y="3515"/>
                    <a:pt x="2193" y="3467"/>
                  </a:cubicBezTo>
                  <a:cubicBezTo>
                    <a:pt x="2217" y="3426"/>
                    <a:pt x="2247" y="3372"/>
                    <a:pt x="2294" y="3336"/>
                  </a:cubicBezTo>
                  <a:cubicBezTo>
                    <a:pt x="2336" y="3307"/>
                    <a:pt x="2395" y="3301"/>
                    <a:pt x="2449" y="3301"/>
                  </a:cubicBezTo>
                  <a:lnTo>
                    <a:pt x="2556" y="3301"/>
                  </a:lnTo>
                  <a:cubicBezTo>
                    <a:pt x="2586" y="3301"/>
                    <a:pt x="2609" y="3301"/>
                    <a:pt x="2621" y="3289"/>
                  </a:cubicBezTo>
                  <a:cubicBezTo>
                    <a:pt x="2627" y="3283"/>
                    <a:pt x="2627" y="3277"/>
                    <a:pt x="2633" y="3265"/>
                  </a:cubicBezTo>
                  <a:cubicBezTo>
                    <a:pt x="2633" y="3247"/>
                    <a:pt x="2609" y="3218"/>
                    <a:pt x="2609" y="3188"/>
                  </a:cubicBezTo>
                  <a:cubicBezTo>
                    <a:pt x="2609" y="3170"/>
                    <a:pt x="2615" y="3158"/>
                    <a:pt x="2633" y="3140"/>
                  </a:cubicBezTo>
                  <a:cubicBezTo>
                    <a:pt x="2669" y="3105"/>
                    <a:pt x="2740" y="3099"/>
                    <a:pt x="2788" y="3099"/>
                  </a:cubicBezTo>
                  <a:lnTo>
                    <a:pt x="2829" y="3099"/>
                  </a:lnTo>
                  <a:cubicBezTo>
                    <a:pt x="2835" y="3099"/>
                    <a:pt x="2859" y="3075"/>
                    <a:pt x="2889" y="3051"/>
                  </a:cubicBezTo>
                  <a:cubicBezTo>
                    <a:pt x="2919" y="3021"/>
                    <a:pt x="2954" y="2992"/>
                    <a:pt x="2990" y="2986"/>
                  </a:cubicBezTo>
                  <a:cubicBezTo>
                    <a:pt x="3014" y="2980"/>
                    <a:pt x="3037" y="2932"/>
                    <a:pt x="3073" y="2879"/>
                  </a:cubicBezTo>
                  <a:cubicBezTo>
                    <a:pt x="3103" y="2825"/>
                    <a:pt x="3156" y="2766"/>
                    <a:pt x="3246" y="2754"/>
                  </a:cubicBezTo>
                  <a:cubicBezTo>
                    <a:pt x="3258" y="2748"/>
                    <a:pt x="3269" y="2748"/>
                    <a:pt x="3281" y="2748"/>
                  </a:cubicBezTo>
                  <a:cubicBezTo>
                    <a:pt x="3353" y="2748"/>
                    <a:pt x="3394" y="2790"/>
                    <a:pt x="3418" y="2831"/>
                  </a:cubicBezTo>
                  <a:cubicBezTo>
                    <a:pt x="3448" y="2867"/>
                    <a:pt x="3472" y="2903"/>
                    <a:pt x="3513" y="2903"/>
                  </a:cubicBezTo>
                  <a:cubicBezTo>
                    <a:pt x="3620" y="2903"/>
                    <a:pt x="3816" y="2974"/>
                    <a:pt x="3840" y="2974"/>
                  </a:cubicBezTo>
                  <a:cubicBezTo>
                    <a:pt x="3864" y="2974"/>
                    <a:pt x="3870" y="2950"/>
                    <a:pt x="3870" y="2950"/>
                  </a:cubicBezTo>
                  <a:cubicBezTo>
                    <a:pt x="3870" y="2944"/>
                    <a:pt x="3870" y="2944"/>
                    <a:pt x="3876" y="2944"/>
                  </a:cubicBezTo>
                  <a:cubicBezTo>
                    <a:pt x="3900" y="2938"/>
                    <a:pt x="3917" y="2932"/>
                    <a:pt x="3935" y="2932"/>
                  </a:cubicBezTo>
                  <a:cubicBezTo>
                    <a:pt x="3983" y="2825"/>
                    <a:pt x="4036" y="2718"/>
                    <a:pt x="4054" y="2694"/>
                  </a:cubicBezTo>
                  <a:cubicBezTo>
                    <a:pt x="4084" y="2665"/>
                    <a:pt x="4280" y="2462"/>
                    <a:pt x="4280" y="2326"/>
                  </a:cubicBezTo>
                  <a:lnTo>
                    <a:pt x="4280" y="2290"/>
                  </a:lnTo>
                  <a:cubicBezTo>
                    <a:pt x="4274" y="2278"/>
                    <a:pt x="4274" y="2266"/>
                    <a:pt x="4274" y="2255"/>
                  </a:cubicBezTo>
                  <a:cubicBezTo>
                    <a:pt x="4274" y="2130"/>
                    <a:pt x="4470" y="2088"/>
                    <a:pt x="4494" y="1987"/>
                  </a:cubicBezTo>
                  <a:cubicBezTo>
                    <a:pt x="4498" y="1968"/>
                    <a:pt x="4502" y="1951"/>
                    <a:pt x="4504" y="1934"/>
                  </a:cubicBezTo>
                  <a:lnTo>
                    <a:pt x="4504" y="2000"/>
                  </a:lnTo>
                  <a:cubicBezTo>
                    <a:pt x="4469" y="2108"/>
                    <a:pt x="4286" y="2145"/>
                    <a:pt x="4286" y="2255"/>
                  </a:cubicBezTo>
                  <a:cubicBezTo>
                    <a:pt x="4286" y="2266"/>
                    <a:pt x="4286" y="2278"/>
                    <a:pt x="4292" y="2290"/>
                  </a:cubicBezTo>
                  <a:cubicBezTo>
                    <a:pt x="4292" y="2302"/>
                    <a:pt x="4298" y="2314"/>
                    <a:pt x="4298" y="2326"/>
                  </a:cubicBezTo>
                  <a:cubicBezTo>
                    <a:pt x="4298" y="2474"/>
                    <a:pt x="4096" y="2671"/>
                    <a:pt x="4066" y="2706"/>
                  </a:cubicBezTo>
                  <a:cubicBezTo>
                    <a:pt x="4048" y="2718"/>
                    <a:pt x="3995" y="2837"/>
                    <a:pt x="3947" y="2938"/>
                  </a:cubicBezTo>
                  <a:cubicBezTo>
                    <a:pt x="3947" y="2944"/>
                    <a:pt x="3947" y="2944"/>
                    <a:pt x="3941" y="2944"/>
                  </a:cubicBezTo>
                  <a:cubicBezTo>
                    <a:pt x="3923" y="2944"/>
                    <a:pt x="3906" y="2950"/>
                    <a:pt x="3882" y="2956"/>
                  </a:cubicBezTo>
                  <a:cubicBezTo>
                    <a:pt x="3882" y="2968"/>
                    <a:pt x="3870" y="2986"/>
                    <a:pt x="3840" y="2992"/>
                  </a:cubicBezTo>
                  <a:cubicBezTo>
                    <a:pt x="3810" y="2986"/>
                    <a:pt x="3620" y="2920"/>
                    <a:pt x="3513" y="2920"/>
                  </a:cubicBezTo>
                  <a:cubicBezTo>
                    <a:pt x="3465" y="2920"/>
                    <a:pt x="3436" y="2879"/>
                    <a:pt x="3412" y="2837"/>
                  </a:cubicBezTo>
                  <a:cubicBezTo>
                    <a:pt x="3382" y="2801"/>
                    <a:pt x="3347" y="2766"/>
                    <a:pt x="3281" y="2766"/>
                  </a:cubicBezTo>
                  <a:lnTo>
                    <a:pt x="3246" y="2766"/>
                  </a:lnTo>
                  <a:cubicBezTo>
                    <a:pt x="3162" y="2784"/>
                    <a:pt x="3115" y="2837"/>
                    <a:pt x="3085" y="2885"/>
                  </a:cubicBezTo>
                  <a:cubicBezTo>
                    <a:pt x="3049" y="2938"/>
                    <a:pt x="3032" y="2992"/>
                    <a:pt x="2996" y="2998"/>
                  </a:cubicBezTo>
                  <a:cubicBezTo>
                    <a:pt x="2966" y="3004"/>
                    <a:pt x="2930" y="3033"/>
                    <a:pt x="2901" y="3057"/>
                  </a:cubicBezTo>
                  <a:cubicBezTo>
                    <a:pt x="2871" y="3087"/>
                    <a:pt x="2847" y="3111"/>
                    <a:pt x="2829" y="3111"/>
                  </a:cubicBezTo>
                  <a:lnTo>
                    <a:pt x="2788" y="3111"/>
                  </a:lnTo>
                  <a:cubicBezTo>
                    <a:pt x="2740" y="3111"/>
                    <a:pt x="2675" y="3117"/>
                    <a:pt x="2639" y="3152"/>
                  </a:cubicBezTo>
                  <a:cubicBezTo>
                    <a:pt x="2627" y="3164"/>
                    <a:pt x="2627" y="3176"/>
                    <a:pt x="2627" y="3188"/>
                  </a:cubicBezTo>
                  <a:cubicBezTo>
                    <a:pt x="2621" y="3212"/>
                    <a:pt x="2645" y="3235"/>
                    <a:pt x="2645" y="3265"/>
                  </a:cubicBezTo>
                  <a:cubicBezTo>
                    <a:pt x="2645" y="3277"/>
                    <a:pt x="2639" y="3289"/>
                    <a:pt x="2633" y="3301"/>
                  </a:cubicBezTo>
                  <a:cubicBezTo>
                    <a:pt x="2615" y="3313"/>
                    <a:pt x="2592" y="3319"/>
                    <a:pt x="2556" y="3319"/>
                  </a:cubicBezTo>
                  <a:cubicBezTo>
                    <a:pt x="2526" y="3319"/>
                    <a:pt x="2485" y="3313"/>
                    <a:pt x="2449" y="3313"/>
                  </a:cubicBezTo>
                  <a:cubicBezTo>
                    <a:pt x="2395" y="3313"/>
                    <a:pt x="2342" y="3319"/>
                    <a:pt x="2306" y="3348"/>
                  </a:cubicBezTo>
                  <a:cubicBezTo>
                    <a:pt x="2259" y="3384"/>
                    <a:pt x="2229" y="3432"/>
                    <a:pt x="2211" y="3473"/>
                  </a:cubicBezTo>
                  <a:cubicBezTo>
                    <a:pt x="2187" y="3515"/>
                    <a:pt x="2181" y="3556"/>
                    <a:pt x="2152" y="3556"/>
                  </a:cubicBezTo>
                  <a:cubicBezTo>
                    <a:pt x="2140" y="3556"/>
                    <a:pt x="2080" y="3598"/>
                    <a:pt x="2027" y="3675"/>
                  </a:cubicBezTo>
                  <a:cubicBezTo>
                    <a:pt x="1973" y="3747"/>
                    <a:pt x="1926" y="3848"/>
                    <a:pt x="1926" y="3955"/>
                  </a:cubicBezTo>
                  <a:cubicBezTo>
                    <a:pt x="1926" y="3979"/>
                    <a:pt x="1926" y="4008"/>
                    <a:pt x="1932" y="4038"/>
                  </a:cubicBezTo>
                  <a:lnTo>
                    <a:pt x="1932" y="4044"/>
                  </a:lnTo>
                  <a:lnTo>
                    <a:pt x="1926" y="4044"/>
                  </a:lnTo>
                  <a:cubicBezTo>
                    <a:pt x="1914" y="4044"/>
                    <a:pt x="1896" y="4038"/>
                    <a:pt x="1884" y="4038"/>
                  </a:cubicBezTo>
                  <a:cubicBezTo>
                    <a:pt x="1860" y="4038"/>
                    <a:pt x="1842" y="4050"/>
                    <a:pt x="1813" y="4121"/>
                  </a:cubicBezTo>
                  <a:cubicBezTo>
                    <a:pt x="1813" y="4133"/>
                    <a:pt x="1807" y="4145"/>
                    <a:pt x="1807" y="4157"/>
                  </a:cubicBezTo>
                  <a:cubicBezTo>
                    <a:pt x="1807" y="4216"/>
                    <a:pt x="1890" y="4210"/>
                    <a:pt x="1932" y="4270"/>
                  </a:cubicBezTo>
                  <a:cubicBezTo>
                    <a:pt x="1943" y="4294"/>
                    <a:pt x="1950" y="4317"/>
                    <a:pt x="1950" y="4341"/>
                  </a:cubicBezTo>
                  <a:cubicBezTo>
                    <a:pt x="1950" y="4407"/>
                    <a:pt x="1920" y="4484"/>
                    <a:pt x="1920" y="4502"/>
                  </a:cubicBezTo>
                  <a:cubicBezTo>
                    <a:pt x="1920" y="4525"/>
                    <a:pt x="1967" y="4668"/>
                    <a:pt x="1973" y="4734"/>
                  </a:cubicBezTo>
                  <a:cubicBezTo>
                    <a:pt x="1973" y="4769"/>
                    <a:pt x="1979" y="4775"/>
                    <a:pt x="1997" y="4787"/>
                  </a:cubicBezTo>
                  <a:cubicBezTo>
                    <a:pt x="2015" y="4799"/>
                    <a:pt x="2045" y="4811"/>
                    <a:pt x="2074" y="4841"/>
                  </a:cubicBezTo>
                  <a:cubicBezTo>
                    <a:pt x="2122" y="4888"/>
                    <a:pt x="2181" y="4989"/>
                    <a:pt x="2181" y="5061"/>
                  </a:cubicBezTo>
                  <a:cubicBezTo>
                    <a:pt x="2181" y="5072"/>
                    <a:pt x="2181" y="5084"/>
                    <a:pt x="2175" y="5090"/>
                  </a:cubicBezTo>
                  <a:lnTo>
                    <a:pt x="2175" y="5096"/>
                  </a:lnTo>
                  <a:cubicBezTo>
                    <a:pt x="2175" y="5096"/>
                    <a:pt x="2140" y="5120"/>
                    <a:pt x="2045" y="5120"/>
                  </a:cubicBezTo>
                  <a:cubicBezTo>
                    <a:pt x="1967" y="5120"/>
                    <a:pt x="1860" y="5102"/>
                    <a:pt x="1700" y="5043"/>
                  </a:cubicBezTo>
                  <a:lnTo>
                    <a:pt x="1694" y="5043"/>
                  </a:lnTo>
                  <a:cubicBezTo>
                    <a:pt x="1676" y="5043"/>
                    <a:pt x="1605" y="5049"/>
                    <a:pt x="1509" y="5173"/>
                  </a:cubicBezTo>
                  <a:cubicBezTo>
                    <a:pt x="1504" y="5173"/>
                    <a:pt x="1480" y="5197"/>
                    <a:pt x="1444" y="5197"/>
                  </a:cubicBezTo>
                  <a:cubicBezTo>
                    <a:pt x="1426" y="5197"/>
                    <a:pt x="1408" y="5191"/>
                    <a:pt x="1391" y="5173"/>
                  </a:cubicBezTo>
                  <a:lnTo>
                    <a:pt x="1385" y="5168"/>
                  </a:lnTo>
                  <a:cubicBezTo>
                    <a:pt x="1373" y="5168"/>
                    <a:pt x="1355" y="5203"/>
                    <a:pt x="1337" y="5239"/>
                  </a:cubicBezTo>
                  <a:cubicBezTo>
                    <a:pt x="1325" y="5265"/>
                    <a:pt x="1312" y="5290"/>
                    <a:pt x="1293" y="5304"/>
                  </a:cubicBezTo>
                  <a:lnTo>
                    <a:pt x="1231" y="5304"/>
                  </a:lnTo>
                  <a:cubicBezTo>
                    <a:pt x="1132" y="5261"/>
                    <a:pt x="884" y="5120"/>
                    <a:pt x="684" y="5120"/>
                  </a:cubicBezTo>
                  <a:cubicBezTo>
                    <a:pt x="642" y="5120"/>
                    <a:pt x="607" y="5126"/>
                    <a:pt x="571" y="5144"/>
                  </a:cubicBezTo>
                  <a:cubicBezTo>
                    <a:pt x="446" y="5197"/>
                    <a:pt x="405" y="5233"/>
                    <a:pt x="363" y="5233"/>
                  </a:cubicBezTo>
                  <a:cubicBezTo>
                    <a:pt x="321" y="5233"/>
                    <a:pt x="292" y="5203"/>
                    <a:pt x="208" y="5120"/>
                  </a:cubicBezTo>
                  <a:cubicBezTo>
                    <a:pt x="101" y="5012"/>
                    <a:pt x="41" y="4991"/>
                    <a:pt x="0" y="4984"/>
                  </a:cubicBezTo>
                  <a:lnTo>
                    <a:pt x="0" y="4962"/>
                  </a:lnTo>
                  <a:cubicBezTo>
                    <a:pt x="166" y="4883"/>
                    <a:pt x="381" y="4668"/>
                    <a:pt x="458" y="4668"/>
                  </a:cubicBezTo>
                  <a:cubicBezTo>
                    <a:pt x="530" y="4668"/>
                    <a:pt x="726" y="4626"/>
                    <a:pt x="779" y="4615"/>
                  </a:cubicBezTo>
                  <a:cubicBezTo>
                    <a:pt x="761" y="4597"/>
                    <a:pt x="708" y="4555"/>
                    <a:pt x="625" y="4508"/>
                  </a:cubicBezTo>
                  <a:cubicBezTo>
                    <a:pt x="571" y="4484"/>
                    <a:pt x="494" y="4454"/>
                    <a:pt x="434" y="4424"/>
                  </a:cubicBezTo>
                  <a:cubicBezTo>
                    <a:pt x="375" y="4395"/>
                    <a:pt x="327" y="4365"/>
                    <a:pt x="327" y="4323"/>
                  </a:cubicBezTo>
                  <a:cubicBezTo>
                    <a:pt x="327" y="4252"/>
                    <a:pt x="434" y="4157"/>
                    <a:pt x="446" y="4145"/>
                  </a:cubicBezTo>
                  <a:cubicBezTo>
                    <a:pt x="458" y="4097"/>
                    <a:pt x="458" y="4056"/>
                    <a:pt x="458" y="4020"/>
                  </a:cubicBezTo>
                  <a:cubicBezTo>
                    <a:pt x="464" y="3753"/>
                    <a:pt x="244" y="3735"/>
                    <a:pt x="101" y="3592"/>
                  </a:cubicBezTo>
                  <a:cubicBezTo>
                    <a:pt x="54" y="3545"/>
                    <a:pt x="30" y="3485"/>
                    <a:pt x="30" y="3432"/>
                  </a:cubicBezTo>
                  <a:cubicBezTo>
                    <a:pt x="30" y="3301"/>
                    <a:pt x="143" y="3176"/>
                    <a:pt x="244" y="3170"/>
                  </a:cubicBezTo>
                  <a:cubicBezTo>
                    <a:pt x="333" y="3170"/>
                    <a:pt x="470" y="3200"/>
                    <a:pt x="601" y="3200"/>
                  </a:cubicBezTo>
                  <a:cubicBezTo>
                    <a:pt x="672" y="3200"/>
                    <a:pt x="744" y="3194"/>
                    <a:pt x="803" y="3164"/>
                  </a:cubicBezTo>
                  <a:cubicBezTo>
                    <a:pt x="863" y="3146"/>
                    <a:pt x="904" y="3134"/>
                    <a:pt x="945" y="3134"/>
                  </a:cubicBezTo>
                  <a:cubicBezTo>
                    <a:pt x="1028" y="3134"/>
                    <a:pt x="1093" y="3164"/>
                    <a:pt x="1230" y="3164"/>
                  </a:cubicBezTo>
                  <a:cubicBezTo>
                    <a:pt x="1367" y="3164"/>
                    <a:pt x="1385" y="3051"/>
                    <a:pt x="1385" y="2950"/>
                  </a:cubicBezTo>
                  <a:lnTo>
                    <a:pt x="1385" y="2837"/>
                  </a:lnTo>
                  <a:cubicBezTo>
                    <a:pt x="1385" y="2760"/>
                    <a:pt x="1438" y="2700"/>
                    <a:pt x="1438" y="2700"/>
                  </a:cubicBezTo>
                  <a:cubicBezTo>
                    <a:pt x="1444" y="2694"/>
                    <a:pt x="1444" y="2694"/>
                    <a:pt x="1444" y="2694"/>
                  </a:cubicBezTo>
                  <a:cubicBezTo>
                    <a:pt x="1611" y="2694"/>
                    <a:pt x="1741" y="2653"/>
                    <a:pt x="1831" y="2605"/>
                  </a:cubicBezTo>
                  <a:cubicBezTo>
                    <a:pt x="1926" y="2558"/>
                    <a:pt x="1973" y="2492"/>
                    <a:pt x="1973" y="2462"/>
                  </a:cubicBezTo>
                  <a:cubicBezTo>
                    <a:pt x="1973" y="2385"/>
                    <a:pt x="2068" y="2367"/>
                    <a:pt x="2211" y="2332"/>
                  </a:cubicBezTo>
                  <a:cubicBezTo>
                    <a:pt x="2276" y="2320"/>
                    <a:pt x="2354" y="2219"/>
                    <a:pt x="2407" y="2118"/>
                  </a:cubicBezTo>
                  <a:cubicBezTo>
                    <a:pt x="2461" y="2034"/>
                    <a:pt x="2497" y="1957"/>
                    <a:pt x="2508" y="1933"/>
                  </a:cubicBezTo>
                  <a:cubicBezTo>
                    <a:pt x="2384" y="1892"/>
                    <a:pt x="2366" y="1785"/>
                    <a:pt x="2366" y="1719"/>
                  </a:cubicBezTo>
                  <a:lnTo>
                    <a:pt x="2366" y="1672"/>
                  </a:lnTo>
                  <a:cubicBezTo>
                    <a:pt x="2271" y="1660"/>
                    <a:pt x="2068" y="1476"/>
                    <a:pt x="2068" y="1238"/>
                  </a:cubicBezTo>
                  <a:cubicBezTo>
                    <a:pt x="2068" y="1000"/>
                    <a:pt x="1955" y="703"/>
                    <a:pt x="1896" y="637"/>
                  </a:cubicBezTo>
                  <a:cubicBezTo>
                    <a:pt x="1878" y="625"/>
                    <a:pt x="1860" y="608"/>
                    <a:pt x="1842" y="578"/>
                  </a:cubicBezTo>
                  <a:lnTo>
                    <a:pt x="1842" y="572"/>
                  </a:lnTo>
                  <a:cubicBezTo>
                    <a:pt x="1872" y="501"/>
                    <a:pt x="1920" y="406"/>
                    <a:pt x="1961" y="334"/>
                  </a:cubicBezTo>
                  <a:cubicBezTo>
                    <a:pt x="2003" y="257"/>
                    <a:pt x="2045" y="203"/>
                    <a:pt x="2080" y="203"/>
                  </a:cubicBezTo>
                  <a:cubicBezTo>
                    <a:pt x="2128" y="203"/>
                    <a:pt x="2187" y="180"/>
                    <a:pt x="2235" y="150"/>
                  </a:cubicBezTo>
                  <a:cubicBezTo>
                    <a:pt x="2282" y="120"/>
                    <a:pt x="2318" y="73"/>
                    <a:pt x="2318" y="25"/>
                  </a:cubicBezTo>
                  <a:cubicBezTo>
                    <a:pt x="2318" y="13"/>
                    <a:pt x="2318" y="7"/>
                    <a:pt x="2324" y="1"/>
                  </a:cubicBezTo>
                  <a:cubicBezTo>
                    <a:pt x="2325" y="1"/>
                    <a:pt x="2325" y="1"/>
                    <a:pt x="2325" y="0"/>
                  </a:cubicBezTo>
                  <a:lnTo>
                    <a:pt x="2376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8" name="Freeform 484">
              <a:extLst>
                <a:ext uri="{FF2B5EF4-FFF2-40B4-BE49-F238E27FC236}">
                  <a16:creationId xmlns:a16="http://schemas.microsoft.com/office/drawing/2014/main" id="{AAED3D56-94A1-504C-9232-07C138AC9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9544" y="10924977"/>
              <a:ext cx="797096" cy="1714318"/>
            </a:xfrm>
            <a:custGeom>
              <a:avLst/>
              <a:gdLst>
                <a:gd name="T0" fmla="*/ 1113 w 1553"/>
                <a:gd name="T1" fmla="*/ 3303 h 3336"/>
                <a:gd name="T2" fmla="*/ 1113 w 1553"/>
                <a:gd name="T3" fmla="*/ 3303 h 3336"/>
                <a:gd name="T4" fmla="*/ 1203 w 1553"/>
                <a:gd name="T5" fmla="*/ 3010 h 3336"/>
                <a:gd name="T6" fmla="*/ 1253 w 1553"/>
                <a:gd name="T7" fmla="*/ 2959 h 3336"/>
                <a:gd name="T8" fmla="*/ 1304 w 1553"/>
                <a:gd name="T9" fmla="*/ 2876 h 3336"/>
                <a:gd name="T10" fmla="*/ 1285 w 1553"/>
                <a:gd name="T11" fmla="*/ 2813 h 3336"/>
                <a:gd name="T12" fmla="*/ 1234 w 1553"/>
                <a:gd name="T13" fmla="*/ 2768 h 3336"/>
                <a:gd name="T14" fmla="*/ 1317 w 1553"/>
                <a:gd name="T15" fmla="*/ 2692 h 3336"/>
                <a:gd name="T16" fmla="*/ 1349 w 1553"/>
                <a:gd name="T17" fmla="*/ 2590 h 3336"/>
                <a:gd name="T18" fmla="*/ 1387 w 1553"/>
                <a:gd name="T19" fmla="*/ 2494 h 3336"/>
                <a:gd name="T20" fmla="*/ 1502 w 1553"/>
                <a:gd name="T21" fmla="*/ 1801 h 3336"/>
                <a:gd name="T22" fmla="*/ 1502 w 1553"/>
                <a:gd name="T23" fmla="*/ 1744 h 3336"/>
                <a:gd name="T24" fmla="*/ 1533 w 1553"/>
                <a:gd name="T25" fmla="*/ 1616 h 3336"/>
                <a:gd name="T26" fmla="*/ 1489 w 1553"/>
                <a:gd name="T27" fmla="*/ 1387 h 3336"/>
                <a:gd name="T28" fmla="*/ 1489 w 1553"/>
                <a:gd name="T29" fmla="*/ 1247 h 3336"/>
                <a:gd name="T30" fmla="*/ 1451 w 1553"/>
                <a:gd name="T31" fmla="*/ 1088 h 3336"/>
                <a:gd name="T32" fmla="*/ 1406 w 1553"/>
                <a:gd name="T33" fmla="*/ 974 h 3336"/>
                <a:gd name="T34" fmla="*/ 1368 w 1553"/>
                <a:gd name="T35" fmla="*/ 814 h 3336"/>
                <a:gd name="T36" fmla="*/ 1304 w 1553"/>
                <a:gd name="T37" fmla="*/ 865 h 3336"/>
                <a:gd name="T38" fmla="*/ 1285 w 1553"/>
                <a:gd name="T39" fmla="*/ 662 h 3336"/>
                <a:gd name="T40" fmla="*/ 1304 w 1553"/>
                <a:gd name="T41" fmla="*/ 375 h 3336"/>
                <a:gd name="T42" fmla="*/ 1234 w 1553"/>
                <a:gd name="T43" fmla="*/ 121 h 3336"/>
                <a:gd name="T44" fmla="*/ 1177 w 1553"/>
                <a:gd name="T45" fmla="*/ 0 h 3336"/>
                <a:gd name="T46" fmla="*/ 1056 w 1553"/>
                <a:gd name="T47" fmla="*/ 51 h 3336"/>
                <a:gd name="T48" fmla="*/ 1094 w 1553"/>
                <a:gd name="T49" fmla="*/ 191 h 3336"/>
                <a:gd name="T50" fmla="*/ 1043 w 1553"/>
                <a:gd name="T51" fmla="*/ 248 h 3336"/>
                <a:gd name="T52" fmla="*/ 1062 w 1553"/>
                <a:gd name="T53" fmla="*/ 452 h 3336"/>
                <a:gd name="T54" fmla="*/ 1069 w 1553"/>
                <a:gd name="T55" fmla="*/ 655 h 3336"/>
                <a:gd name="T56" fmla="*/ 935 w 1553"/>
                <a:gd name="T57" fmla="*/ 592 h 3336"/>
                <a:gd name="T58" fmla="*/ 865 w 1553"/>
                <a:gd name="T59" fmla="*/ 662 h 3336"/>
                <a:gd name="T60" fmla="*/ 782 w 1553"/>
                <a:gd name="T61" fmla="*/ 611 h 3336"/>
                <a:gd name="T62" fmla="*/ 681 w 1553"/>
                <a:gd name="T63" fmla="*/ 776 h 3336"/>
                <a:gd name="T64" fmla="*/ 413 w 1553"/>
                <a:gd name="T65" fmla="*/ 904 h 3336"/>
                <a:gd name="T66" fmla="*/ 299 w 1553"/>
                <a:gd name="T67" fmla="*/ 929 h 3336"/>
                <a:gd name="T68" fmla="*/ 280 w 1553"/>
                <a:gd name="T69" fmla="*/ 1012 h 3336"/>
                <a:gd name="T70" fmla="*/ 210 w 1553"/>
                <a:gd name="T71" fmla="*/ 980 h 3336"/>
                <a:gd name="T72" fmla="*/ 203 w 1553"/>
                <a:gd name="T73" fmla="*/ 1075 h 3336"/>
                <a:gd name="T74" fmla="*/ 120 w 1553"/>
                <a:gd name="T75" fmla="*/ 1305 h 3336"/>
                <a:gd name="T76" fmla="*/ 0 w 1553"/>
                <a:gd name="T77" fmla="*/ 1457 h 3336"/>
                <a:gd name="T78" fmla="*/ 178 w 1553"/>
                <a:gd name="T79" fmla="*/ 1585 h 3336"/>
                <a:gd name="T80" fmla="*/ 25 w 1553"/>
                <a:gd name="T81" fmla="*/ 1661 h 3336"/>
                <a:gd name="T82" fmla="*/ 57 w 1553"/>
                <a:gd name="T83" fmla="*/ 1731 h 3336"/>
                <a:gd name="T84" fmla="*/ 146 w 1553"/>
                <a:gd name="T85" fmla="*/ 1864 h 3336"/>
                <a:gd name="T86" fmla="*/ 292 w 1553"/>
                <a:gd name="T87" fmla="*/ 1960 h 3336"/>
                <a:gd name="T88" fmla="*/ 140 w 1553"/>
                <a:gd name="T89" fmla="*/ 2310 h 3336"/>
                <a:gd name="T90" fmla="*/ 241 w 1553"/>
                <a:gd name="T91" fmla="*/ 2285 h 3336"/>
                <a:gd name="T92" fmla="*/ 337 w 1553"/>
                <a:gd name="T93" fmla="*/ 2297 h 3336"/>
                <a:gd name="T94" fmla="*/ 394 w 1553"/>
                <a:gd name="T95" fmla="*/ 2444 h 3336"/>
                <a:gd name="T96" fmla="*/ 305 w 1553"/>
                <a:gd name="T97" fmla="*/ 2666 h 3336"/>
                <a:gd name="T98" fmla="*/ 388 w 1553"/>
                <a:gd name="T99" fmla="*/ 2666 h 3336"/>
                <a:gd name="T100" fmla="*/ 604 w 1553"/>
                <a:gd name="T101" fmla="*/ 2692 h 3336"/>
                <a:gd name="T102" fmla="*/ 432 w 1553"/>
                <a:gd name="T103" fmla="*/ 2940 h 3336"/>
                <a:gd name="T104" fmla="*/ 483 w 1553"/>
                <a:gd name="T105" fmla="*/ 2991 h 3336"/>
                <a:gd name="T106" fmla="*/ 566 w 1553"/>
                <a:gd name="T107" fmla="*/ 3074 h 3336"/>
                <a:gd name="T108" fmla="*/ 751 w 1553"/>
                <a:gd name="T109" fmla="*/ 3137 h 3336"/>
                <a:gd name="T110" fmla="*/ 891 w 1553"/>
                <a:gd name="T111" fmla="*/ 3163 h 3336"/>
                <a:gd name="T112" fmla="*/ 1113 w 1553"/>
                <a:gd name="T113" fmla="*/ 3303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53" h="3336">
                  <a:moveTo>
                    <a:pt x="1113" y="3303"/>
                  </a:moveTo>
                  <a:lnTo>
                    <a:pt x="1113" y="3303"/>
                  </a:lnTo>
                  <a:cubicBezTo>
                    <a:pt x="1113" y="3303"/>
                    <a:pt x="1221" y="3303"/>
                    <a:pt x="1203" y="3010"/>
                  </a:cubicBezTo>
                  <a:cubicBezTo>
                    <a:pt x="1203" y="3010"/>
                    <a:pt x="1203" y="2972"/>
                    <a:pt x="1253" y="2959"/>
                  </a:cubicBezTo>
                  <a:cubicBezTo>
                    <a:pt x="1304" y="2946"/>
                    <a:pt x="1279" y="2902"/>
                    <a:pt x="1304" y="2876"/>
                  </a:cubicBezTo>
                  <a:cubicBezTo>
                    <a:pt x="1323" y="2857"/>
                    <a:pt x="1304" y="2838"/>
                    <a:pt x="1285" y="2813"/>
                  </a:cubicBezTo>
                  <a:cubicBezTo>
                    <a:pt x="1260" y="2794"/>
                    <a:pt x="1215" y="2794"/>
                    <a:pt x="1234" y="2768"/>
                  </a:cubicBezTo>
                  <a:cubicBezTo>
                    <a:pt x="1260" y="2749"/>
                    <a:pt x="1285" y="2724"/>
                    <a:pt x="1317" y="2692"/>
                  </a:cubicBezTo>
                  <a:cubicBezTo>
                    <a:pt x="1349" y="2660"/>
                    <a:pt x="1323" y="2609"/>
                    <a:pt x="1349" y="2590"/>
                  </a:cubicBezTo>
                  <a:cubicBezTo>
                    <a:pt x="1374" y="2565"/>
                    <a:pt x="1406" y="2539"/>
                    <a:pt x="1387" y="2494"/>
                  </a:cubicBezTo>
                  <a:cubicBezTo>
                    <a:pt x="1374" y="2450"/>
                    <a:pt x="1190" y="2202"/>
                    <a:pt x="1502" y="1801"/>
                  </a:cubicBezTo>
                  <a:cubicBezTo>
                    <a:pt x="1502" y="1801"/>
                    <a:pt x="1533" y="1775"/>
                    <a:pt x="1502" y="1744"/>
                  </a:cubicBezTo>
                  <a:cubicBezTo>
                    <a:pt x="1476" y="1718"/>
                    <a:pt x="1521" y="1635"/>
                    <a:pt x="1533" y="1616"/>
                  </a:cubicBezTo>
                  <a:cubicBezTo>
                    <a:pt x="1552" y="1603"/>
                    <a:pt x="1508" y="1438"/>
                    <a:pt x="1489" y="1387"/>
                  </a:cubicBezTo>
                  <a:cubicBezTo>
                    <a:pt x="1470" y="1336"/>
                    <a:pt x="1489" y="1273"/>
                    <a:pt x="1489" y="1247"/>
                  </a:cubicBezTo>
                  <a:cubicBezTo>
                    <a:pt x="1489" y="1228"/>
                    <a:pt x="1413" y="1209"/>
                    <a:pt x="1451" y="1088"/>
                  </a:cubicBezTo>
                  <a:cubicBezTo>
                    <a:pt x="1451" y="1088"/>
                    <a:pt x="1438" y="999"/>
                    <a:pt x="1406" y="974"/>
                  </a:cubicBezTo>
                  <a:cubicBezTo>
                    <a:pt x="1381" y="942"/>
                    <a:pt x="1432" y="827"/>
                    <a:pt x="1368" y="814"/>
                  </a:cubicBezTo>
                  <a:cubicBezTo>
                    <a:pt x="1304" y="795"/>
                    <a:pt x="1362" y="872"/>
                    <a:pt x="1304" y="865"/>
                  </a:cubicBezTo>
                  <a:cubicBezTo>
                    <a:pt x="1247" y="853"/>
                    <a:pt x="1266" y="706"/>
                    <a:pt x="1285" y="662"/>
                  </a:cubicBezTo>
                  <a:cubicBezTo>
                    <a:pt x="1304" y="611"/>
                    <a:pt x="1349" y="471"/>
                    <a:pt x="1304" y="375"/>
                  </a:cubicBezTo>
                  <a:cubicBezTo>
                    <a:pt x="1266" y="286"/>
                    <a:pt x="1266" y="178"/>
                    <a:pt x="1234" y="121"/>
                  </a:cubicBezTo>
                  <a:cubicBezTo>
                    <a:pt x="1203" y="63"/>
                    <a:pt x="1247" y="13"/>
                    <a:pt x="1177" y="0"/>
                  </a:cubicBezTo>
                  <a:cubicBezTo>
                    <a:pt x="1177" y="0"/>
                    <a:pt x="1056" y="13"/>
                    <a:pt x="1056" y="51"/>
                  </a:cubicBezTo>
                  <a:cubicBezTo>
                    <a:pt x="1056" y="89"/>
                    <a:pt x="1094" y="152"/>
                    <a:pt x="1094" y="191"/>
                  </a:cubicBezTo>
                  <a:cubicBezTo>
                    <a:pt x="1094" y="229"/>
                    <a:pt x="1043" y="216"/>
                    <a:pt x="1043" y="248"/>
                  </a:cubicBezTo>
                  <a:cubicBezTo>
                    <a:pt x="1043" y="280"/>
                    <a:pt x="1037" y="426"/>
                    <a:pt x="1062" y="452"/>
                  </a:cubicBezTo>
                  <a:cubicBezTo>
                    <a:pt x="1088" y="477"/>
                    <a:pt x="1139" y="636"/>
                    <a:pt x="1069" y="655"/>
                  </a:cubicBezTo>
                  <a:cubicBezTo>
                    <a:pt x="992" y="681"/>
                    <a:pt x="973" y="592"/>
                    <a:pt x="935" y="592"/>
                  </a:cubicBezTo>
                  <a:cubicBezTo>
                    <a:pt x="891" y="592"/>
                    <a:pt x="891" y="662"/>
                    <a:pt x="865" y="662"/>
                  </a:cubicBezTo>
                  <a:cubicBezTo>
                    <a:pt x="840" y="662"/>
                    <a:pt x="821" y="611"/>
                    <a:pt x="782" y="611"/>
                  </a:cubicBezTo>
                  <a:cubicBezTo>
                    <a:pt x="751" y="611"/>
                    <a:pt x="681" y="712"/>
                    <a:pt x="681" y="776"/>
                  </a:cubicBezTo>
                  <a:cubicBezTo>
                    <a:pt x="681" y="833"/>
                    <a:pt x="521" y="763"/>
                    <a:pt x="413" y="904"/>
                  </a:cubicBezTo>
                  <a:cubicBezTo>
                    <a:pt x="413" y="904"/>
                    <a:pt x="324" y="904"/>
                    <a:pt x="299" y="929"/>
                  </a:cubicBezTo>
                  <a:cubicBezTo>
                    <a:pt x="280" y="948"/>
                    <a:pt x="312" y="1012"/>
                    <a:pt x="280" y="1012"/>
                  </a:cubicBezTo>
                  <a:cubicBezTo>
                    <a:pt x="241" y="1012"/>
                    <a:pt x="241" y="954"/>
                    <a:pt x="210" y="980"/>
                  </a:cubicBezTo>
                  <a:cubicBezTo>
                    <a:pt x="184" y="1012"/>
                    <a:pt x="222" y="1056"/>
                    <a:pt x="203" y="1075"/>
                  </a:cubicBezTo>
                  <a:cubicBezTo>
                    <a:pt x="184" y="1101"/>
                    <a:pt x="101" y="1113"/>
                    <a:pt x="120" y="1305"/>
                  </a:cubicBezTo>
                  <a:cubicBezTo>
                    <a:pt x="120" y="1305"/>
                    <a:pt x="0" y="1387"/>
                    <a:pt x="0" y="1457"/>
                  </a:cubicBezTo>
                  <a:cubicBezTo>
                    <a:pt x="0" y="1521"/>
                    <a:pt x="178" y="1527"/>
                    <a:pt x="178" y="1585"/>
                  </a:cubicBezTo>
                  <a:cubicBezTo>
                    <a:pt x="178" y="1642"/>
                    <a:pt x="25" y="1597"/>
                    <a:pt x="25" y="1661"/>
                  </a:cubicBezTo>
                  <a:cubicBezTo>
                    <a:pt x="25" y="1731"/>
                    <a:pt x="57" y="1674"/>
                    <a:pt x="57" y="1731"/>
                  </a:cubicBezTo>
                  <a:cubicBezTo>
                    <a:pt x="57" y="1782"/>
                    <a:pt x="50" y="1864"/>
                    <a:pt x="146" y="1864"/>
                  </a:cubicBezTo>
                  <a:cubicBezTo>
                    <a:pt x="241" y="1864"/>
                    <a:pt x="292" y="1915"/>
                    <a:pt x="292" y="1960"/>
                  </a:cubicBezTo>
                  <a:cubicBezTo>
                    <a:pt x="292" y="2004"/>
                    <a:pt x="50" y="2189"/>
                    <a:pt x="140" y="2310"/>
                  </a:cubicBezTo>
                  <a:cubicBezTo>
                    <a:pt x="140" y="2310"/>
                    <a:pt x="197" y="2329"/>
                    <a:pt x="241" y="2285"/>
                  </a:cubicBezTo>
                  <a:cubicBezTo>
                    <a:pt x="280" y="2240"/>
                    <a:pt x="280" y="2355"/>
                    <a:pt x="337" y="2297"/>
                  </a:cubicBezTo>
                  <a:cubicBezTo>
                    <a:pt x="394" y="2240"/>
                    <a:pt x="464" y="2367"/>
                    <a:pt x="394" y="2444"/>
                  </a:cubicBezTo>
                  <a:cubicBezTo>
                    <a:pt x="324" y="2514"/>
                    <a:pt x="254" y="2641"/>
                    <a:pt x="305" y="2666"/>
                  </a:cubicBezTo>
                  <a:cubicBezTo>
                    <a:pt x="362" y="2692"/>
                    <a:pt x="343" y="2635"/>
                    <a:pt x="388" y="2666"/>
                  </a:cubicBezTo>
                  <a:cubicBezTo>
                    <a:pt x="432" y="2692"/>
                    <a:pt x="579" y="2635"/>
                    <a:pt x="604" y="2692"/>
                  </a:cubicBezTo>
                  <a:cubicBezTo>
                    <a:pt x="630" y="2743"/>
                    <a:pt x="388" y="2800"/>
                    <a:pt x="432" y="2940"/>
                  </a:cubicBezTo>
                  <a:cubicBezTo>
                    <a:pt x="432" y="2940"/>
                    <a:pt x="458" y="2966"/>
                    <a:pt x="483" y="2991"/>
                  </a:cubicBezTo>
                  <a:cubicBezTo>
                    <a:pt x="509" y="3010"/>
                    <a:pt x="534" y="3074"/>
                    <a:pt x="566" y="3074"/>
                  </a:cubicBezTo>
                  <a:cubicBezTo>
                    <a:pt x="598" y="3074"/>
                    <a:pt x="693" y="3105"/>
                    <a:pt x="751" y="3137"/>
                  </a:cubicBezTo>
                  <a:cubicBezTo>
                    <a:pt x="808" y="3163"/>
                    <a:pt x="852" y="3125"/>
                    <a:pt x="891" y="3163"/>
                  </a:cubicBezTo>
                  <a:cubicBezTo>
                    <a:pt x="929" y="3201"/>
                    <a:pt x="961" y="3335"/>
                    <a:pt x="1113" y="330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9" name="Freeform 485">
              <a:extLst>
                <a:ext uri="{FF2B5EF4-FFF2-40B4-BE49-F238E27FC236}">
                  <a16:creationId xmlns:a16="http://schemas.microsoft.com/office/drawing/2014/main" id="{D32EB991-835A-E241-A506-33F64E5E1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2446" y="2878775"/>
              <a:ext cx="1827432" cy="1157222"/>
            </a:xfrm>
            <a:custGeom>
              <a:avLst/>
              <a:gdLst>
                <a:gd name="T0" fmla="*/ 382 w 3557"/>
                <a:gd name="T1" fmla="*/ 1623 h 2254"/>
                <a:gd name="T2" fmla="*/ 382 w 3557"/>
                <a:gd name="T3" fmla="*/ 1623 h 2254"/>
                <a:gd name="T4" fmla="*/ 1024 w 3557"/>
                <a:gd name="T5" fmla="*/ 1928 h 2254"/>
                <a:gd name="T6" fmla="*/ 2048 w 3557"/>
                <a:gd name="T7" fmla="*/ 2253 h 2254"/>
                <a:gd name="T8" fmla="*/ 3493 w 3557"/>
                <a:gd name="T9" fmla="*/ 2227 h 2254"/>
                <a:gd name="T10" fmla="*/ 3512 w 3557"/>
                <a:gd name="T11" fmla="*/ 2170 h 2254"/>
                <a:gd name="T12" fmla="*/ 3416 w 3557"/>
                <a:gd name="T13" fmla="*/ 1935 h 2254"/>
                <a:gd name="T14" fmla="*/ 3493 w 3557"/>
                <a:gd name="T15" fmla="*/ 1776 h 2254"/>
                <a:gd name="T16" fmla="*/ 3085 w 3557"/>
                <a:gd name="T17" fmla="*/ 1604 h 2254"/>
                <a:gd name="T18" fmla="*/ 2875 w 3557"/>
                <a:gd name="T19" fmla="*/ 1591 h 2254"/>
                <a:gd name="T20" fmla="*/ 2595 w 3557"/>
                <a:gd name="T21" fmla="*/ 1203 h 2254"/>
                <a:gd name="T22" fmla="*/ 2271 w 3557"/>
                <a:gd name="T23" fmla="*/ 1005 h 2254"/>
                <a:gd name="T24" fmla="*/ 2182 w 3557"/>
                <a:gd name="T25" fmla="*/ 719 h 2254"/>
                <a:gd name="T26" fmla="*/ 1743 w 3557"/>
                <a:gd name="T27" fmla="*/ 802 h 2254"/>
                <a:gd name="T28" fmla="*/ 1571 w 3557"/>
                <a:gd name="T29" fmla="*/ 623 h 2254"/>
                <a:gd name="T30" fmla="*/ 1399 w 3557"/>
                <a:gd name="T31" fmla="*/ 534 h 2254"/>
                <a:gd name="T32" fmla="*/ 1316 w 3557"/>
                <a:gd name="T33" fmla="*/ 32 h 2254"/>
                <a:gd name="T34" fmla="*/ 738 w 3557"/>
                <a:gd name="T35" fmla="*/ 159 h 2254"/>
                <a:gd name="T36" fmla="*/ 121 w 3557"/>
                <a:gd name="T37" fmla="*/ 452 h 2254"/>
                <a:gd name="T38" fmla="*/ 76 w 3557"/>
                <a:gd name="T39" fmla="*/ 1553 h 2254"/>
                <a:gd name="T40" fmla="*/ 382 w 3557"/>
                <a:gd name="T41" fmla="*/ 1623 h 2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57" h="2254">
                  <a:moveTo>
                    <a:pt x="382" y="1623"/>
                  </a:moveTo>
                  <a:lnTo>
                    <a:pt x="382" y="1623"/>
                  </a:lnTo>
                  <a:cubicBezTo>
                    <a:pt x="611" y="1756"/>
                    <a:pt x="929" y="1928"/>
                    <a:pt x="1024" y="1928"/>
                  </a:cubicBezTo>
                  <a:cubicBezTo>
                    <a:pt x="1119" y="1928"/>
                    <a:pt x="1692" y="2253"/>
                    <a:pt x="2048" y="2253"/>
                  </a:cubicBezTo>
                  <a:cubicBezTo>
                    <a:pt x="2385" y="2253"/>
                    <a:pt x="2863" y="2056"/>
                    <a:pt x="3493" y="2227"/>
                  </a:cubicBezTo>
                  <a:cubicBezTo>
                    <a:pt x="3499" y="2208"/>
                    <a:pt x="3506" y="2189"/>
                    <a:pt x="3512" y="2170"/>
                  </a:cubicBezTo>
                  <a:cubicBezTo>
                    <a:pt x="3556" y="2017"/>
                    <a:pt x="3416" y="1935"/>
                    <a:pt x="3416" y="1935"/>
                  </a:cubicBezTo>
                  <a:cubicBezTo>
                    <a:pt x="3499" y="1858"/>
                    <a:pt x="3493" y="1776"/>
                    <a:pt x="3493" y="1776"/>
                  </a:cubicBezTo>
                  <a:cubicBezTo>
                    <a:pt x="3397" y="1496"/>
                    <a:pt x="3085" y="1604"/>
                    <a:pt x="3085" y="1604"/>
                  </a:cubicBezTo>
                  <a:cubicBezTo>
                    <a:pt x="3085" y="1604"/>
                    <a:pt x="2990" y="1553"/>
                    <a:pt x="2875" y="1591"/>
                  </a:cubicBezTo>
                  <a:cubicBezTo>
                    <a:pt x="2754" y="1629"/>
                    <a:pt x="2805" y="1114"/>
                    <a:pt x="2595" y="1203"/>
                  </a:cubicBezTo>
                  <a:cubicBezTo>
                    <a:pt x="2385" y="1292"/>
                    <a:pt x="2271" y="1196"/>
                    <a:pt x="2271" y="1005"/>
                  </a:cubicBezTo>
                  <a:cubicBezTo>
                    <a:pt x="2271" y="814"/>
                    <a:pt x="2182" y="719"/>
                    <a:pt x="2182" y="719"/>
                  </a:cubicBezTo>
                  <a:cubicBezTo>
                    <a:pt x="2080" y="617"/>
                    <a:pt x="1794" y="757"/>
                    <a:pt x="1743" y="802"/>
                  </a:cubicBezTo>
                  <a:cubicBezTo>
                    <a:pt x="1717" y="827"/>
                    <a:pt x="1653" y="687"/>
                    <a:pt x="1571" y="623"/>
                  </a:cubicBezTo>
                  <a:cubicBezTo>
                    <a:pt x="1494" y="566"/>
                    <a:pt x="1399" y="592"/>
                    <a:pt x="1399" y="534"/>
                  </a:cubicBezTo>
                  <a:cubicBezTo>
                    <a:pt x="1399" y="197"/>
                    <a:pt x="1316" y="32"/>
                    <a:pt x="1316" y="32"/>
                  </a:cubicBezTo>
                  <a:cubicBezTo>
                    <a:pt x="1284" y="0"/>
                    <a:pt x="1012" y="32"/>
                    <a:pt x="738" y="159"/>
                  </a:cubicBezTo>
                  <a:cubicBezTo>
                    <a:pt x="490" y="267"/>
                    <a:pt x="210" y="229"/>
                    <a:pt x="121" y="452"/>
                  </a:cubicBezTo>
                  <a:cubicBezTo>
                    <a:pt x="0" y="770"/>
                    <a:pt x="44" y="1273"/>
                    <a:pt x="76" y="1553"/>
                  </a:cubicBezTo>
                  <a:cubicBezTo>
                    <a:pt x="133" y="1540"/>
                    <a:pt x="242" y="1540"/>
                    <a:pt x="382" y="16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0" name="Freeform 486">
              <a:extLst>
                <a:ext uri="{FF2B5EF4-FFF2-40B4-BE49-F238E27FC236}">
                  <a16:creationId xmlns:a16="http://schemas.microsoft.com/office/drawing/2014/main" id="{D3D240DC-7458-B94D-B682-8B33A2E95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0165" y="3669127"/>
              <a:ext cx="1940655" cy="1555794"/>
            </a:xfrm>
            <a:custGeom>
              <a:avLst/>
              <a:gdLst>
                <a:gd name="T0" fmla="*/ 465 w 3781"/>
                <a:gd name="T1" fmla="*/ 1254 h 3030"/>
                <a:gd name="T2" fmla="*/ 465 w 3781"/>
                <a:gd name="T3" fmla="*/ 1254 h 3030"/>
                <a:gd name="T4" fmla="*/ 388 w 3781"/>
                <a:gd name="T5" fmla="*/ 1610 h 3030"/>
                <a:gd name="T6" fmla="*/ 465 w 3781"/>
                <a:gd name="T7" fmla="*/ 2087 h 3030"/>
                <a:gd name="T8" fmla="*/ 758 w 3781"/>
                <a:gd name="T9" fmla="*/ 2380 h 3030"/>
                <a:gd name="T10" fmla="*/ 1457 w 3781"/>
                <a:gd name="T11" fmla="*/ 2514 h 3030"/>
                <a:gd name="T12" fmla="*/ 2246 w 3781"/>
                <a:gd name="T13" fmla="*/ 2533 h 3030"/>
                <a:gd name="T14" fmla="*/ 2742 w 3781"/>
                <a:gd name="T15" fmla="*/ 3029 h 3030"/>
                <a:gd name="T16" fmla="*/ 3048 w 3781"/>
                <a:gd name="T17" fmla="*/ 2291 h 3030"/>
                <a:gd name="T18" fmla="*/ 3041 w 3781"/>
                <a:gd name="T19" fmla="*/ 2036 h 3030"/>
                <a:gd name="T20" fmla="*/ 3487 w 3781"/>
                <a:gd name="T21" fmla="*/ 1871 h 3030"/>
                <a:gd name="T22" fmla="*/ 3481 w 3781"/>
                <a:gd name="T23" fmla="*/ 1476 h 3030"/>
                <a:gd name="T24" fmla="*/ 3780 w 3781"/>
                <a:gd name="T25" fmla="*/ 808 h 3030"/>
                <a:gd name="T26" fmla="*/ 3729 w 3781"/>
                <a:gd name="T27" fmla="*/ 687 h 3030"/>
                <a:gd name="T28" fmla="*/ 2284 w 3781"/>
                <a:gd name="T29" fmla="*/ 713 h 3030"/>
                <a:gd name="T30" fmla="*/ 1260 w 3781"/>
                <a:gd name="T31" fmla="*/ 388 h 3030"/>
                <a:gd name="T32" fmla="*/ 618 w 3781"/>
                <a:gd name="T33" fmla="*/ 83 h 3030"/>
                <a:gd name="T34" fmla="*/ 312 w 3781"/>
                <a:gd name="T35" fmla="*/ 13 h 3030"/>
                <a:gd name="T36" fmla="*/ 318 w 3781"/>
                <a:gd name="T37" fmla="*/ 210 h 3030"/>
                <a:gd name="T38" fmla="*/ 217 w 3781"/>
                <a:gd name="T39" fmla="*/ 185 h 3030"/>
                <a:gd name="T40" fmla="*/ 0 w 3781"/>
                <a:gd name="T41" fmla="*/ 547 h 3030"/>
                <a:gd name="T42" fmla="*/ 465 w 3781"/>
                <a:gd name="T43" fmla="*/ 1254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81" h="3030">
                  <a:moveTo>
                    <a:pt x="465" y="1254"/>
                  </a:moveTo>
                  <a:lnTo>
                    <a:pt x="465" y="1254"/>
                  </a:lnTo>
                  <a:cubicBezTo>
                    <a:pt x="388" y="1337"/>
                    <a:pt x="306" y="1527"/>
                    <a:pt x="388" y="1610"/>
                  </a:cubicBezTo>
                  <a:cubicBezTo>
                    <a:pt x="465" y="1687"/>
                    <a:pt x="376" y="1998"/>
                    <a:pt x="465" y="2087"/>
                  </a:cubicBezTo>
                  <a:cubicBezTo>
                    <a:pt x="554" y="2177"/>
                    <a:pt x="325" y="2380"/>
                    <a:pt x="758" y="2380"/>
                  </a:cubicBezTo>
                  <a:cubicBezTo>
                    <a:pt x="1190" y="2380"/>
                    <a:pt x="1431" y="2361"/>
                    <a:pt x="1457" y="2514"/>
                  </a:cubicBezTo>
                  <a:cubicBezTo>
                    <a:pt x="1488" y="2673"/>
                    <a:pt x="2080" y="2533"/>
                    <a:pt x="2246" y="2533"/>
                  </a:cubicBezTo>
                  <a:cubicBezTo>
                    <a:pt x="2246" y="2533"/>
                    <a:pt x="2570" y="3029"/>
                    <a:pt x="2742" y="3029"/>
                  </a:cubicBezTo>
                  <a:cubicBezTo>
                    <a:pt x="2914" y="3029"/>
                    <a:pt x="3092" y="2342"/>
                    <a:pt x="3048" y="2291"/>
                  </a:cubicBezTo>
                  <a:cubicBezTo>
                    <a:pt x="2997" y="2246"/>
                    <a:pt x="2971" y="2107"/>
                    <a:pt x="3041" y="2036"/>
                  </a:cubicBezTo>
                  <a:cubicBezTo>
                    <a:pt x="3105" y="1973"/>
                    <a:pt x="3430" y="1871"/>
                    <a:pt x="3487" y="1871"/>
                  </a:cubicBezTo>
                  <a:cubicBezTo>
                    <a:pt x="3544" y="1871"/>
                    <a:pt x="3684" y="1629"/>
                    <a:pt x="3481" y="1476"/>
                  </a:cubicBezTo>
                  <a:cubicBezTo>
                    <a:pt x="3283" y="1330"/>
                    <a:pt x="3780" y="1356"/>
                    <a:pt x="3780" y="808"/>
                  </a:cubicBezTo>
                  <a:cubicBezTo>
                    <a:pt x="3716" y="789"/>
                    <a:pt x="3716" y="745"/>
                    <a:pt x="3729" y="687"/>
                  </a:cubicBezTo>
                  <a:cubicBezTo>
                    <a:pt x="3099" y="516"/>
                    <a:pt x="2621" y="713"/>
                    <a:pt x="2284" y="713"/>
                  </a:cubicBezTo>
                  <a:cubicBezTo>
                    <a:pt x="1928" y="713"/>
                    <a:pt x="1355" y="388"/>
                    <a:pt x="1260" y="388"/>
                  </a:cubicBezTo>
                  <a:cubicBezTo>
                    <a:pt x="1165" y="388"/>
                    <a:pt x="847" y="216"/>
                    <a:pt x="618" y="83"/>
                  </a:cubicBezTo>
                  <a:cubicBezTo>
                    <a:pt x="478" y="0"/>
                    <a:pt x="369" y="0"/>
                    <a:pt x="312" y="13"/>
                  </a:cubicBezTo>
                  <a:cubicBezTo>
                    <a:pt x="318" y="134"/>
                    <a:pt x="331" y="210"/>
                    <a:pt x="318" y="210"/>
                  </a:cubicBezTo>
                  <a:cubicBezTo>
                    <a:pt x="274" y="210"/>
                    <a:pt x="217" y="185"/>
                    <a:pt x="217" y="185"/>
                  </a:cubicBezTo>
                  <a:cubicBezTo>
                    <a:pt x="166" y="331"/>
                    <a:pt x="89" y="452"/>
                    <a:pt x="0" y="547"/>
                  </a:cubicBezTo>
                  <a:cubicBezTo>
                    <a:pt x="172" y="751"/>
                    <a:pt x="529" y="1196"/>
                    <a:pt x="465" y="125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1" name="Freeform 487">
              <a:extLst>
                <a:ext uri="{FF2B5EF4-FFF2-40B4-BE49-F238E27FC236}">
                  <a16:creationId xmlns:a16="http://schemas.microsoft.com/office/drawing/2014/main" id="{478DC6EB-016E-3D49-97C8-0E61CC723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2111" y="3949942"/>
              <a:ext cx="1179790" cy="1408595"/>
            </a:xfrm>
            <a:custGeom>
              <a:avLst/>
              <a:gdLst>
                <a:gd name="T0" fmla="*/ 293 w 2299"/>
                <a:gd name="T1" fmla="*/ 1420 h 2744"/>
                <a:gd name="T2" fmla="*/ 293 w 2299"/>
                <a:gd name="T3" fmla="*/ 1420 h 2744"/>
                <a:gd name="T4" fmla="*/ 452 w 2299"/>
                <a:gd name="T5" fmla="*/ 2164 h 2744"/>
                <a:gd name="T6" fmla="*/ 579 w 2299"/>
                <a:gd name="T7" fmla="*/ 2298 h 2744"/>
                <a:gd name="T8" fmla="*/ 980 w 2299"/>
                <a:gd name="T9" fmla="*/ 2743 h 2744"/>
                <a:gd name="T10" fmla="*/ 1521 w 2299"/>
                <a:gd name="T11" fmla="*/ 2642 h 2744"/>
                <a:gd name="T12" fmla="*/ 1871 w 2299"/>
                <a:gd name="T13" fmla="*/ 2349 h 2744"/>
                <a:gd name="T14" fmla="*/ 2253 w 2299"/>
                <a:gd name="T15" fmla="*/ 1649 h 2744"/>
                <a:gd name="T16" fmla="*/ 2234 w 2299"/>
                <a:gd name="T17" fmla="*/ 1540 h 2744"/>
                <a:gd name="T18" fmla="*/ 2157 w 2299"/>
                <a:gd name="T19" fmla="*/ 1063 h 2744"/>
                <a:gd name="T20" fmla="*/ 2234 w 2299"/>
                <a:gd name="T21" fmla="*/ 707 h 2744"/>
                <a:gd name="T22" fmla="*/ 1769 w 2299"/>
                <a:gd name="T23" fmla="*/ 0 h 2744"/>
                <a:gd name="T24" fmla="*/ 846 w 2299"/>
                <a:gd name="T25" fmla="*/ 344 h 2744"/>
                <a:gd name="T26" fmla="*/ 242 w 2299"/>
                <a:gd name="T27" fmla="*/ 618 h 2744"/>
                <a:gd name="T28" fmla="*/ 25 w 2299"/>
                <a:gd name="T29" fmla="*/ 942 h 2744"/>
                <a:gd name="T30" fmla="*/ 223 w 2299"/>
                <a:gd name="T31" fmla="*/ 1216 h 2744"/>
                <a:gd name="T32" fmla="*/ 140 w 2299"/>
                <a:gd name="T33" fmla="*/ 1241 h 2744"/>
                <a:gd name="T34" fmla="*/ 293 w 2299"/>
                <a:gd name="T35" fmla="*/ 1420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99" h="2744">
                  <a:moveTo>
                    <a:pt x="293" y="1420"/>
                  </a:moveTo>
                  <a:lnTo>
                    <a:pt x="293" y="1420"/>
                  </a:lnTo>
                  <a:cubicBezTo>
                    <a:pt x="318" y="1566"/>
                    <a:pt x="509" y="2031"/>
                    <a:pt x="452" y="2164"/>
                  </a:cubicBezTo>
                  <a:cubicBezTo>
                    <a:pt x="395" y="2298"/>
                    <a:pt x="458" y="2253"/>
                    <a:pt x="579" y="2298"/>
                  </a:cubicBezTo>
                  <a:cubicBezTo>
                    <a:pt x="700" y="2342"/>
                    <a:pt x="923" y="2743"/>
                    <a:pt x="980" y="2743"/>
                  </a:cubicBezTo>
                  <a:cubicBezTo>
                    <a:pt x="1037" y="2743"/>
                    <a:pt x="1419" y="2616"/>
                    <a:pt x="1521" y="2642"/>
                  </a:cubicBezTo>
                  <a:cubicBezTo>
                    <a:pt x="1623" y="2667"/>
                    <a:pt x="1839" y="2317"/>
                    <a:pt x="1871" y="2349"/>
                  </a:cubicBezTo>
                  <a:cubicBezTo>
                    <a:pt x="1909" y="2387"/>
                    <a:pt x="1636" y="1980"/>
                    <a:pt x="2253" y="1649"/>
                  </a:cubicBezTo>
                  <a:cubicBezTo>
                    <a:pt x="2259" y="1604"/>
                    <a:pt x="2259" y="1566"/>
                    <a:pt x="2234" y="1540"/>
                  </a:cubicBezTo>
                  <a:cubicBezTo>
                    <a:pt x="2145" y="1451"/>
                    <a:pt x="2234" y="1140"/>
                    <a:pt x="2157" y="1063"/>
                  </a:cubicBezTo>
                  <a:cubicBezTo>
                    <a:pt x="2075" y="980"/>
                    <a:pt x="2157" y="790"/>
                    <a:pt x="2234" y="707"/>
                  </a:cubicBezTo>
                  <a:cubicBezTo>
                    <a:pt x="2298" y="649"/>
                    <a:pt x="1941" y="204"/>
                    <a:pt x="1769" y="0"/>
                  </a:cubicBezTo>
                  <a:cubicBezTo>
                    <a:pt x="1432" y="363"/>
                    <a:pt x="897" y="344"/>
                    <a:pt x="846" y="344"/>
                  </a:cubicBezTo>
                  <a:cubicBezTo>
                    <a:pt x="783" y="344"/>
                    <a:pt x="299" y="490"/>
                    <a:pt x="242" y="618"/>
                  </a:cubicBezTo>
                  <a:cubicBezTo>
                    <a:pt x="178" y="751"/>
                    <a:pt x="51" y="777"/>
                    <a:pt x="25" y="942"/>
                  </a:cubicBezTo>
                  <a:cubicBezTo>
                    <a:pt x="0" y="1101"/>
                    <a:pt x="223" y="1216"/>
                    <a:pt x="223" y="1216"/>
                  </a:cubicBezTo>
                  <a:cubicBezTo>
                    <a:pt x="197" y="1216"/>
                    <a:pt x="172" y="1229"/>
                    <a:pt x="140" y="1241"/>
                  </a:cubicBezTo>
                  <a:cubicBezTo>
                    <a:pt x="197" y="1267"/>
                    <a:pt x="280" y="1330"/>
                    <a:pt x="293" y="142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2" name="Freeform 488">
              <a:extLst>
                <a:ext uri="{FF2B5EF4-FFF2-40B4-BE49-F238E27FC236}">
                  <a16:creationId xmlns:a16="http://schemas.microsoft.com/office/drawing/2014/main" id="{C13454EC-538A-984A-BC66-8FC919F35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6254" y="4205842"/>
              <a:ext cx="2069729" cy="1678085"/>
            </a:xfrm>
            <a:custGeom>
              <a:avLst/>
              <a:gdLst>
                <a:gd name="T0" fmla="*/ 1668 w 4030"/>
                <a:gd name="T1" fmla="*/ 2679 h 3266"/>
                <a:gd name="T2" fmla="*/ 1668 w 4030"/>
                <a:gd name="T3" fmla="*/ 2679 h 3266"/>
                <a:gd name="T4" fmla="*/ 2062 w 4030"/>
                <a:gd name="T5" fmla="*/ 2615 h 3266"/>
                <a:gd name="T6" fmla="*/ 2292 w 4030"/>
                <a:gd name="T7" fmla="*/ 2565 h 3266"/>
                <a:gd name="T8" fmla="*/ 2693 w 4030"/>
                <a:gd name="T9" fmla="*/ 2825 h 3266"/>
                <a:gd name="T10" fmla="*/ 3138 w 4030"/>
                <a:gd name="T11" fmla="*/ 3016 h 3266"/>
                <a:gd name="T12" fmla="*/ 3603 w 4030"/>
                <a:gd name="T13" fmla="*/ 3265 h 3266"/>
                <a:gd name="T14" fmla="*/ 3864 w 4030"/>
                <a:gd name="T15" fmla="*/ 2806 h 3266"/>
                <a:gd name="T16" fmla="*/ 3660 w 4030"/>
                <a:gd name="T17" fmla="*/ 2234 h 3266"/>
                <a:gd name="T18" fmla="*/ 3278 w 4030"/>
                <a:gd name="T19" fmla="*/ 1801 h 3266"/>
                <a:gd name="T20" fmla="*/ 3151 w 4030"/>
                <a:gd name="T21" fmla="*/ 1667 h 3266"/>
                <a:gd name="T22" fmla="*/ 2992 w 4030"/>
                <a:gd name="T23" fmla="*/ 923 h 3266"/>
                <a:gd name="T24" fmla="*/ 2839 w 4030"/>
                <a:gd name="T25" fmla="*/ 744 h 3266"/>
                <a:gd name="T26" fmla="*/ 2616 w 4030"/>
                <a:gd name="T27" fmla="*/ 891 h 3266"/>
                <a:gd name="T28" fmla="*/ 2018 w 4030"/>
                <a:gd name="T29" fmla="*/ 910 h 3266"/>
                <a:gd name="T30" fmla="*/ 1203 w 4030"/>
                <a:gd name="T31" fmla="*/ 757 h 3266"/>
                <a:gd name="T32" fmla="*/ 1044 w 4030"/>
                <a:gd name="T33" fmla="*/ 910 h 3266"/>
                <a:gd name="T34" fmla="*/ 879 w 4030"/>
                <a:gd name="T35" fmla="*/ 490 h 3266"/>
                <a:gd name="T36" fmla="*/ 930 w 4030"/>
                <a:gd name="T37" fmla="*/ 152 h 3266"/>
                <a:gd name="T38" fmla="*/ 478 w 4030"/>
                <a:gd name="T39" fmla="*/ 178 h 3266"/>
                <a:gd name="T40" fmla="*/ 39 w 4030"/>
                <a:gd name="T41" fmla="*/ 25 h 3266"/>
                <a:gd name="T42" fmla="*/ 39 w 4030"/>
                <a:gd name="T43" fmla="*/ 121 h 3266"/>
                <a:gd name="T44" fmla="*/ 185 w 4030"/>
                <a:gd name="T45" fmla="*/ 273 h 3266"/>
                <a:gd name="T46" fmla="*/ 77 w 4030"/>
                <a:gd name="T47" fmla="*/ 413 h 3266"/>
                <a:gd name="T48" fmla="*/ 140 w 4030"/>
                <a:gd name="T49" fmla="*/ 547 h 3266"/>
                <a:gd name="T50" fmla="*/ 312 w 4030"/>
                <a:gd name="T51" fmla="*/ 789 h 3266"/>
                <a:gd name="T52" fmla="*/ 306 w 4030"/>
                <a:gd name="T53" fmla="*/ 948 h 3266"/>
                <a:gd name="T54" fmla="*/ 452 w 4030"/>
                <a:gd name="T55" fmla="*/ 1069 h 3266"/>
                <a:gd name="T56" fmla="*/ 395 w 4030"/>
                <a:gd name="T57" fmla="*/ 1260 h 3266"/>
                <a:gd name="T58" fmla="*/ 465 w 4030"/>
                <a:gd name="T59" fmla="*/ 1387 h 3266"/>
                <a:gd name="T60" fmla="*/ 497 w 4030"/>
                <a:gd name="T61" fmla="*/ 2081 h 3266"/>
                <a:gd name="T62" fmla="*/ 624 w 4030"/>
                <a:gd name="T63" fmla="*/ 2202 h 3266"/>
                <a:gd name="T64" fmla="*/ 1114 w 4030"/>
                <a:gd name="T65" fmla="*/ 2577 h 3266"/>
                <a:gd name="T66" fmla="*/ 1668 w 4030"/>
                <a:gd name="T67" fmla="*/ 2679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30" h="3266">
                  <a:moveTo>
                    <a:pt x="1668" y="2679"/>
                  </a:moveTo>
                  <a:lnTo>
                    <a:pt x="1668" y="2679"/>
                  </a:lnTo>
                  <a:cubicBezTo>
                    <a:pt x="1833" y="2717"/>
                    <a:pt x="1782" y="2615"/>
                    <a:pt x="2062" y="2615"/>
                  </a:cubicBezTo>
                  <a:cubicBezTo>
                    <a:pt x="2062" y="2615"/>
                    <a:pt x="2190" y="2526"/>
                    <a:pt x="2292" y="2565"/>
                  </a:cubicBezTo>
                  <a:cubicBezTo>
                    <a:pt x="2393" y="2603"/>
                    <a:pt x="2559" y="2825"/>
                    <a:pt x="2693" y="2825"/>
                  </a:cubicBezTo>
                  <a:cubicBezTo>
                    <a:pt x="2826" y="2825"/>
                    <a:pt x="3036" y="2915"/>
                    <a:pt x="3138" y="3016"/>
                  </a:cubicBezTo>
                  <a:cubicBezTo>
                    <a:pt x="3240" y="3118"/>
                    <a:pt x="3526" y="3188"/>
                    <a:pt x="3603" y="3265"/>
                  </a:cubicBezTo>
                  <a:cubicBezTo>
                    <a:pt x="3603" y="3265"/>
                    <a:pt x="3647" y="2953"/>
                    <a:pt x="3864" y="2806"/>
                  </a:cubicBezTo>
                  <a:cubicBezTo>
                    <a:pt x="4029" y="2698"/>
                    <a:pt x="3768" y="2431"/>
                    <a:pt x="3660" y="2234"/>
                  </a:cubicBezTo>
                  <a:cubicBezTo>
                    <a:pt x="3577" y="2170"/>
                    <a:pt x="3386" y="1845"/>
                    <a:pt x="3278" y="1801"/>
                  </a:cubicBezTo>
                  <a:cubicBezTo>
                    <a:pt x="3157" y="1756"/>
                    <a:pt x="3094" y="1801"/>
                    <a:pt x="3151" y="1667"/>
                  </a:cubicBezTo>
                  <a:cubicBezTo>
                    <a:pt x="3208" y="1534"/>
                    <a:pt x="3017" y="1069"/>
                    <a:pt x="2992" y="923"/>
                  </a:cubicBezTo>
                  <a:cubicBezTo>
                    <a:pt x="2979" y="833"/>
                    <a:pt x="2896" y="770"/>
                    <a:pt x="2839" y="744"/>
                  </a:cubicBezTo>
                  <a:cubicBezTo>
                    <a:pt x="2737" y="783"/>
                    <a:pt x="2616" y="891"/>
                    <a:pt x="2616" y="891"/>
                  </a:cubicBezTo>
                  <a:cubicBezTo>
                    <a:pt x="2241" y="1177"/>
                    <a:pt x="2190" y="910"/>
                    <a:pt x="2018" y="910"/>
                  </a:cubicBezTo>
                  <a:cubicBezTo>
                    <a:pt x="1846" y="910"/>
                    <a:pt x="1292" y="757"/>
                    <a:pt x="1203" y="757"/>
                  </a:cubicBezTo>
                  <a:cubicBezTo>
                    <a:pt x="1120" y="757"/>
                    <a:pt x="1044" y="910"/>
                    <a:pt x="1044" y="910"/>
                  </a:cubicBezTo>
                  <a:cubicBezTo>
                    <a:pt x="1070" y="700"/>
                    <a:pt x="923" y="598"/>
                    <a:pt x="879" y="490"/>
                  </a:cubicBezTo>
                  <a:cubicBezTo>
                    <a:pt x="834" y="382"/>
                    <a:pt x="1006" y="229"/>
                    <a:pt x="930" y="152"/>
                  </a:cubicBezTo>
                  <a:cubicBezTo>
                    <a:pt x="777" y="0"/>
                    <a:pt x="573" y="152"/>
                    <a:pt x="478" y="178"/>
                  </a:cubicBezTo>
                  <a:cubicBezTo>
                    <a:pt x="382" y="203"/>
                    <a:pt x="179" y="25"/>
                    <a:pt x="39" y="25"/>
                  </a:cubicBezTo>
                  <a:cubicBezTo>
                    <a:pt x="0" y="25"/>
                    <a:pt x="39" y="121"/>
                    <a:pt x="39" y="121"/>
                  </a:cubicBezTo>
                  <a:cubicBezTo>
                    <a:pt x="58" y="184"/>
                    <a:pt x="166" y="133"/>
                    <a:pt x="185" y="273"/>
                  </a:cubicBezTo>
                  <a:cubicBezTo>
                    <a:pt x="185" y="331"/>
                    <a:pt x="45" y="375"/>
                    <a:pt x="77" y="413"/>
                  </a:cubicBezTo>
                  <a:cubicBezTo>
                    <a:pt x="115" y="445"/>
                    <a:pt x="140" y="547"/>
                    <a:pt x="140" y="547"/>
                  </a:cubicBezTo>
                  <a:cubicBezTo>
                    <a:pt x="140" y="770"/>
                    <a:pt x="236" y="751"/>
                    <a:pt x="312" y="789"/>
                  </a:cubicBezTo>
                  <a:cubicBezTo>
                    <a:pt x="389" y="821"/>
                    <a:pt x="306" y="884"/>
                    <a:pt x="306" y="948"/>
                  </a:cubicBezTo>
                  <a:cubicBezTo>
                    <a:pt x="306" y="1012"/>
                    <a:pt x="433" y="1018"/>
                    <a:pt x="452" y="1069"/>
                  </a:cubicBezTo>
                  <a:cubicBezTo>
                    <a:pt x="471" y="1120"/>
                    <a:pt x="395" y="1164"/>
                    <a:pt x="395" y="1260"/>
                  </a:cubicBezTo>
                  <a:cubicBezTo>
                    <a:pt x="395" y="1355"/>
                    <a:pt x="465" y="1387"/>
                    <a:pt x="465" y="1387"/>
                  </a:cubicBezTo>
                  <a:cubicBezTo>
                    <a:pt x="465" y="1387"/>
                    <a:pt x="331" y="1960"/>
                    <a:pt x="497" y="2081"/>
                  </a:cubicBezTo>
                  <a:cubicBezTo>
                    <a:pt x="662" y="2195"/>
                    <a:pt x="624" y="2202"/>
                    <a:pt x="624" y="2202"/>
                  </a:cubicBezTo>
                  <a:cubicBezTo>
                    <a:pt x="624" y="2202"/>
                    <a:pt x="1070" y="2533"/>
                    <a:pt x="1114" y="2577"/>
                  </a:cubicBezTo>
                  <a:cubicBezTo>
                    <a:pt x="1165" y="2628"/>
                    <a:pt x="1502" y="2641"/>
                    <a:pt x="1668" y="267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3" name="Freeform 489">
              <a:extLst>
                <a:ext uri="{FF2B5EF4-FFF2-40B4-BE49-F238E27FC236}">
                  <a16:creationId xmlns:a16="http://schemas.microsoft.com/office/drawing/2014/main" id="{4D89E82D-1345-804E-A6BF-C3E7077E3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2937" y="5012049"/>
              <a:ext cx="2685666" cy="1537679"/>
            </a:xfrm>
            <a:custGeom>
              <a:avLst/>
              <a:gdLst>
                <a:gd name="T0" fmla="*/ 3799 w 5232"/>
                <a:gd name="T1" fmla="*/ 2724 h 2992"/>
                <a:gd name="T2" fmla="*/ 4900 w 5232"/>
                <a:gd name="T3" fmla="*/ 2495 h 2992"/>
                <a:gd name="T4" fmla="*/ 5155 w 5232"/>
                <a:gd name="T5" fmla="*/ 1190 h 2992"/>
                <a:gd name="T6" fmla="*/ 5174 w 5232"/>
                <a:gd name="T7" fmla="*/ 1005 h 2992"/>
                <a:gd name="T8" fmla="*/ 4111 w 5232"/>
                <a:gd name="T9" fmla="*/ 655 h 2992"/>
                <a:gd name="T10" fmla="*/ 3876 w 5232"/>
                <a:gd name="T11" fmla="*/ 674 h 2992"/>
                <a:gd name="T12" fmla="*/ 3596 w 5232"/>
                <a:gd name="T13" fmla="*/ 706 h 2992"/>
                <a:gd name="T14" fmla="*/ 3462 w 5232"/>
                <a:gd name="T15" fmla="*/ 585 h 2992"/>
                <a:gd name="T16" fmla="*/ 3278 w 5232"/>
                <a:gd name="T17" fmla="*/ 547 h 2992"/>
                <a:gd name="T18" fmla="*/ 2768 w 5232"/>
                <a:gd name="T19" fmla="*/ 522 h 2992"/>
                <a:gd name="T20" fmla="*/ 2527 w 5232"/>
                <a:gd name="T21" fmla="*/ 242 h 2992"/>
                <a:gd name="T22" fmla="*/ 2399 w 5232"/>
                <a:gd name="T23" fmla="*/ 38 h 2992"/>
                <a:gd name="T24" fmla="*/ 2259 w 5232"/>
                <a:gd name="T25" fmla="*/ 31 h 2992"/>
                <a:gd name="T26" fmla="*/ 1839 w 5232"/>
                <a:gd name="T27" fmla="*/ 89 h 2992"/>
                <a:gd name="T28" fmla="*/ 1744 w 5232"/>
                <a:gd name="T29" fmla="*/ 401 h 2992"/>
                <a:gd name="T30" fmla="*/ 1387 w 5232"/>
                <a:gd name="T31" fmla="*/ 394 h 2992"/>
                <a:gd name="T32" fmla="*/ 1266 w 5232"/>
                <a:gd name="T33" fmla="*/ 248 h 2992"/>
                <a:gd name="T34" fmla="*/ 954 w 5232"/>
                <a:gd name="T35" fmla="*/ 305 h 2992"/>
                <a:gd name="T36" fmla="*/ 713 w 5232"/>
                <a:gd name="T37" fmla="*/ 311 h 2992"/>
                <a:gd name="T38" fmla="*/ 153 w 5232"/>
                <a:gd name="T39" fmla="*/ 541 h 2992"/>
                <a:gd name="T40" fmla="*/ 38 w 5232"/>
                <a:gd name="T41" fmla="*/ 929 h 2992"/>
                <a:gd name="T42" fmla="*/ 280 w 5232"/>
                <a:gd name="T43" fmla="*/ 948 h 2992"/>
                <a:gd name="T44" fmla="*/ 274 w 5232"/>
                <a:gd name="T45" fmla="*/ 1063 h 2992"/>
                <a:gd name="T46" fmla="*/ 363 w 5232"/>
                <a:gd name="T47" fmla="*/ 1317 h 2992"/>
                <a:gd name="T48" fmla="*/ 687 w 5232"/>
                <a:gd name="T49" fmla="*/ 1292 h 2992"/>
                <a:gd name="T50" fmla="*/ 267 w 5232"/>
                <a:gd name="T51" fmla="*/ 1508 h 2992"/>
                <a:gd name="T52" fmla="*/ 579 w 5232"/>
                <a:gd name="T53" fmla="*/ 1845 h 2992"/>
                <a:gd name="T54" fmla="*/ 795 w 5232"/>
                <a:gd name="T55" fmla="*/ 2119 h 2992"/>
                <a:gd name="T56" fmla="*/ 961 w 5232"/>
                <a:gd name="T57" fmla="*/ 1884 h 2992"/>
                <a:gd name="T58" fmla="*/ 1190 w 5232"/>
                <a:gd name="T59" fmla="*/ 2087 h 2992"/>
                <a:gd name="T60" fmla="*/ 1852 w 5232"/>
                <a:gd name="T61" fmla="*/ 2431 h 2992"/>
                <a:gd name="T62" fmla="*/ 2164 w 5232"/>
                <a:gd name="T63" fmla="*/ 2565 h 2992"/>
                <a:gd name="T64" fmla="*/ 2259 w 5232"/>
                <a:gd name="T65" fmla="*/ 2673 h 2992"/>
                <a:gd name="T66" fmla="*/ 2724 w 5232"/>
                <a:gd name="T67" fmla="*/ 2590 h 2992"/>
                <a:gd name="T68" fmla="*/ 2514 w 5232"/>
                <a:gd name="T69" fmla="*/ 2755 h 2992"/>
                <a:gd name="T70" fmla="*/ 2819 w 5232"/>
                <a:gd name="T71" fmla="*/ 2864 h 2992"/>
                <a:gd name="T72" fmla="*/ 3169 w 5232"/>
                <a:gd name="T73" fmla="*/ 2991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32" h="2992">
                  <a:moveTo>
                    <a:pt x="3799" y="2724"/>
                  </a:moveTo>
                  <a:lnTo>
                    <a:pt x="3799" y="2724"/>
                  </a:lnTo>
                  <a:cubicBezTo>
                    <a:pt x="3895" y="2571"/>
                    <a:pt x="4379" y="2412"/>
                    <a:pt x="4493" y="2412"/>
                  </a:cubicBezTo>
                  <a:cubicBezTo>
                    <a:pt x="4608" y="2412"/>
                    <a:pt x="4900" y="2495"/>
                    <a:pt x="4900" y="2495"/>
                  </a:cubicBezTo>
                  <a:cubicBezTo>
                    <a:pt x="4862" y="2221"/>
                    <a:pt x="5079" y="2119"/>
                    <a:pt x="5155" y="2043"/>
                  </a:cubicBezTo>
                  <a:cubicBezTo>
                    <a:pt x="5231" y="1966"/>
                    <a:pt x="5155" y="1298"/>
                    <a:pt x="5155" y="1190"/>
                  </a:cubicBezTo>
                  <a:cubicBezTo>
                    <a:pt x="5155" y="1139"/>
                    <a:pt x="5187" y="1075"/>
                    <a:pt x="5219" y="1031"/>
                  </a:cubicBezTo>
                  <a:cubicBezTo>
                    <a:pt x="5200" y="1024"/>
                    <a:pt x="5180" y="1018"/>
                    <a:pt x="5174" y="1005"/>
                  </a:cubicBezTo>
                  <a:cubicBezTo>
                    <a:pt x="5130" y="961"/>
                    <a:pt x="4684" y="630"/>
                    <a:pt x="4684" y="630"/>
                  </a:cubicBezTo>
                  <a:cubicBezTo>
                    <a:pt x="4417" y="853"/>
                    <a:pt x="4137" y="687"/>
                    <a:pt x="4111" y="655"/>
                  </a:cubicBezTo>
                  <a:cubicBezTo>
                    <a:pt x="4079" y="630"/>
                    <a:pt x="4150" y="534"/>
                    <a:pt x="4079" y="490"/>
                  </a:cubicBezTo>
                  <a:cubicBezTo>
                    <a:pt x="4016" y="452"/>
                    <a:pt x="3908" y="642"/>
                    <a:pt x="3876" y="674"/>
                  </a:cubicBezTo>
                  <a:cubicBezTo>
                    <a:pt x="3844" y="706"/>
                    <a:pt x="3793" y="630"/>
                    <a:pt x="3749" y="630"/>
                  </a:cubicBezTo>
                  <a:cubicBezTo>
                    <a:pt x="3704" y="630"/>
                    <a:pt x="3634" y="693"/>
                    <a:pt x="3596" y="706"/>
                  </a:cubicBezTo>
                  <a:cubicBezTo>
                    <a:pt x="3558" y="719"/>
                    <a:pt x="3558" y="617"/>
                    <a:pt x="3526" y="585"/>
                  </a:cubicBezTo>
                  <a:cubicBezTo>
                    <a:pt x="3494" y="547"/>
                    <a:pt x="3494" y="617"/>
                    <a:pt x="3462" y="585"/>
                  </a:cubicBezTo>
                  <a:cubicBezTo>
                    <a:pt x="3430" y="553"/>
                    <a:pt x="3558" y="515"/>
                    <a:pt x="3532" y="483"/>
                  </a:cubicBezTo>
                  <a:cubicBezTo>
                    <a:pt x="3507" y="458"/>
                    <a:pt x="3354" y="534"/>
                    <a:pt x="3278" y="547"/>
                  </a:cubicBezTo>
                  <a:cubicBezTo>
                    <a:pt x="3195" y="560"/>
                    <a:pt x="3036" y="719"/>
                    <a:pt x="2959" y="738"/>
                  </a:cubicBezTo>
                  <a:cubicBezTo>
                    <a:pt x="2889" y="763"/>
                    <a:pt x="2896" y="617"/>
                    <a:pt x="2768" y="522"/>
                  </a:cubicBezTo>
                  <a:cubicBezTo>
                    <a:pt x="2635" y="420"/>
                    <a:pt x="2635" y="254"/>
                    <a:pt x="2603" y="229"/>
                  </a:cubicBezTo>
                  <a:cubicBezTo>
                    <a:pt x="2577" y="197"/>
                    <a:pt x="2558" y="242"/>
                    <a:pt x="2527" y="242"/>
                  </a:cubicBezTo>
                  <a:cubicBezTo>
                    <a:pt x="2488" y="242"/>
                    <a:pt x="2520" y="184"/>
                    <a:pt x="2488" y="152"/>
                  </a:cubicBezTo>
                  <a:cubicBezTo>
                    <a:pt x="2456" y="121"/>
                    <a:pt x="2418" y="51"/>
                    <a:pt x="2399" y="38"/>
                  </a:cubicBezTo>
                  <a:cubicBezTo>
                    <a:pt x="2387" y="25"/>
                    <a:pt x="2342" y="95"/>
                    <a:pt x="2329" y="108"/>
                  </a:cubicBezTo>
                  <a:cubicBezTo>
                    <a:pt x="2310" y="127"/>
                    <a:pt x="2291" y="57"/>
                    <a:pt x="2259" y="31"/>
                  </a:cubicBezTo>
                  <a:cubicBezTo>
                    <a:pt x="2234" y="0"/>
                    <a:pt x="2068" y="114"/>
                    <a:pt x="2030" y="152"/>
                  </a:cubicBezTo>
                  <a:cubicBezTo>
                    <a:pt x="1992" y="191"/>
                    <a:pt x="1890" y="70"/>
                    <a:pt x="1839" y="89"/>
                  </a:cubicBezTo>
                  <a:cubicBezTo>
                    <a:pt x="1788" y="108"/>
                    <a:pt x="1839" y="273"/>
                    <a:pt x="1814" y="299"/>
                  </a:cubicBezTo>
                  <a:cubicBezTo>
                    <a:pt x="1788" y="324"/>
                    <a:pt x="1801" y="401"/>
                    <a:pt x="1744" y="401"/>
                  </a:cubicBezTo>
                  <a:cubicBezTo>
                    <a:pt x="1693" y="401"/>
                    <a:pt x="1547" y="299"/>
                    <a:pt x="1489" y="299"/>
                  </a:cubicBezTo>
                  <a:cubicBezTo>
                    <a:pt x="1432" y="299"/>
                    <a:pt x="1426" y="394"/>
                    <a:pt x="1387" y="394"/>
                  </a:cubicBezTo>
                  <a:cubicBezTo>
                    <a:pt x="1349" y="394"/>
                    <a:pt x="1317" y="350"/>
                    <a:pt x="1285" y="350"/>
                  </a:cubicBezTo>
                  <a:cubicBezTo>
                    <a:pt x="1260" y="350"/>
                    <a:pt x="1266" y="248"/>
                    <a:pt x="1266" y="248"/>
                  </a:cubicBezTo>
                  <a:cubicBezTo>
                    <a:pt x="1266" y="229"/>
                    <a:pt x="1165" y="286"/>
                    <a:pt x="1088" y="305"/>
                  </a:cubicBezTo>
                  <a:cubicBezTo>
                    <a:pt x="1012" y="324"/>
                    <a:pt x="961" y="305"/>
                    <a:pt x="954" y="305"/>
                  </a:cubicBezTo>
                  <a:cubicBezTo>
                    <a:pt x="929" y="305"/>
                    <a:pt x="936" y="337"/>
                    <a:pt x="891" y="375"/>
                  </a:cubicBezTo>
                  <a:cubicBezTo>
                    <a:pt x="846" y="420"/>
                    <a:pt x="745" y="311"/>
                    <a:pt x="713" y="311"/>
                  </a:cubicBezTo>
                  <a:cubicBezTo>
                    <a:pt x="674" y="311"/>
                    <a:pt x="388" y="420"/>
                    <a:pt x="388" y="464"/>
                  </a:cubicBezTo>
                  <a:cubicBezTo>
                    <a:pt x="388" y="503"/>
                    <a:pt x="210" y="515"/>
                    <a:pt x="153" y="541"/>
                  </a:cubicBezTo>
                  <a:cubicBezTo>
                    <a:pt x="89" y="560"/>
                    <a:pt x="70" y="655"/>
                    <a:pt x="89" y="712"/>
                  </a:cubicBezTo>
                  <a:cubicBezTo>
                    <a:pt x="102" y="770"/>
                    <a:pt x="38" y="840"/>
                    <a:pt x="38" y="929"/>
                  </a:cubicBezTo>
                  <a:cubicBezTo>
                    <a:pt x="38" y="1018"/>
                    <a:pt x="95" y="993"/>
                    <a:pt x="127" y="993"/>
                  </a:cubicBezTo>
                  <a:cubicBezTo>
                    <a:pt x="159" y="993"/>
                    <a:pt x="172" y="967"/>
                    <a:pt x="280" y="948"/>
                  </a:cubicBezTo>
                  <a:cubicBezTo>
                    <a:pt x="388" y="922"/>
                    <a:pt x="394" y="1024"/>
                    <a:pt x="369" y="999"/>
                  </a:cubicBezTo>
                  <a:cubicBezTo>
                    <a:pt x="343" y="967"/>
                    <a:pt x="337" y="1031"/>
                    <a:pt x="274" y="1063"/>
                  </a:cubicBezTo>
                  <a:cubicBezTo>
                    <a:pt x="210" y="1094"/>
                    <a:pt x="254" y="1133"/>
                    <a:pt x="254" y="1133"/>
                  </a:cubicBezTo>
                  <a:cubicBezTo>
                    <a:pt x="331" y="1158"/>
                    <a:pt x="286" y="1317"/>
                    <a:pt x="363" y="1317"/>
                  </a:cubicBezTo>
                  <a:cubicBezTo>
                    <a:pt x="439" y="1317"/>
                    <a:pt x="401" y="1215"/>
                    <a:pt x="477" y="1215"/>
                  </a:cubicBezTo>
                  <a:cubicBezTo>
                    <a:pt x="547" y="1215"/>
                    <a:pt x="687" y="1241"/>
                    <a:pt x="687" y="1292"/>
                  </a:cubicBezTo>
                  <a:cubicBezTo>
                    <a:pt x="687" y="1349"/>
                    <a:pt x="751" y="1406"/>
                    <a:pt x="719" y="1444"/>
                  </a:cubicBezTo>
                  <a:cubicBezTo>
                    <a:pt x="681" y="1483"/>
                    <a:pt x="496" y="1470"/>
                    <a:pt x="267" y="1508"/>
                  </a:cubicBezTo>
                  <a:cubicBezTo>
                    <a:pt x="38" y="1553"/>
                    <a:pt x="0" y="1648"/>
                    <a:pt x="210" y="1648"/>
                  </a:cubicBezTo>
                  <a:cubicBezTo>
                    <a:pt x="420" y="1648"/>
                    <a:pt x="547" y="1813"/>
                    <a:pt x="579" y="1845"/>
                  </a:cubicBezTo>
                  <a:cubicBezTo>
                    <a:pt x="617" y="1884"/>
                    <a:pt x="579" y="2062"/>
                    <a:pt x="579" y="2062"/>
                  </a:cubicBezTo>
                  <a:cubicBezTo>
                    <a:pt x="579" y="2189"/>
                    <a:pt x="738" y="2119"/>
                    <a:pt x="795" y="2119"/>
                  </a:cubicBezTo>
                  <a:cubicBezTo>
                    <a:pt x="821" y="2119"/>
                    <a:pt x="783" y="2081"/>
                    <a:pt x="802" y="2030"/>
                  </a:cubicBezTo>
                  <a:cubicBezTo>
                    <a:pt x="827" y="1966"/>
                    <a:pt x="916" y="1890"/>
                    <a:pt x="961" y="1884"/>
                  </a:cubicBezTo>
                  <a:cubicBezTo>
                    <a:pt x="1031" y="1871"/>
                    <a:pt x="974" y="2024"/>
                    <a:pt x="1031" y="2024"/>
                  </a:cubicBezTo>
                  <a:cubicBezTo>
                    <a:pt x="1088" y="2024"/>
                    <a:pt x="1177" y="1979"/>
                    <a:pt x="1190" y="2087"/>
                  </a:cubicBezTo>
                  <a:cubicBezTo>
                    <a:pt x="1203" y="2195"/>
                    <a:pt x="1279" y="2227"/>
                    <a:pt x="1279" y="2227"/>
                  </a:cubicBezTo>
                  <a:cubicBezTo>
                    <a:pt x="1623" y="2170"/>
                    <a:pt x="1776" y="2406"/>
                    <a:pt x="1852" y="2431"/>
                  </a:cubicBezTo>
                  <a:cubicBezTo>
                    <a:pt x="1928" y="2456"/>
                    <a:pt x="1922" y="2437"/>
                    <a:pt x="1979" y="2450"/>
                  </a:cubicBezTo>
                  <a:cubicBezTo>
                    <a:pt x="2043" y="2469"/>
                    <a:pt x="2132" y="2533"/>
                    <a:pt x="2164" y="2565"/>
                  </a:cubicBezTo>
                  <a:cubicBezTo>
                    <a:pt x="2196" y="2596"/>
                    <a:pt x="2176" y="2857"/>
                    <a:pt x="2221" y="2857"/>
                  </a:cubicBezTo>
                  <a:cubicBezTo>
                    <a:pt x="2272" y="2857"/>
                    <a:pt x="2259" y="2717"/>
                    <a:pt x="2259" y="2673"/>
                  </a:cubicBezTo>
                  <a:cubicBezTo>
                    <a:pt x="2259" y="2628"/>
                    <a:pt x="2444" y="2743"/>
                    <a:pt x="2469" y="2686"/>
                  </a:cubicBezTo>
                  <a:cubicBezTo>
                    <a:pt x="2495" y="2635"/>
                    <a:pt x="2679" y="2501"/>
                    <a:pt x="2724" y="2590"/>
                  </a:cubicBezTo>
                  <a:cubicBezTo>
                    <a:pt x="2768" y="2679"/>
                    <a:pt x="2781" y="2526"/>
                    <a:pt x="2826" y="2635"/>
                  </a:cubicBezTo>
                  <a:cubicBezTo>
                    <a:pt x="2870" y="2736"/>
                    <a:pt x="2546" y="2755"/>
                    <a:pt x="2514" y="2755"/>
                  </a:cubicBezTo>
                  <a:cubicBezTo>
                    <a:pt x="2476" y="2755"/>
                    <a:pt x="2622" y="2845"/>
                    <a:pt x="2622" y="2845"/>
                  </a:cubicBezTo>
                  <a:cubicBezTo>
                    <a:pt x="2622" y="2845"/>
                    <a:pt x="2781" y="2902"/>
                    <a:pt x="2819" y="2864"/>
                  </a:cubicBezTo>
                  <a:cubicBezTo>
                    <a:pt x="2857" y="2825"/>
                    <a:pt x="3112" y="2768"/>
                    <a:pt x="3074" y="2845"/>
                  </a:cubicBezTo>
                  <a:cubicBezTo>
                    <a:pt x="3042" y="2921"/>
                    <a:pt x="3157" y="2940"/>
                    <a:pt x="3169" y="2991"/>
                  </a:cubicBezTo>
                  <a:cubicBezTo>
                    <a:pt x="3443" y="2959"/>
                    <a:pt x="3717" y="2845"/>
                    <a:pt x="3799" y="272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4" name="Freeform 490">
              <a:extLst>
                <a:ext uri="{FF2B5EF4-FFF2-40B4-BE49-F238E27FC236}">
                  <a16:creationId xmlns:a16="http://schemas.microsoft.com/office/drawing/2014/main" id="{2F13DEAC-F555-2E4A-8D88-DA64C11DF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5606" y="5501207"/>
              <a:ext cx="2522625" cy="2343884"/>
            </a:xfrm>
            <a:custGeom>
              <a:avLst/>
              <a:gdLst>
                <a:gd name="T0" fmla="*/ 2641 w 4914"/>
                <a:gd name="T1" fmla="*/ 4563 h 4564"/>
                <a:gd name="T2" fmla="*/ 2641 w 4914"/>
                <a:gd name="T3" fmla="*/ 4563 h 4564"/>
                <a:gd name="T4" fmla="*/ 2475 w 4914"/>
                <a:gd name="T5" fmla="*/ 3227 h 4564"/>
                <a:gd name="T6" fmla="*/ 2685 w 4914"/>
                <a:gd name="T7" fmla="*/ 3087 h 4564"/>
                <a:gd name="T8" fmla="*/ 3093 w 4914"/>
                <a:gd name="T9" fmla="*/ 2928 h 4564"/>
                <a:gd name="T10" fmla="*/ 3672 w 4914"/>
                <a:gd name="T11" fmla="*/ 2871 h 4564"/>
                <a:gd name="T12" fmla="*/ 4009 w 4914"/>
                <a:gd name="T13" fmla="*/ 1992 h 4564"/>
                <a:gd name="T14" fmla="*/ 4537 w 4914"/>
                <a:gd name="T15" fmla="*/ 1560 h 4564"/>
                <a:gd name="T16" fmla="*/ 4747 w 4914"/>
                <a:gd name="T17" fmla="*/ 1241 h 4564"/>
                <a:gd name="T18" fmla="*/ 4913 w 4914"/>
                <a:gd name="T19" fmla="*/ 917 h 4564"/>
                <a:gd name="T20" fmla="*/ 4716 w 4914"/>
                <a:gd name="T21" fmla="*/ 739 h 4564"/>
                <a:gd name="T22" fmla="*/ 4251 w 4914"/>
                <a:gd name="T23" fmla="*/ 490 h 4564"/>
                <a:gd name="T24" fmla="*/ 3806 w 4914"/>
                <a:gd name="T25" fmla="*/ 299 h 4564"/>
                <a:gd name="T26" fmla="*/ 3405 w 4914"/>
                <a:gd name="T27" fmla="*/ 39 h 4564"/>
                <a:gd name="T28" fmla="*/ 3175 w 4914"/>
                <a:gd name="T29" fmla="*/ 89 h 4564"/>
                <a:gd name="T30" fmla="*/ 2781 w 4914"/>
                <a:gd name="T31" fmla="*/ 153 h 4564"/>
                <a:gd name="T32" fmla="*/ 2272 w 4914"/>
                <a:gd name="T33" fmla="*/ 77 h 4564"/>
                <a:gd name="T34" fmla="*/ 2208 w 4914"/>
                <a:gd name="T35" fmla="*/ 236 h 4564"/>
                <a:gd name="T36" fmla="*/ 2208 w 4914"/>
                <a:gd name="T37" fmla="*/ 1089 h 4564"/>
                <a:gd name="T38" fmla="*/ 1953 w 4914"/>
                <a:gd name="T39" fmla="*/ 1541 h 4564"/>
                <a:gd name="T40" fmla="*/ 1546 w 4914"/>
                <a:gd name="T41" fmla="*/ 1458 h 4564"/>
                <a:gd name="T42" fmla="*/ 852 w 4914"/>
                <a:gd name="T43" fmla="*/ 1770 h 4564"/>
                <a:gd name="T44" fmla="*/ 222 w 4914"/>
                <a:gd name="T45" fmla="*/ 2037 h 4564"/>
                <a:gd name="T46" fmla="*/ 222 w 4914"/>
                <a:gd name="T47" fmla="*/ 2043 h 4564"/>
                <a:gd name="T48" fmla="*/ 76 w 4914"/>
                <a:gd name="T49" fmla="*/ 2107 h 4564"/>
                <a:gd name="T50" fmla="*/ 63 w 4914"/>
                <a:gd name="T51" fmla="*/ 2209 h 4564"/>
                <a:gd name="T52" fmla="*/ 31 w 4914"/>
                <a:gd name="T53" fmla="*/ 2330 h 4564"/>
                <a:gd name="T54" fmla="*/ 210 w 4914"/>
                <a:gd name="T55" fmla="*/ 2393 h 4564"/>
                <a:gd name="T56" fmla="*/ 331 w 4914"/>
                <a:gd name="T57" fmla="*/ 2425 h 4564"/>
                <a:gd name="T58" fmla="*/ 458 w 4914"/>
                <a:gd name="T59" fmla="*/ 2406 h 4564"/>
                <a:gd name="T60" fmla="*/ 553 w 4914"/>
                <a:gd name="T61" fmla="*/ 2400 h 4564"/>
                <a:gd name="T62" fmla="*/ 572 w 4914"/>
                <a:gd name="T63" fmla="*/ 2540 h 4564"/>
                <a:gd name="T64" fmla="*/ 490 w 4914"/>
                <a:gd name="T65" fmla="*/ 2699 h 4564"/>
                <a:gd name="T66" fmla="*/ 776 w 4914"/>
                <a:gd name="T67" fmla="*/ 2864 h 4564"/>
                <a:gd name="T68" fmla="*/ 687 w 4914"/>
                <a:gd name="T69" fmla="*/ 2960 h 4564"/>
                <a:gd name="T70" fmla="*/ 528 w 4914"/>
                <a:gd name="T71" fmla="*/ 3119 h 4564"/>
                <a:gd name="T72" fmla="*/ 649 w 4914"/>
                <a:gd name="T73" fmla="*/ 3475 h 4564"/>
                <a:gd name="T74" fmla="*/ 770 w 4914"/>
                <a:gd name="T75" fmla="*/ 3596 h 4564"/>
                <a:gd name="T76" fmla="*/ 993 w 4914"/>
                <a:gd name="T77" fmla="*/ 3978 h 4564"/>
                <a:gd name="T78" fmla="*/ 1164 w 4914"/>
                <a:gd name="T79" fmla="*/ 4067 h 4564"/>
                <a:gd name="T80" fmla="*/ 1387 w 4914"/>
                <a:gd name="T81" fmla="*/ 4188 h 4564"/>
                <a:gd name="T82" fmla="*/ 1540 w 4914"/>
                <a:gd name="T83" fmla="*/ 4284 h 4564"/>
                <a:gd name="T84" fmla="*/ 1667 w 4914"/>
                <a:gd name="T85" fmla="*/ 4347 h 4564"/>
                <a:gd name="T86" fmla="*/ 1820 w 4914"/>
                <a:gd name="T87" fmla="*/ 4435 h 4564"/>
                <a:gd name="T88" fmla="*/ 1947 w 4914"/>
                <a:gd name="T89" fmla="*/ 4404 h 4564"/>
                <a:gd name="T90" fmla="*/ 1953 w 4914"/>
                <a:gd name="T91" fmla="*/ 4410 h 4564"/>
                <a:gd name="T92" fmla="*/ 2144 w 4914"/>
                <a:gd name="T93" fmla="*/ 4347 h 4564"/>
                <a:gd name="T94" fmla="*/ 2641 w 4914"/>
                <a:gd name="T95" fmla="*/ 4563 h 4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14" h="4564">
                  <a:moveTo>
                    <a:pt x="2641" y="4563"/>
                  </a:moveTo>
                  <a:lnTo>
                    <a:pt x="2641" y="4563"/>
                  </a:lnTo>
                  <a:cubicBezTo>
                    <a:pt x="2775" y="4563"/>
                    <a:pt x="2838" y="3819"/>
                    <a:pt x="2475" y="3227"/>
                  </a:cubicBezTo>
                  <a:cubicBezTo>
                    <a:pt x="2475" y="3227"/>
                    <a:pt x="2437" y="3087"/>
                    <a:pt x="2685" y="3087"/>
                  </a:cubicBezTo>
                  <a:cubicBezTo>
                    <a:pt x="2934" y="3087"/>
                    <a:pt x="2851" y="2928"/>
                    <a:pt x="3093" y="2928"/>
                  </a:cubicBezTo>
                  <a:cubicBezTo>
                    <a:pt x="3335" y="2928"/>
                    <a:pt x="3468" y="3074"/>
                    <a:pt x="3672" y="2871"/>
                  </a:cubicBezTo>
                  <a:cubicBezTo>
                    <a:pt x="3876" y="2667"/>
                    <a:pt x="3856" y="2145"/>
                    <a:pt x="4009" y="1992"/>
                  </a:cubicBezTo>
                  <a:cubicBezTo>
                    <a:pt x="4162" y="1840"/>
                    <a:pt x="4417" y="1967"/>
                    <a:pt x="4537" y="1560"/>
                  </a:cubicBezTo>
                  <a:cubicBezTo>
                    <a:pt x="4537" y="1560"/>
                    <a:pt x="4747" y="1407"/>
                    <a:pt x="4747" y="1241"/>
                  </a:cubicBezTo>
                  <a:cubicBezTo>
                    <a:pt x="4747" y="1076"/>
                    <a:pt x="4913" y="917"/>
                    <a:pt x="4913" y="917"/>
                  </a:cubicBezTo>
                  <a:cubicBezTo>
                    <a:pt x="4716" y="739"/>
                    <a:pt x="4716" y="739"/>
                    <a:pt x="4716" y="739"/>
                  </a:cubicBezTo>
                  <a:cubicBezTo>
                    <a:pt x="4639" y="662"/>
                    <a:pt x="4353" y="592"/>
                    <a:pt x="4251" y="490"/>
                  </a:cubicBezTo>
                  <a:cubicBezTo>
                    <a:pt x="4149" y="389"/>
                    <a:pt x="3939" y="299"/>
                    <a:pt x="3806" y="299"/>
                  </a:cubicBezTo>
                  <a:cubicBezTo>
                    <a:pt x="3672" y="299"/>
                    <a:pt x="3506" y="77"/>
                    <a:pt x="3405" y="39"/>
                  </a:cubicBezTo>
                  <a:cubicBezTo>
                    <a:pt x="3303" y="0"/>
                    <a:pt x="3175" y="89"/>
                    <a:pt x="3175" y="89"/>
                  </a:cubicBezTo>
                  <a:cubicBezTo>
                    <a:pt x="2895" y="89"/>
                    <a:pt x="2946" y="191"/>
                    <a:pt x="2781" y="153"/>
                  </a:cubicBezTo>
                  <a:cubicBezTo>
                    <a:pt x="2641" y="121"/>
                    <a:pt x="2380" y="109"/>
                    <a:pt x="2272" y="77"/>
                  </a:cubicBezTo>
                  <a:cubicBezTo>
                    <a:pt x="2240" y="121"/>
                    <a:pt x="2208" y="185"/>
                    <a:pt x="2208" y="236"/>
                  </a:cubicBezTo>
                  <a:cubicBezTo>
                    <a:pt x="2208" y="344"/>
                    <a:pt x="2284" y="1012"/>
                    <a:pt x="2208" y="1089"/>
                  </a:cubicBezTo>
                  <a:cubicBezTo>
                    <a:pt x="2132" y="1165"/>
                    <a:pt x="1915" y="1267"/>
                    <a:pt x="1953" y="1541"/>
                  </a:cubicBezTo>
                  <a:cubicBezTo>
                    <a:pt x="1953" y="1541"/>
                    <a:pt x="1661" y="1458"/>
                    <a:pt x="1546" y="1458"/>
                  </a:cubicBezTo>
                  <a:cubicBezTo>
                    <a:pt x="1432" y="1458"/>
                    <a:pt x="948" y="1617"/>
                    <a:pt x="852" y="1770"/>
                  </a:cubicBezTo>
                  <a:cubicBezTo>
                    <a:pt x="770" y="1891"/>
                    <a:pt x="496" y="2005"/>
                    <a:pt x="222" y="2037"/>
                  </a:cubicBezTo>
                  <a:cubicBezTo>
                    <a:pt x="222" y="2043"/>
                    <a:pt x="222" y="2043"/>
                    <a:pt x="222" y="2043"/>
                  </a:cubicBezTo>
                  <a:cubicBezTo>
                    <a:pt x="222" y="2101"/>
                    <a:pt x="120" y="2069"/>
                    <a:pt x="76" y="2107"/>
                  </a:cubicBezTo>
                  <a:cubicBezTo>
                    <a:pt x="38" y="2145"/>
                    <a:pt x="19" y="2164"/>
                    <a:pt x="63" y="2209"/>
                  </a:cubicBezTo>
                  <a:cubicBezTo>
                    <a:pt x="108" y="2253"/>
                    <a:pt x="63" y="2304"/>
                    <a:pt x="31" y="2330"/>
                  </a:cubicBezTo>
                  <a:cubicBezTo>
                    <a:pt x="0" y="2361"/>
                    <a:pt x="178" y="2425"/>
                    <a:pt x="210" y="2393"/>
                  </a:cubicBezTo>
                  <a:cubicBezTo>
                    <a:pt x="241" y="2368"/>
                    <a:pt x="286" y="2381"/>
                    <a:pt x="331" y="2425"/>
                  </a:cubicBezTo>
                  <a:cubicBezTo>
                    <a:pt x="369" y="2463"/>
                    <a:pt x="432" y="2457"/>
                    <a:pt x="458" y="2406"/>
                  </a:cubicBezTo>
                  <a:cubicBezTo>
                    <a:pt x="477" y="2355"/>
                    <a:pt x="604" y="2349"/>
                    <a:pt x="553" y="2400"/>
                  </a:cubicBezTo>
                  <a:cubicBezTo>
                    <a:pt x="502" y="2451"/>
                    <a:pt x="611" y="2463"/>
                    <a:pt x="572" y="2540"/>
                  </a:cubicBezTo>
                  <a:cubicBezTo>
                    <a:pt x="534" y="2610"/>
                    <a:pt x="343" y="2699"/>
                    <a:pt x="490" y="2699"/>
                  </a:cubicBezTo>
                  <a:cubicBezTo>
                    <a:pt x="642" y="2699"/>
                    <a:pt x="744" y="2801"/>
                    <a:pt x="776" y="2864"/>
                  </a:cubicBezTo>
                  <a:cubicBezTo>
                    <a:pt x="814" y="2934"/>
                    <a:pt x="687" y="2820"/>
                    <a:pt x="687" y="2960"/>
                  </a:cubicBezTo>
                  <a:cubicBezTo>
                    <a:pt x="687" y="3093"/>
                    <a:pt x="585" y="3055"/>
                    <a:pt x="528" y="3119"/>
                  </a:cubicBezTo>
                  <a:cubicBezTo>
                    <a:pt x="464" y="3176"/>
                    <a:pt x="592" y="3443"/>
                    <a:pt x="649" y="3475"/>
                  </a:cubicBezTo>
                  <a:cubicBezTo>
                    <a:pt x="706" y="3507"/>
                    <a:pt x="655" y="3558"/>
                    <a:pt x="770" y="3596"/>
                  </a:cubicBezTo>
                  <a:cubicBezTo>
                    <a:pt x="878" y="3641"/>
                    <a:pt x="929" y="3978"/>
                    <a:pt x="993" y="3978"/>
                  </a:cubicBezTo>
                  <a:cubicBezTo>
                    <a:pt x="1050" y="3978"/>
                    <a:pt x="1120" y="4023"/>
                    <a:pt x="1164" y="4067"/>
                  </a:cubicBezTo>
                  <a:cubicBezTo>
                    <a:pt x="1203" y="4105"/>
                    <a:pt x="1387" y="4169"/>
                    <a:pt x="1387" y="4188"/>
                  </a:cubicBezTo>
                  <a:cubicBezTo>
                    <a:pt x="1387" y="4207"/>
                    <a:pt x="1432" y="4284"/>
                    <a:pt x="1540" y="4284"/>
                  </a:cubicBezTo>
                  <a:cubicBezTo>
                    <a:pt x="1654" y="4284"/>
                    <a:pt x="1635" y="4347"/>
                    <a:pt x="1667" y="4347"/>
                  </a:cubicBezTo>
                  <a:cubicBezTo>
                    <a:pt x="1705" y="4347"/>
                    <a:pt x="1782" y="4435"/>
                    <a:pt x="1820" y="4435"/>
                  </a:cubicBezTo>
                  <a:cubicBezTo>
                    <a:pt x="1852" y="4435"/>
                    <a:pt x="1896" y="4354"/>
                    <a:pt x="1947" y="4404"/>
                  </a:cubicBezTo>
                  <a:cubicBezTo>
                    <a:pt x="1947" y="4404"/>
                    <a:pt x="1947" y="4410"/>
                    <a:pt x="1953" y="4410"/>
                  </a:cubicBezTo>
                  <a:cubicBezTo>
                    <a:pt x="2004" y="4379"/>
                    <a:pt x="2081" y="4347"/>
                    <a:pt x="2144" y="4347"/>
                  </a:cubicBezTo>
                  <a:cubicBezTo>
                    <a:pt x="2284" y="4347"/>
                    <a:pt x="2507" y="4563"/>
                    <a:pt x="2641" y="4563"/>
                  </a:cubicBez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5" name="Freeform 491">
              <a:extLst>
                <a:ext uri="{FF2B5EF4-FFF2-40B4-BE49-F238E27FC236}">
                  <a16:creationId xmlns:a16="http://schemas.microsoft.com/office/drawing/2014/main" id="{1B16076B-3E8E-E643-8678-087FEC275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2231" y="4796909"/>
              <a:ext cx="1591926" cy="1173074"/>
            </a:xfrm>
            <a:custGeom>
              <a:avLst/>
              <a:gdLst>
                <a:gd name="T0" fmla="*/ 668 w 3099"/>
                <a:gd name="T1" fmla="*/ 1616 h 2285"/>
                <a:gd name="T2" fmla="*/ 668 w 3099"/>
                <a:gd name="T3" fmla="*/ 1616 h 2285"/>
                <a:gd name="T4" fmla="*/ 897 w 3099"/>
                <a:gd name="T5" fmla="*/ 1998 h 2285"/>
                <a:gd name="T6" fmla="*/ 1596 w 3099"/>
                <a:gd name="T7" fmla="*/ 2164 h 2285"/>
                <a:gd name="T8" fmla="*/ 1793 w 3099"/>
                <a:gd name="T9" fmla="*/ 2284 h 2285"/>
                <a:gd name="T10" fmla="*/ 2131 w 3099"/>
                <a:gd name="T11" fmla="*/ 2202 h 2285"/>
                <a:gd name="T12" fmla="*/ 2328 w 3099"/>
                <a:gd name="T13" fmla="*/ 2004 h 2285"/>
                <a:gd name="T14" fmla="*/ 2735 w 3099"/>
                <a:gd name="T15" fmla="*/ 1756 h 2285"/>
                <a:gd name="T16" fmla="*/ 2735 w 3099"/>
                <a:gd name="T17" fmla="*/ 1584 h 2285"/>
                <a:gd name="T18" fmla="*/ 3034 w 3099"/>
                <a:gd name="T19" fmla="*/ 1285 h 2285"/>
                <a:gd name="T20" fmla="*/ 2863 w 3099"/>
                <a:gd name="T21" fmla="*/ 833 h 2285"/>
                <a:gd name="T22" fmla="*/ 2379 w 3099"/>
                <a:gd name="T23" fmla="*/ 337 h 2285"/>
                <a:gd name="T24" fmla="*/ 1590 w 3099"/>
                <a:gd name="T25" fmla="*/ 318 h 2285"/>
                <a:gd name="T26" fmla="*/ 891 w 3099"/>
                <a:gd name="T27" fmla="*/ 184 h 2285"/>
                <a:gd name="T28" fmla="*/ 617 w 3099"/>
                <a:gd name="T29" fmla="*/ 0 h 2285"/>
                <a:gd name="T30" fmla="*/ 235 w 3099"/>
                <a:gd name="T31" fmla="*/ 700 h 2285"/>
                <a:gd name="T32" fmla="*/ 413 w 3099"/>
                <a:gd name="T33" fmla="*/ 1024 h 2285"/>
                <a:gd name="T34" fmla="*/ 668 w 3099"/>
                <a:gd name="T35" fmla="*/ 1616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99" h="2285">
                  <a:moveTo>
                    <a:pt x="668" y="1616"/>
                  </a:moveTo>
                  <a:lnTo>
                    <a:pt x="668" y="1616"/>
                  </a:lnTo>
                  <a:cubicBezTo>
                    <a:pt x="789" y="1788"/>
                    <a:pt x="833" y="1935"/>
                    <a:pt x="897" y="1998"/>
                  </a:cubicBezTo>
                  <a:cubicBezTo>
                    <a:pt x="967" y="2068"/>
                    <a:pt x="1304" y="1705"/>
                    <a:pt x="1596" y="2164"/>
                  </a:cubicBezTo>
                  <a:cubicBezTo>
                    <a:pt x="1596" y="2164"/>
                    <a:pt x="1545" y="2284"/>
                    <a:pt x="1793" y="2284"/>
                  </a:cubicBezTo>
                  <a:cubicBezTo>
                    <a:pt x="2048" y="2284"/>
                    <a:pt x="2131" y="2202"/>
                    <a:pt x="2131" y="2202"/>
                  </a:cubicBezTo>
                  <a:cubicBezTo>
                    <a:pt x="2131" y="2202"/>
                    <a:pt x="2232" y="2043"/>
                    <a:pt x="2328" y="2004"/>
                  </a:cubicBezTo>
                  <a:cubicBezTo>
                    <a:pt x="2423" y="1966"/>
                    <a:pt x="2735" y="1756"/>
                    <a:pt x="2735" y="1756"/>
                  </a:cubicBezTo>
                  <a:cubicBezTo>
                    <a:pt x="2735" y="1756"/>
                    <a:pt x="2633" y="1686"/>
                    <a:pt x="2735" y="1584"/>
                  </a:cubicBezTo>
                  <a:cubicBezTo>
                    <a:pt x="2837" y="1483"/>
                    <a:pt x="3098" y="1342"/>
                    <a:pt x="3034" y="1285"/>
                  </a:cubicBezTo>
                  <a:cubicBezTo>
                    <a:pt x="2984" y="1234"/>
                    <a:pt x="2843" y="1094"/>
                    <a:pt x="2863" y="833"/>
                  </a:cubicBezTo>
                  <a:cubicBezTo>
                    <a:pt x="2691" y="814"/>
                    <a:pt x="2379" y="337"/>
                    <a:pt x="2379" y="337"/>
                  </a:cubicBezTo>
                  <a:cubicBezTo>
                    <a:pt x="2213" y="337"/>
                    <a:pt x="1621" y="477"/>
                    <a:pt x="1590" y="318"/>
                  </a:cubicBezTo>
                  <a:cubicBezTo>
                    <a:pt x="1564" y="165"/>
                    <a:pt x="1323" y="184"/>
                    <a:pt x="891" y="184"/>
                  </a:cubicBezTo>
                  <a:cubicBezTo>
                    <a:pt x="591" y="184"/>
                    <a:pt x="604" y="89"/>
                    <a:pt x="617" y="0"/>
                  </a:cubicBezTo>
                  <a:cubicBezTo>
                    <a:pt x="0" y="331"/>
                    <a:pt x="273" y="738"/>
                    <a:pt x="235" y="700"/>
                  </a:cubicBezTo>
                  <a:cubicBezTo>
                    <a:pt x="235" y="700"/>
                    <a:pt x="413" y="884"/>
                    <a:pt x="413" y="1024"/>
                  </a:cubicBezTo>
                  <a:cubicBezTo>
                    <a:pt x="413" y="1164"/>
                    <a:pt x="547" y="1444"/>
                    <a:pt x="668" y="161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6" name="Freeform 492">
              <a:extLst>
                <a:ext uri="{FF2B5EF4-FFF2-40B4-BE49-F238E27FC236}">
                  <a16:creationId xmlns:a16="http://schemas.microsoft.com/office/drawing/2014/main" id="{15D36A00-A9AC-EC4C-8C28-5F806E93E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4512" y="5156983"/>
              <a:ext cx="2265" cy="226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7" name="Freeform 493">
              <a:extLst>
                <a:ext uri="{FF2B5EF4-FFF2-40B4-BE49-F238E27FC236}">
                  <a16:creationId xmlns:a16="http://schemas.microsoft.com/office/drawing/2014/main" id="{45DE3868-5956-854C-A2EF-28DC20B7E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1577" y="6966417"/>
              <a:ext cx="1877248" cy="2140067"/>
            </a:xfrm>
            <a:custGeom>
              <a:avLst/>
              <a:gdLst>
                <a:gd name="T0" fmla="*/ 904 w 3654"/>
                <a:gd name="T1" fmla="*/ 3589 h 4169"/>
                <a:gd name="T2" fmla="*/ 904 w 3654"/>
                <a:gd name="T3" fmla="*/ 3589 h 4169"/>
                <a:gd name="T4" fmla="*/ 1457 w 3654"/>
                <a:gd name="T5" fmla="*/ 4003 h 4169"/>
                <a:gd name="T6" fmla="*/ 1814 w 3654"/>
                <a:gd name="T7" fmla="*/ 4085 h 4169"/>
                <a:gd name="T8" fmla="*/ 2011 w 3654"/>
                <a:gd name="T9" fmla="*/ 3831 h 4169"/>
                <a:gd name="T10" fmla="*/ 2355 w 3654"/>
                <a:gd name="T11" fmla="*/ 3404 h 4169"/>
                <a:gd name="T12" fmla="*/ 2820 w 3654"/>
                <a:gd name="T13" fmla="*/ 2895 h 4169"/>
                <a:gd name="T14" fmla="*/ 3036 w 3654"/>
                <a:gd name="T15" fmla="*/ 2571 h 4169"/>
                <a:gd name="T16" fmla="*/ 3170 w 3654"/>
                <a:gd name="T17" fmla="*/ 2272 h 4169"/>
                <a:gd name="T18" fmla="*/ 3055 w 3654"/>
                <a:gd name="T19" fmla="*/ 1871 h 4169"/>
                <a:gd name="T20" fmla="*/ 3653 w 3654"/>
                <a:gd name="T21" fmla="*/ 1509 h 4169"/>
                <a:gd name="T22" fmla="*/ 3310 w 3654"/>
                <a:gd name="T23" fmla="*/ 1159 h 4169"/>
                <a:gd name="T24" fmla="*/ 2845 w 3654"/>
                <a:gd name="T25" fmla="*/ 351 h 4169"/>
                <a:gd name="T26" fmla="*/ 2457 w 3654"/>
                <a:gd name="T27" fmla="*/ 414 h 4169"/>
                <a:gd name="T28" fmla="*/ 2018 w 3654"/>
                <a:gd name="T29" fmla="*/ 0 h 4169"/>
                <a:gd name="T30" fmla="*/ 2005 w 3654"/>
                <a:gd name="T31" fmla="*/ 20 h 4169"/>
                <a:gd name="T32" fmla="*/ 1426 w 3654"/>
                <a:gd name="T33" fmla="*/ 77 h 4169"/>
                <a:gd name="T34" fmla="*/ 1018 w 3654"/>
                <a:gd name="T35" fmla="*/ 236 h 4169"/>
                <a:gd name="T36" fmla="*/ 808 w 3654"/>
                <a:gd name="T37" fmla="*/ 376 h 4169"/>
                <a:gd name="T38" fmla="*/ 974 w 3654"/>
                <a:gd name="T39" fmla="*/ 1712 h 4169"/>
                <a:gd name="T40" fmla="*/ 477 w 3654"/>
                <a:gd name="T41" fmla="*/ 1496 h 4169"/>
                <a:gd name="T42" fmla="*/ 286 w 3654"/>
                <a:gd name="T43" fmla="*/ 1559 h 4169"/>
                <a:gd name="T44" fmla="*/ 115 w 3654"/>
                <a:gd name="T45" fmla="*/ 1820 h 4169"/>
                <a:gd name="T46" fmla="*/ 210 w 3654"/>
                <a:gd name="T47" fmla="*/ 1883 h 4169"/>
                <a:gd name="T48" fmla="*/ 337 w 3654"/>
                <a:gd name="T49" fmla="*/ 2093 h 4169"/>
                <a:gd name="T50" fmla="*/ 293 w 3654"/>
                <a:gd name="T51" fmla="*/ 2195 h 4169"/>
                <a:gd name="T52" fmla="*/ 331 w 3654"/>
                <a:gd name="T53" fmla="*/ 2361 h 4169"/>
                <a:gd name="T54" fmla="*/ 210 w 3654"/>
                <a:gd name="T55" fmla="*/ 2539 h 4169"/>
                <a:gd name="T56" fmla="*/ 76 w 3654"/>
                <a:gd name="T57" fmla="*/ 2628 h 4169"/>
                <a:gd name="T58" fmla="*/ 108 w 3654"/>
                <a:gd name="T59" fmla="*/ 2819 h 4169"/>
                <a:gd name="T60" fmla="*/ 223 w 3654"/>
                <a:gd name="T61" fmla="*/ 2927 h 4169"/>
                <a:gd name="T62" fmla="*/ 363 w 3654"/>
                <a:gd name="T63" fmla="*/ 2978 h 4169"/>
                <a:gd name="T64" fmla="*/ 904 w 3654"/>
                <a:gd name="T65" fmla="*/ 3589 h 4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54" h="4169">
                  <a:moveTo>
                    <a:pt x="904" y="3589"/>
                  </a:moveTo>
                  <a:lnTo>
                    <a:pt x="904" y="3589"/>
                  </a:lnTo>
                  <a:cubicBezTo>
                    <a:pt x="904" y="3589"/>
                    <a:pt x="1318" y="3723"/>
                    <a:pt x="1457" y="4003"/>
                  </a:cubicBezTo>
                  <a:cubicBezTo>
                    <a:pt x="1457" y="4003"/>
                    <a:pt x="1731" y="4168"/>
                    <a:pt x="1814" y="4085"/>
                  </a:cubicBezTo>
                  <a:cubicBezTo>
                    <a:pt x="1897" y="4003"/>
                    <a:pt x="1878" y="3831"/>
                    <a:pt x="2011" y="3831"/>
                  </a:cubicBezTo>
                  <a:cubicBezTo>
                    <a:pt x="2145" y="3831"/>
                    <a:pt x="2317" y="3595"/>
                    <a:pt x="2355" y="3404"/>
                  </a:cubicBezTo>
                  <a:cubicBezTo>
                    <a:pt x="2393" y="3214"/>
                    <a:pt x="2820" y="3042"/>
                    <a:pt x="2820" y="2895"/>
                  </a:cubicBezTo>
                  <a:cubicBezTo>
                    <a:pt x="2820" y="2749"/>
                    <a:pt x="2966" y="2641"/>
                    <a:pt x="3036" y="2571"/>
                  </a:cubicBezTo>
                  <a:cubicBezTo>
                    <a:pt x="3106" y="2501"/>
                    <a:pt x="3233" y="2335"/>
                    <a:pt x="3170" y="2272"/>
                  </a:cubicBezTo>
                  <a:cubicBezTo>
                    <a:pt x="3106" y="2208"/>
                    <a:pt x="3004" y="1992"/>
                    <a:pt x="3055" y="1871"/>
                  </a:cubicBezTo>
                  <a:cubicBezTo>
                    <a:pt x="3106" y="1750"/>
                    <a:pt x="3653" y="1509"/>
                    <a:pt x="3653" y="1509"/>
                  </a:cubicBezTo>
                  <a:cubicBezTo>
                    <a:pt x="3653" y="1509"/>
                    <a:pt x="3609" y="1210"/>
                    <a:pt x="3310" y="1159"/>
                  </a:cubicBezTo>
                  <a:cubicBezTo>
                    <a:pt x="3310" y="1159"/>
                    <a:pt x="3017" y="351"/>
                    <a:pt x="2845" y="351"/>
                  </a:cubicBezTo>
                  <a:cubicBezTo>
                    <a:pt x="2673" y="351"/>
                    <a:pt x="2622" y="516"/>
                    <a:pt x="2457" y="414"/>
                  </a:cubicBezTo>
                  <a:cubicBezTo>
                    <a:pt x="2317" y="325"/>
                    <a:pt x="2215" y="71"/>
                    <a:pt x="2018" y="0"/>
                  </a:cubicBezTo>
                  <a:cubicBezTo>
                    <a:pt x="2018" y="7"/>
                    <a:pt x="2011" y="13"/>
                    <a:pt x="2005" y="20"/>
                  </a:cubicBezTo>
                  <a:cubicBezTo>
                    <a:pt x="1801" y="223"/>
                    <a:pt x="1668" y="77"/>
                    <a:pt x="1426" y="77"/>
                  </a:cubicBezTo>
                  <a:cubicBezTo>
                    <a:pt x="1184" y="77"/>
                    <a:pt x="1267" y="236"/>
                    <a:pt x="1018" y="236"/>
                  </a:cubicBezTo>
                  <a:cubicBezTo>
                    <a:pt x="770" y="236"/>
                    <a:pt x="808" y="376"/>
                    <a:pt x="808" y="376"/>
                  </a:cubicBezTo>
                  <a:cubicBezTo>
                    <a:pt x="1171" y="968"/>
                    <a:pt x="1108" y="1712"/>
                    <a:pt x="974" y="1712"/>
                  </a:cubicBezTo>
                  <a:cubicBezTo>
                    <a:pt x="840" y="1712"/>
                    <a:pt x="617" y="1496"/>
                    <a:pt x="477" y="1496"/>
                  </a:cubicBezTo>
                  <a:cubicBezTo>
                    <a:pt x="414" y="1496"/>
                    <a:pt x="337" y="1528"/>
                    <a:pt x="286" y="1559"/>
                  </a:cubicBezTo>
                  <a:cubicBezTo>
                    <a:pt x="299" y="1616"/>
                    <a:pt x="115" y="1763"/>
                    <a:pt x="115" y="1820"/>
                  </a:cubicBezTo>
                  <a:cubicBezTo>
                    <a:pt x="115" y="1877"/>
                    <a:pt x="166" y="1871"/>
                    <a:pt x="210" y="1883"/>
                  </a:cubicBezTo>
                  <a:cubicBezTo>
                    <a:pt x="248" y="1896"/>
                    <a:pt x="337" y="2049"/>
                    <a:pt x="337" y="2093"/>
                  </a:cubicBezTo>
                  <a:cubicBezTo>
                    <a:pt x="337" y="2132"/>
                    <a:pt x="293" y="2125"/>
                    <a:pt x="293" y="2195"/>
                  </a:cubicBezTo>
                  <a:cubicBezTo>
                    <a:pt x="293" y="2265"/>
                    <a:pt x="363" y="2259"/>
                    <a:pt x="331" y="2361"/>
                  </a:cubicBezTo>
                  <a:cubicBezTo>
                    <a:pt x="299" y="2456"/>
                    <a:pt x="210" y="2488"/>
                    <a:pt x="210" y="2539"/>
                  </a:cubicBezTo>
                  <a:cubicBezTo>
                    <a:pt x="210" y="2590"/>
                    <a:pt x="115" y="2628"/>
                    <a:pt x="76" y="2628"/>
                  </a:cubicBezTo>
                  <a:cubicBezTo>
                    <a:pt x="38" y="2628"/>
                    <a:pt x="0" y="2787"/>
                    <a:pt x="108" y="2819"/>
                  </a:cubicBezTo>
                  <a:cubicBezTo>
                    <a:pt x="159" y="2838"/>
                    <a:pt x="197" y="2883"/>
                    <a:pt x="223" y="2927"/>
                  </a:cubicBezTo>
                  <a:cubicBezTo>
                    <a:pt x="280" y="2934"/>
                    <a:pt x="337" y="2946"/>
                    <a:pt x="363" y="2978"/>
                  </a:cubicBezTo>
                  <a:cubicBezTo>
                    <a:pt x="427" y="3042"/>
                    <a:pt x="840" y="3303"/>
                    <a:pt x="904" y="358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8" name="Freeform 494">
              <a:extLst>
                <a:ext uri="{FF2B5EF4-FFF2-40B4-BE49-F238E27FC236}">
                  <a16:creationId xmlns:a16="http://schemas.microsoft.com/office/drawing/2014/main" id="{5F979B74-5FB1-3048-AA65-35604E234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8575" y="7691096"/>
              <a:ext cx="1415297" cy="1555794"/>
            </a:xfrm>
            <a:custGeom>
              <a:avLst/>
              <a:gdLst>
                <a:gd name="T0" fmla="*/ 954 w 2755"/>
                <a:gd name="T1" fmla="*/ 2596 h 3030"/>
                <a:gd name="T2" fmla="*/ 954 w 2755"/>
                <a:gd name="T3" fmla="*/ 2596 h 3030"/>
                <a:gd name="T4" fmla="*/ 1336 w 2755"/>
                <a:gd name="T5" fmla="*/ 2876 h 3030"/>
                <a:gd name="T6" fmla="*/ 1992 w 2755"/>
                <a:gd name="T7" fmla="*/ 2984 h 3030"/>
                <a:gd name="T8" fmla="*/ 2157 w 2755"/>
                <a:gd name="T9" fmla="*/ 2443 h 3030"/>
                <a:gd name="T10" fmla="*/ 2608 w 2755"/>
                <a:gd name="T11" fmla="*/ 2030 h 3030"/>
                <a:gd name="T12" fmla="*/ 2608 w 2755"/>
                <a:gd name="T13" fmla="*/ 1495 h 3030"/>
                <a:gd name="T14" fmla="*/ 2678 w 2755"/>
                <a:gd name="T15" fmla="*/ 967 h 3030"/>
                <a:gd name="T16" fmla="*/ 2608 w 2755"/>
                <a:gd name="T17" fmla="*/ 407 h 3030"/>
                <a:gd name="T18" fmla="*/ 2189 w 2755"/>
                <a:gd name="T19" fmla="*/ 77 h 3030"/>
                <a:gd name="T20" fmla="*/ 1387 w 2755"/>
                <a:gd name="T21" fmla="*/ 115 h 3030"/>
                <a:gd name="T22" fmla="*/ 1126 w 2755"/>
                <a:gd name="T23" fmla="*/ 178 h 3030"/>
                <a:gd name="T24" fmla="*/ 833 w 2755"/>
                <a:gd name="T25" fmla="*/ 96 h 3030"/>
                <a:gd name="T26" fmla="*/ 235 w 2755"/>
                <a:gd name="T27" fmla="*/ 458 h 3030"/>
                <a:gd name="T28" fmla="*/ 350 w 2755"/>
                <a:gd name="T29" fmla="*/ 859 h 3030"/>
                <a:gd name="T30" fmla="*/ 216 w 2755"/>
                <a:gd name="T31" fmla="*/ 1158 h 3030"/>
                <a:gd name="T32" fmla="*/ 0 w 2755"/>
                <a:gd name="T33" fmla="*/ 1482 h 3030"/>
                <a:gd name="T34" fmla="*/ 0 w 2755"/>
                <a:gd name="T35" fmla="*/ 1489 h 3030"/>
                <a:gd name="T36" fmla="*/ 935 w 2755"/>
                <a:gd name="T37" fmla="*/ 2106 h 3030"/>
                <a:gd name="T38" fmla="*/ 954 w 2755"/>
                <a:gd name="T39" fmla="*/ 259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55" h="3030">
                  <a:moveTo>
                    <a:pt x="954" y="2596"/>
                  </a:moveTo>
                  <a:lnTo>
                    <a:pt x="954" y="2596"/>
                  </a:lnTo>
                  <a:cubicBezTo>
                    <a:pt x="1005" y="2813"/>
                    <a:pt x="1253" y="2793"/>
                    <a:pt x="1336" y="2876"/>
                  </a:cubicBezTo>
                  <a:cubicBezTo>
                    <a:pt x="1419" y="2959"/>
                    <a:pt x="1813" y="3029"/>
                    <a:pt x="1992" y="2984"/>
                  </a:cubicBezTo>
                  <a:cubicBezTo>
                    <a:pt x="2170" y="2940"/>
                    <a:pt x="2157" y="2520"/>
                    <a:pt x="2157" y="2443"/>
                  </a:cubicBezTo>
                  <a:cubicBezTo>
                    <a:pt x="2157" y="2367"/>
                    <a:pt x="2532" y="2106"/>
                    <a:pt x="2608" y="2030"/>
                  </a:cubicBezTo>
                  <a:cubicBezTo>
                    <a:pt x="2684" y="1947"/>
                    <a:pt x="2608" y="1603"/>
                    <a:pt x="2608" y="1495"/>
                  </a:cubicBezTo>
                  <a:cubicBezTo>
                    <a:pt x="2608" y="1387"/>
                    <a:pt x="2608" y="1126"/>
                    <a:pt x="2678" y="967"/>
                  </a:cubicBezTo>
                  <a:cubicBezTo>
                    <a:pt x="2754" y="808"/>
                    <a:pt x="2608" y="407"/>
                    <a:pt x="2608" y="407"/>
                  </a:cubicBezTo>
                  <a:cubicBezTo>
                    <a:pt x="2423" y="407"/>
                    <a:pt x="2348" y="152"/>
                    <a:pt x="2189" y="77"/>
                  </a:cubicBezTo>
                  <a:cubicBezTo>
                    <a:pt x="2030" y="0"/>
                    <a:pt x="1584" y="77"/>
                    <a:pt x="1387" y="115"/>
                  </a:cubicBezTo>
                  <a:cubicBezTo>
                    <a:pt x="1190" y="152"/>
                    <a:pt x="1222" y="178"/>
                    <a:pt x="1126" y="178"/>
                  </a:cubicBezTo>
                  <a:cubicBezTo>
                    <a:pt x="1030" y="178"/>
                    <a:pt x="833" y="96"/>
                    <a:pt x="833" y="96"/>
                  </a:cubicBezTo>
                  <a:cubicBezTo>
                    <a:pt x="833" y="96"/>
                    <a:pt x="286" y="337"/>
                    <a:pt x="235" y="458"/>
                  </a:cubicBezTo>
                  <a:cubicBezTo>
                    <a:pt x="184" y="579"/>
                    <a:pt x="286" y="795"/>
                    <a:pt x="350" y="859"/>
                  </a:cubicBezTo>
                  <a:cubicBezTo>
                    <a:pt x="413" y="922"/>
                    <a:pt x="286" y="1088"/>
                    <a:pt x="216" y="1158"/>
                  </a:cubicBezTo>
                  <a:cubicBezTo>
                    <a:pt x="146" y="1228"/>
                    <a:pt x="0" y="1336"/>
                    <a:pt x="0" y="1482"/>
                  </a:cubicBezTo>
                  <a:lnTo>
                    <a:pt x="0" y="1489"/>
                  </a:lnTo>
                  <a:cubicBezTo>
                    <a:pt x="375" y="1559"/>
                    <a:pt x="852" y="2017"/>
                    <a:pt x="935" y="2106"/>
                  </a:cubicBezTo>
                  <a:cubicBezTo>
                    <a:pt x="1030" y="2202"/>
                    <a:pt x="903" y="2380"/>
                    <a:pt x="954" y="259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9" name="Freeform 495">
              <a:extLst>
                <a:ext uri="{FF2B5EF4-FFF2-40B4-BE49-F238E27FC236}">
                  <a16:creationId xmlns:a16="http://schemas.microsoft.com/office/drawing/2014/main" id="{7ACFD7A6-C8CC-F14B-986F-D0D8E8CC6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4713" y="8456538"/>
              <a:ext cx="2572444" cy="3007418"/>
            </a:xfrm>
            <a:custGeom>
              <a:avLst/>
              <a:gdLst>
                <a:gd name="T0" fmla="*/ 2806 w 5010"/>
                <a:gd name="T1" fmla="*/ 4544 h 5856"/>
                <a:gd name="T2" fmla="*/ 2806 w 5010"/>
                <a:gd name="T3" fmla="*/ 4544 h 5856"/>
                <a:gd name="T4" fmla="*/ 2616 w 5010"/>
                <a:gd name="T5" fmla="*/ 4226 h 5856"/>
                <a:gd name="T6" fmla="*/ 2476 w 5010"/>
                <a:gd name="T7" fmla="*/ 3876 h 5856"/>
                <a:gd name="T8" fmla="*/ 2635 w 5010"/>
                <a:gd name="T9" fmla="*/ 3462 h 5856"/>
                <a:gd name="T10" fmla="*/ 2794 w 5010"/>
                <a:gd name="T11" fmla="*/ 3564 h 5856"/>
                <a:gd name="T12" fmla="*/ 3112 w 5010"/>
                <a:gd name="T13" fmla="*/ 3430 h 5856"/>
                <a:gd name="T14" fmla="*/ 3570 w 5010"/>
                <a:gd name="T15" fmla="*/ 3341 h 5856"/>
                <a:gd name="T16" fmla="*/ 3907 w 5010"/>
                <a:gd name="T17" fmla="*/ 3265 h 5856"/>
                <a:gd name="T18" fmla="*/ 4149 w 5010"/>
                <a:gd name="T19" fmla="*/ 2965 h 5856"/>
                <a:gd name="T20" fmla="*/ 4118 w 5010"/>
                <a:gd name="T21" fmla="*/ 2749 h 5856"/>
                <a:gd name="T22" fmla="*/ 4442 w 5010"/>
                <a:gd name="T23" fmla="*/ 2711 h 5856"/>
                <a:gd name="T24" fmla="*/ 4270 w 5010"/>
                <a:gd name="T25" fmla="*/ 2354 h 5856"/>
                <a:gd name="T26" fmla="*/ 4798 w 5010"/>
                <a:gd name="T27" fmla="*/ 1826 h 5856"/>
                <a:gd name="T28" fmla="*/ 4900 w 5010"/>
                <a:gd name="T29" fmla="*/ 1476 h 5856"/>
                <a:gd name="T30" fmla="*/ 5009 w 5010"/>
                <a:gd name="T31" fmla="*/ 1330 h 5856"/>
                <a:gd name="T32" fmla="*/ 4722 w 5010"/>
                <a:gd name="T33" fmla="*/ 1107 h 5856"/>
                <a:gd name="T34" fmla="*/ 4703 w 5010"/>
                <a:gd name="T35" fmla="*/ 617 h 5856"/>
                <a:gd name="T36" fmla="*/ 3768 w 5010"/>
                <a:gd name="T37" fmla="*/ 0 h 5856"/>
                <a:gd name="T38" fmla="*/ 3303 w 5010"/>
                <a:gd name="T39" fmla="*/ 502 h 5856"/>
                <a:gd name="T40" fmla="*/ 2959 w 5010"/>
                <a:gd name="T41" fmla="*/ 929 h 5856"/>
                <a:gd name="T42" fmla="*/ 2762 w 5010"/>
                <a:gd name="T43" fmla="*/ 1183 h 5856"/>
                <a:gd name="T44" fmla="*/ 2405 w 5010"/>
                <a:gd name="T45" fmla="*/ 1101 h 5856"/>
                <a:gd name="T46" fmla="*/ 1852 w 5010"/>
                <a:gd name="T47" fmla="*/ 687 h 5856"/>
                <a:gd name="T48" fmla="*/ 1311 w 5010"/>
                <a:gd name="T49" fmla="*/ 76 h 5856"/>
                <a:gd name="T50" fmla="*/ 1171 w 5010"/>
                <a:gd name="T51" fmla="*/ 25 h 5856"/>
                <a:gd name="T52" fmla="*/ 1184 w 5010"/>
                <a:gd name="T53" fmla="*/ 159 h 5856"/>
                <a:gd name="T54" fmla="*/ 1133 w 5010"/>
                <a:gd name="T55" fmla="*/ 471 h 5856"/>
                <a:gd name="T56" fmla="*/ 1088 w 5010"/>
                <a:gd name="T57" fmla="*/ 744 h 5856"/>
                <a:gd name="T58" fmla="*/ 1044 w 5010"/>
                <a:gd name="T59" fmla="*/ 1126 h 5856"/>
                <a:gd name="T60" fmla="*/ 916 w 5010"/>
                <a:gd name="T61" fmla="*/ 1998 h 5856"/>
                <a:gd name="T62" fmla="*/ 916 w 5010"/>
                <a:gd name="T63" fmla="*/ 2215 h 5856"/>
                <a:gd name="T64" fmla="*/ 611 w 5010"/>
                <a:gd name="T65" fmla="*/ 3799 h 5856"/>
                <a:gd name="T66" fmla="*/ 541 w 5010"/>
                <a:gd name="T67" fmla="*/ 4098 h 5856"/>
                <a:gd name="T68" fmla="*/ 426 w 5010"/>
                <a:gd name="T69" fmla="*/ 4251 h 5856"/>
                <a:gd name="T70" fmla="*/ 140 w 5010"/>
                <a:gd name="T71" fmla="*/ 4512 h 5856"/>
                <a:gd name="T72" fmla="*/ 51 w 5010"/>
                <a:gd name="T73" fmla="*/ 4601 h 5856"/>
                <a:gd name="T74" fmla="*/ 280 w 5010"/>
                <a:gd name="T75" fmla="*/ 4786 h 5856"/>
                <a:gd name="T76" fmla="*/ 522 w 5010"/>
                <a:gd name="T77" fmla="*/ 4779 h 5856"/>
                <a:gd name="T78" fmla="*/ 464 w 5010"/>
                <a:gd name="T79" fmla="*/ 5091 h 5856"/>
                <a:gd name="T80" fmla="*/ 604 w 5010"/>
                <a:gd name="T81" fmla="*/ 5219 h 5856"/>
                <a:gd name="T82" fmla="*/ 821 w 5010"/>
                <a:gd name="T83" fmla="*/ 5257 h 5856"/>
                <a:gd name="T84" fmla="*/ 1470 w 5010"/>
                <a:gd name="T85" fmla="*/ 5505 h 5856"/>
                <a:gd name="T86" fmla="*/ 2005 w 5010"/>
                <a:gd name="T87" fmla="*/ 5791 h 5856"/>
                <a:gd name="T88" fmla="*/ 2259 w 5010"/>
                <a:gd name="T89" fmla="*/ 5798 h 5856"/>
                <a:gd name="T90" fmla="*/ 2647 w 5010"/>
                <a:gd name="T91" fmla="*/ 4970 h 5856"/>
                <a:gd name="T92" fmla="*/ 2806 w 5010"/>
                <a:gd name="T93" fmla="*/ 4544 h 5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10" h="5856">
                  <a:moveTo>
                    <a:pt x="2806" y="4544"/>
                  </a:moveTo>
                  <a:lnTo>
                    <a:pt x="2806" y="4544"/>
                  </a:lnTo>
                  <a:cubicBezTo>
                    <a:pt x="2806" y="4442"/>
                    <a:pt x="2616" y="4226"/>
                    <a:pt x="2616" y="4226"/>
                  </a:cubicBezTo>
                  <a:cubicBezTo>
                    <a:pt x="2291" y="4353"/>
                    <a:pt x="2405" y="3946"/>
                    <a:pt x="2476" y="3876"/>
                  </a:cubicBezTo>
                  <a:cubicBezTo>
                    <a:pt x="2552" y="3799"/>
                    <a:pt x="2577" y="3462"/>
                    <a:pt x="2635" y="3462"/>
                  </a:cubicBezTo>
                  <a:cubicBezTo>
                    <a:pt x="2692" y="3462"/>
                    <a:pt x="2730" y="3564"/>
                    <a:pt x="2794" y="3564"/>
                  </a:cubicBezTo>
                  <a:cubicBezTo>
                    <a:pt x="2857" y="3564"/>
                    <a:pt x="3029" y="3430"/>
                    <a:pt x="3112" y="3430"/>
                  </a:cubicBezTo>
                  <a:cubicBezTo>
                    <a:pt x="3195" y="3430"/>
                    <a:pt x="3507" y="3341"/>
                    <a:pt x="3570" y="3341"/>
                  </a:cubicBezTo>
                  <a:cubicBezTo>
                    <a:pt x="3634" y="3341"/>
                    <a:pt x="3831" y="3341"/>
                    <a:pt x="3907" y="3265"/>
                  </a:cubicBezTo>
                  <a:cubicBezTo>
                    <a:pt x="3990" y="3182"/>
                    <a:pt x="4092" y="3080"/>
                    <a:pt x="4149" y="2965"/>
                  </a:cubicBezTo>
                  <a:cubicBezTo>
                    <a:pt x="4207" y="2851"/>
                    <a:pt x="4060" y="2876"/>
                    <a:pt x="4118" y="2749"/>
                  </a:cubicBezTo>
                  <a:cubicBezTo>
                    <a:pt x="4175" y="2622"/>
                    <a:pt x="4372" y="2781"/>
                    <a:pt x="4442" y="2711"/>
                  </a:cubicBezTo>
                  <a:cubicBezTo>
                    <a:pt x="4518" y="2634"/>
                    <a:pt x="4308" y="2475"/>
                    <a:pt x="4270" y="2354"/>
                  </a:cubicBezTo>
                  <a:cubicBezTo>
                    <a:pt x="4232" y="2233"/>
                    <a:pt x="4697" y="1928"/>
                    <a:pt x="4798" y="1826"/>
                  </a:cubicBezTo>
                  <a:cubicBezTo>
                    <a:pt x="4900" y="1724"/>
                    <a:pt x="4900" y="1578"/>
                    <a:pt x="4900" y="1476"/>
                  </a:cubicBezTo>
                  <a:cubicBezTo>
                    <a:pt x="4900" y="1425"/>
                    <a:pt x="4958" y="1374"/>
                    <a:pt x="5009" y="1330"/>
                  </a:cubicBezTo>
                  <a:cubicBezTo>
                    <a:pt x="4900" y="1298"/>
                    <a:pt x="4760" y="1260"/>
                    <a:pt x="4722" y="1107"/>
                  </a:cubicBezTo>
                  <a:cubicBezTo>
                    <a:pt x="4671" y="891"/>
                    <a:pt x="4798" y="713"/>
                    <a:pt x="4703" y="617"/>
                  </a:cubicBezTo>
                  <a:cubicBezTo>
                    <a:pt x="4620" y="528"/>
                    <a:pt x="4143" y="70"/>
                    <a:pt x="3768" y="0"/>
                  </a:cubicBezTo>
                  <a:cubicBezTo>
                    <a:pt x="3755" y="146"/>
                    <a:pt x="3341" y="312"/>
                    <a:pt x="3303" y="502"/>
                  </a:cubicBezTo>
                  <a:cubicBezTo>
                    <a:pt x="3265" y="693"/>
                    <a:pt x="3093" y="929"/>
                    <a:pt x="2959" y="929"/>
                  </a:cubicBezTo>
                  <a:cubicBezTo>
                    <a:pt x="2826" y="929"/>
                    <a:pt x="2845" y="1101"/>
                    <a:pt x="2762" y="1183"/>
                  </a:cubicBezTo>
                  <a:cubicBezTo>
                    <a:pt x="2679" y="1266"/>
                    <a:pt x="2405" y="1101"/>
                    <a:pt x="2405" y="1101"/>
                  </a:cubicBezTo>
                  <a:cubicBezTo>
                    <a:pt x="2266" y="821"/>
                    <a:pt x="1852" y="687"/>
                    <a:pt x="1852" y="687"/>
                  </a:cubicBezTo>
                  <a:cubicBezTo>
                    <a:pt x="1788" y="401"/>
                    <a:pt x="1375" y="140"/>
                    <a:pt x="1311" y="76"/>
                  </a:cubicBezTo>
                  <a:cubicBezTo>
                    <a:pt x="1285" y="44"/>
                    <a:pt x="1228" y="32"/>
                    <a:pt x="1171" y="25"/>
                  </a:cubicBezTo>
                  <a:cubicBezTo>
                    <a:pt x="1196" y="82"/>
                    <a:pt x="1203" y="140"/>
                    <a:pt x="1184" y="159"/>
                  </a:cubicBezTo>
                  <a:cubicBezTo>
                    <a:pt x="1139" y="203"/>
                    <a:pt x="1158" y="394"/>
                    <a:pt x="1133" y="471"/>
                  </a:cubicBezTo>
                  <a:cubicBezTo>
                    <a:pt x="1114" y="547"/>
                    <a:pt x="1114" y="674"/>
                    <a:pt x="1088" y="744"/>
                  </a:cubicBezTo>
                  <a:cubicBezTo>
                    <a:pt x="1063" y="814"/>
                    <a:pt x="1044" y="1024"/>
                    <a:pt x="1044" y="1126"/>
                  </a:cubicBezTo>
                  <a:cubicBezTo>
                    <a:pt x="1044" y="1228"/>
                    <a:pt x="916" y="1935"/>
                    <a:pt x="916" y="1998"/>
                  </a:cubicBezTo>
                  <a:cubicBezTo>
                    <a:pt x="916" y="2062"/>
                    <a:pt x="916" y="2215"/>
                    <a:pt x="916" y="2215"/>
                  </a:cubicBezTo>
                  <a:cubicBezTo>
                    <a:pt x="916" y="2215"/>
                    <a:pt x="719" y="3666"/>
                    <a:pt x="611" y="3799"/>
                  </a:cubicBezTo>
                  <a:cubicBezTo>
                    <a:pt x="547" y="3876"/>
                    <a:pt x="566" y="4022"/>
                    <a:pt x="541" y="4098"/>
                  </a:cubicBezTo>
                  <a:cubicBezTo>
                    <a:pt x="515" y="4181"/>
                    <a:pt x="458" y="4168"/>
                    <a:pt x="426" y="4251"/>
                  </a:cubicBezTo>
                  <a:cubicBezTo>
                    <a:pt x="401" y="4334"/>
                    <a:pt x="242" y="4512"/>
                    <a:pt x="140" y="4512"/>
                  </a:cubicBezTo>
                  <a:cubicBezTo>
                    <a:pt x="38" y="4512"/>
                    <a:pt x="0" y="4582"/>
                    <a:pt x="51" y="4601"/>
                  </a:cubicBezTo>
                  <a:cubicBezTo>
                    <a:pt x="108" y="4614"/>
                    <a:pt x="229" y="4786"/>
                    <a:pt x="280" y="4786"/>
                  </a:cubicBezTo>
                  <a:cubicBezTo>
                    <a:pt x="331" y="4786"/>
                    <a:pt x="413" y="4703"/>
                    <a:pt x="522" y="4779"/>
                  </a:cubicBezTo>
                  <a:cubicBezTo>
                    <a:pt x="630" y="4856"/>
                    <a:pt x="579" y="4977"/>
                    <a:pt x="464" y="5091"/>
                  </a:cubicBezTo>
                  <a:cubicBezTo>
                    <a:pt x="350" y="5206"/>
                    <a:pt x="484" y="5219"/>
                    <a:pt x="604" y="5219"/>
                  </a:cubicBezTo>
                  <a:cubicBezTo>
                    <a:pt x="725" y="5219"/>
                    <a:pt x="821" y="5257"/>
                    <a:pt x="821" y="5257"/>
                  </a:cubicBezTo>
                  <a:cubicBezTo>
                    <a:pt x="1082" y="5473"/>
                    <a:pt x="1375" y="5409"/>
                    <a:pt x="1470" y="5505"/>
                  </a:cubicBezTo>
                  <a:cubicBezTo>
                    <a:pt x="1559" y="5594"/>
                    <a:pt x="1502" y="5855"/>
                    <a:pt x="2005" y="5791"/>
                  </a:cubicBezTo>
                  <a:cubicBezTo>
                    <a:pt x="2113" y="5779"/>
                    <a:pt x="2195" y="5785"/>
                    <a:pt x="2259" y="5798"/>
                  </a:cubicBezTo>
                  <a:cubicBezTo>
                    <a:pt x="2297" y="5530"/>
                    <a:pt x="2584" y="5091"/>
                    <a:pt x="2647" y="4970"/>
                  </a:cubicBezTo>
                  <a:cubicBezTo>
                    <a:pt x="2724" y="4830"/>
                    <a:pt x="2806" y="4646"/>
                    <a:pt x="2806" y="454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0" name="Freeform 496">
              <a:extLst>
                <a:ext uri="{FF2B5EF4-FFF2-40B4-BE49-F238E27FC236}">
                  <a16:creationId xmlns:a16="http://schemas.microsoft.com/office/drawing/2014/main" id="{7461B4C3-6141-B242-98AD-E6C108F93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4125" y="9140455"/>
              <a:ext cx="2823800" cy="2622432"/>
            </a:xfrm>
            <a:custGeom>
              <a:avLst/>
              <a:gdLst>
                <a:gd name="T0" fmla="*/ 3774 w 5499"/>
                <a:gd name="T1" fmla="*/ 4748 h 5105"/>
                <a:gd name="T2" fmla="*/ 3774 w 5499"/>
                <a:gd name="T3" fmla="*/ 4748 h 5105"/>
                <a:gd name="T4" fmla="*/ 3602 w 5499"/>
                <a:gd name="T5" fmla="*/ 4633 h 5105"/>
                <a:gd name="T6" fmla="*/ 3310 w 5499"/>
                <a:gd name="T7" fmla="*/ 4455 h 5105"/>
                <a:gd name="T8" fmla="*/ 3431 w 5499"/>
                <a:gd name="T9" fmla="*/ 4277 h 5105"/>
                <a:gd name="T10" fmla="*/ 3081 w 5499"/>
                <a:gd name="T11" fmla="*/ 3717 h 5105"/>
                <a:gd name="T12" fmla="*/ 3221 w 5499"/>
                <a:gd name="T13" fmla="*/ 3309 h 5105"/>
                <a:gd name="T14" fmla="*/ 3781 w 5499"/>
                <a:gd name="T15" fmla="*/ 3303 h 5105"/>
                <a:gd name="T16" fmla="*/ 4206 w 5499"/>
                <a:gd name="T17" fmla="*/ 3303 h 5105"/>
                <a:gd name="T18" fmla="*/ 4371 w 5499"/>
                <a:gd name="T19" fmla="*/ 2966 h 5105"/>
                <a:gd name="T20" fmla="*/ 4429 w 5499"/>
                <a:gd name="T21" fmla="*/ 2832 h 5105"/>
                <a:gd name="T22" fmla="*/ 4957 w 5499"/>
                <a:gd name="T23" fmla="*/ 2590 h 5105"/>
                <a:gd name="T24" fmla="*/ 5193 w 5499"/>
                <a:gd name="T25" fmla="*/ 2469 h 5105"/>
                <a:gd name="T26" fmla="*/ 5498 w 5499"/>
                <a:gd name="T27" fmla="*/ 2056 h 5105"/>
                <a:gd name="T28" fmla="*/ 5358 w 5499"/>
                <a:gd name="T29" fmla="*/ 1794 h 5105"/>
                <a:gd name="T30" fmla="*/ 5059 w 5499"/>
                <a:gd name="T31" fmla="*/ 1368 h 5105"/>
                <a:gd name="T32" fmla="*/ 4881 w 5499"/>
                <a:gd name="T33" fmla="*/ 764 h 5105"/>
                <a:gd name="T34" fmla="*/ 4543 w 5499"/>
                <a:gd name="T35" fmla="*/ 375 h 5105"/>
                <a:gd name="T36" fmla="*/ 4499 w 5499"/>
                <a:gd name="T37" fmla="*/ 197 h 5105"/>
                <a:gd name="T38" fmla="*/ 4104 w 5499"/>
                <a:gd name="T39" fmla="*/ 643 h 5105"/>
                <a:gd name="T40" fmla="*/ 3863 w 5499"/>
                <a:gd name="T41" fmla="*/ 834 h 5105"/>
                <a:gd name="T42" fmla="*/ 3628 w 5499"/>
                <a:gd name="T43" fmla="*/ 725 h 5105"/>
                <a:gd name="T44" fmla="*/ 3564 w 5499"/>
                <a:gd name="T45" fmla="*/ 324 h 5105"/>
                <a:gd name="T46" fmla="*/ 3526 w 5499"/>
                <a:gd name="T47" fmla="*/ 153 h 5105"/>
                <a:gd name="T48" fmla="*/ 3501 w 5499"/>
                <a:gd name="T49" fmla="*/ 165 h 5105"/>
                <a:gd name="T50" fmla="*/ 2845 w 5499"/>
                <a:gd name="T51" fmla="*/ 57 h 5105"/>
                <a:gd name="T52" fmla="*/ 2750 w 5499"/>
                <a:gd name="T53" fmla="*/ 0 h 5105"/>
                <a:gd name="T54" fmla="*/ 2641 w 5499"/>
                <a:gd name="T55" fmla="*/ 146 h 5105"/>
                <a:gd name="T56" fmla="*/ 2539 w 5499"/>
                <a:gd name="T57" fmla="*/ 496 h 5105"/>
                <a:gd name="T58" fmla="*/ 2011 w 5499"/>
                <a:gd name="T59" fmla="*/ 1024 h 5105"/>
                <a:gd name="T60" fmla="*/ 2183 w 5499"/>
                <a:gd name="T61" fmla="*/ 1381 h 5105"/>
                <a:gd name="T62" fmla="*/ 1859 w 5499"/>
                <a:gd name="T63" fmla="*/ 1419 h 5105"/>
                <a:gd name="T64" fmla="*/ 1890 w 5499"/>
                <a:gd name="T65" fmla="*/ 1635 h 5105"/>
                <a:gd name="T66" fmla="*/ 1648 w 5499"/>
                <a:gd name="T67" fmla="*/ 1935 h 5105"/>
                <a:gd name="T68" fmla="*/ 1311 w 5499"/>
                <a:gd name="T69" fmla="*/ 2011 h 5105"/>
                <a:gd name="T70" fmla="*/ 853 w 5499"/>
                <a:gd name="T71" fmla="*/ 2100 h 5105"/>
                <a:gd name="T72" fmla="*/ 535 w 5499"/>
                <a:gd name="T73" fmla="*/ 2234 h 5105"/>
                <a:gd name="T74" fmla="*/ 376 w 5499"/>
                <a:gd name="T75" fmla="*/ 2132 h 5105"/>
                <a:gd name="T76" fmla="*/ 217 w 5499"/>
                <a:gd name="T77" fmla="*/ 2546 h 5105"/>
                <a:gd name="T78" fmla="*/ 357 w 5499"/>
                <a:gd name="T79" fmla="*/ 2896 h 5105"/>
                <a:gd name="T80" fmla="*/ 547 w 5499"/>
                <a:gd name="T81" fmla="*/ 3214 h 5105"/>
                <a:gd name="T82" fmla="*/ 388 w 5499"/>
                <a:gd name="T83" fmla="*/ 3640 h 5105"/>
                <a:gd name="T84" fmla="*/ 0 w 5499"/>
                <a:gd name="T85" fmla="*/ 4468 h 5105"/>
                <a:gd name="T86" fmla="*/ 331 w 5499"/>
                <a:gd name="T87" fmla="*/ 4678 h 5105"/>
                <a:gd name="T88" fmla="*/ 1088 w 5499"/>
                <a:gd name="T89" fmla="*/ 4754 h 5105"/>
                <a:gd name="T90" fmla="*/ 1343 w 5499"/>
                <a:gd name="T91" fmla="*/ 4449 h 5105"/>
                <a:gd name="T92" fmla="*/ 2037 w 5499"/>
                <a:gd name="T93" fmla="*/ 4671 h 5105"/>
                <a:gd name="T94" fmla="*/ 2450 w 5499"/>
                <a:gd name="T95" fmla="*/ 4786 h 5105"/>
                <a:gd name="T96" fmla="*/ 2807 w 5499"/>
                <a:gd name="T97" fmla="*/ 4881 h 5105"/>
                <a:gd name="T98" fmla="*/ 2928 w 5499"/>
                <a:gd name="T99" fmla="*/ 5091 h 5105"/>
                <a:gd name="T100" fmla="*/ 2979 w 5499"/>
                <a:gd name="T101" fmla="*/ 5104 h 5105"/>
                <a:gd name="T102" fmla="*/ 3437 w 5499"/>
                <a:gd name="T103" fmla="*/ 4805 h 5105"/>
                <a:gd name="T104" fmla="*/ 3774 w 5499"/>
                <a:gd name="T105" fmla="*/ 4748 h 5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499" h="5105">
                  <a:moveTo>
                    <a:pt x="3774" y="4748"/>
                  </a:moveTo>
                  <a:lnTo>
                    <a:pt x="3774" y="4748"/>
                  </a:lnTo>
                  <a:cubicBezTo>
                    <a:pt x="3774" y="4748"/>
                    <a:pt x="3711" y="4690"/>
                    <a:pt x="3602" y="4633"/>
                  </a:cubicBezTo>
                  <a:cubicBezTo>
                    <a:pt x="3494" y="4576"/>
                    <a:pt x="3310" y="4525"/>
                    <a:pt x="3310" y="4455"/>
                  </a:cubicBezTo>
                  <a:cubicBezTo>
                    <a:pt x="3310" y="4385"/>
                    <a:pt x="3431" y="4277"/>
                    <a:pt x="3431" y="4277"/>
                  </a:cubicBezTo>
                  <a:cubicBezTo>
                    <a:pt x="3507" y="3882"/>
                    <a:pt x="3240" y="3876"/>
                    <a:pt x="3081" y="3717"/>
                  </a:cubicBezTo>
                  <a:cubicBezTo>
                    <a:pt x="2921" y="3558"/>
                    <a:pt x="3081" y="3309"/>
                    <a:pt x="3221" y="3309"/>
                  </a:cubicBezTo>
                  <a:cubicBezTo>
                    <a:pt x="3361" y="3309"/>
                    <a:pt x="3609" y="3373"/>
                    <a:pt x="3781" y="3303"/>
                  </a:cubicBezTo>
                  <a:cubicBezTo>
                    <a:pt x="3952" y="3233"/>
                    <a:pt x="3996" y="3303"/>
                    <a:pt x="4206" y="3303"/>
                  </a:cubicBezTo>
                  <a:cubicBezTo>
                    <a:pt x="4422" y="3303"/>
                    <a:pt x="4371" y="3036"/>
                    <a:pt x="4371" y="2966"/>
                  </a:cubicBezTo>
                  <a:cubicBezTo>
                    <a:pt x="4371" y="2896"/>
                    <a:pt x="4429" y="2832"/>
                    <a:pt x="4429" y="2832"/>
                  </a:cubicBezTo>
                  <a:cubicBezTo>
                    <a:pt x="4760" y="2832"/>
                    <a:pt x="4957" y="2667"/>
                    <a:pt x="4957" y="2590"/>
                  </a:cubicBezTo>
                  <a:cubicBezTo>
                    <a:pt x="4957" y="2520"/>
                    <a:pt x="5052" y="2501"/>
                    <a:pt x="5193" y="2469"/>
                  </a:cubicBezTo>
                  <a:cubicBezTo>
                    <a:pt x="5333" y="2437"/>
                    <a:pt x="5498" y="2056"/>
                    <a:pt x="5498" y="2056"/>
                  </a:cubicBezTo>
                  <a:cubicBezTo>
                    <a:pt x="5313" y="1998"/>
                    <a:pt x="5358" y="1794"/>
                    <a:pt x="5358" y="1794"/>
                  </a:cubicBezTo>
                  <a:cubicBezTo>
                    <a:pt x="5275" y="1794"/>
                    <a:pt x="5059" y="1610"/>
                    <a:pt x="5059" y="1368"/>
                  </a:cubicBezTo>
                  <a:cubicBezTo>
                    <a:pt x="5059" y="1126"/>
                    <a:pt x="4944" y="827"/>
                    <a:pt x="4881" y="764"/>
                  </a:cubicBezTo>
                  <a:cubicBezTo>
                    <a:pt x="4811" y="694"/>
                    <a:pt x="4633" y="413"/>
                    <a:pt x="4543" y="375"/>
                  </a:cubicBezTo>
                  <a:cubicBezTo>
                    <a:pt x="4454" y="337"/>
                    <a:pt x="4588" y="197"/>
                    <a:pt x="4499" y="197"/>
                  </a:cubicBezTo>
                  <a:cubicBezTo>
                    <a:pt x="4416" y="197"/>
                    <a:pt x="4142" y="490"/>
                    <a:pt x="4104" y="643"/>
                  </a:cubicBezTo>
                  <a:cubicBezTo>
                    <a:pt x="4066" y="802"/>
                    <a:pt x="4015" y="789"/>
                    <a:pt x="3863" y="834"/>
                  </a:cubicBezTo>
                  <a:cubicBezTo>
                    <a:pt x="3711" y="872"/>
                    <a:pt x="3577" y="834"/>
                    <a:pt x="3628" y="725"/>
                  </a:cubicBezTo>
                  <a:cubicBezTo>
                    <a:pt x="3679" y="623"/>
                    <a:pt x="3622" y="382"/>
                    <a:pt x="3564" y="324"/>
                  </a:cubicBezTo>
                  <a:cubicBezTo>
                    <a:pt x="3532" y="293"/>
                    <a:pt x="3526" y="216"/>
                    <a:pt x="3526" y="153"/>
                  </a:cubicBezTo>
                  <a:cubicBezTo>
                    <a:pt x="3520" y="159"/>
                    <a:pt x="3513" y="159"/>
                    <a:pt x="3501" y="165"/>
                  </a:cubicBezTo>
                  <a:cubicBezTo>
                    <a:pt x="3322" y="210"/>
                    <a:pt x="2928" y="140"/>
                    <a:pt x="2845" y="57"/>
                  </a:cubicBezTo>
                  <a:cubicBezTo>
                    <a:pt x="2826" y="32"/>
                    <a:pt x="2788" y="19"/>
                    <a:pt x="2750" y="0"/>
                  </a:cubicBezTo>
                  <a:cubicBezTo>
                    <a:pt x="2699" y="44"/>
                    <a:pt x="2641" y="95"/>
                    <a:pt x="2641" y="146"/>
                  </a:cubicBezTo>
                  <a:cubicBezTo>
                    <a:pt x="2641" y="248"/>
                    <a:pt x="2641" y="394"/>
                    <a:pt x="2539" y="496"/>
                  </a:cubicBezTo>
                  <a:cubicBezTo>
                    <a:pt x="2438" y="598"/>
                    <a:pt x="1973" y="903"/>
                    <a:pt x="2011" y="1024"/>
                  </a:cubicBezTo>
                  <a:cubicBezTo>
                    <a:pt x="2049" y="1145"/>
                    <a:pt x="2259" y="1304"/>
                    <a:pt x="2183" y="1381"/>
                  </a:cubicBezTo>
                  <a:cubicBezTo>
                    <a:pt x="2113" y="1451"/>
                    <a:pt x="1916" y="1292"/>
                    <a:pt x="1859" y="1419"/>
                  </a:cubicBezTo>
                  <a:cubicBezTo>
                    <a:pt x="1801" y="1546"/>
                    <a:pt x="1948" y="1521"/>
                    <a:pt x="1890" y="1635"/>
                  </a:cubicBezTo>
                  <a:cubicBezTo>
                    <a:pt x="1833" y="1750"/>
                    <a:pt x="1731" y="1852"/>
                    <a:pt x="1648" y="1935"/>
                  </a:cubicBezTo>
                  <a:cubicBezTo>
                    <a:pt x="1572" y="2011"/>
                    <a:pt x="1375" y="2011"/>
                    <a:pt x="1311" y="2011"/>
                  </a:cubicBezTo>
                  <a:cubicBezTo>
                    <a:pt x="1248" y="2011"/>
                    <a:pt x="936" y="2100"/>
                    <a:pt x="853" y="2100"/>
                  </a:cubicBezTo>
                  <a:cubicBezTo>
                    <a:pt x="770" y="2100"/>
                    <a:pt x="598" y="2234"/>
                    <a:pt x="535" y="2234"/>
                  </a:cubicBezTo>
                  <a:cubicBezTo>
                    <a:pt x="471" y="2234"/>
                    <a:pt x="433" y="2132"/>
                    <a:pt x="376" y="2132"/>
                  </a:cubicBezTo>
                  <a:cubicBezTo>
                    <a:pt x="318" y="2132"/>
                    <a:pt x="293" y="2469"/>
                    <a:pt x="217" y="2546"/>
                  </a:cubicBezTo>
                  <a:cubicBezTo>
                    <a:pt x="146" y="2616"/>
                    <a:pt x="32" y="3023"/>
                    <a:pt x="357" y="2896"/>
                  </a:cubicBezTo>
                  <a:cubicBezTo>
                    <a:pt x="357" y="2896"/>
                    <a:pt x="547" y="3112"/>
                    <a:pt x="547" y="3214"/>
                  </a:cubicBezTo>
                  <a:cubicBezTo>
                    <a:pt x="547" y="3316"/>
                    <a:pt x="465" y="3500"/>
                    <a:pt x="388" y="3640"/>
                  </a:cubicBezTo>
                  <a:cubicBezTo>
                    <a:pt x="325" y="3761"/>
                    <a:pt x="38" y="4200"/>
                    <a:pt x="0" y="4468"/>
                  </a:cubicBezTo>
                  <a:cubicBezTo>
                    <a:pt x="242" y="4525"/>
                    <a:pt x="242" y="4709"/>
                    <a:pt x="331" y="4678"/>
                  </a:cubicBezTo>
                  <a:cubicBezTo>
                    <a:pt x="560" y="4601"/>
                    <a:pt x="923" y="4735"/>
                    <a:pt x="1088" y="4754"/>
                  </a:cubicBezTo>
                  <a:cubicBezTo>
                    <a:pt x="1483" y="4792"/>
                    <a:pt x="1222" y="4468"/>
                    <a:pt x="1343" y="4449"/>
                  </a:cubicBezTo>
                  <a:cubicBezTo>
                    <a:pt x="1699" y="4398"/>
                    <a:pt x="1967" y="4646"/>
                    <a:pt x="2037" y="4671"/>
                  </a:cubicBezTo>
                  <a:cubicBezTo>
                    <a:pt x="2107" y="4703"/>
                    <a:pt x="2387" y="4633"/>
                    <a:pt x="2450" y="4786"/>
                  </a:cubicBezTo>
                  <a:cubicBezTo>
                    <a:pt x="2514" y="4945"/>
                    <a:pt x="2629" y="4786"/>
                    <a:pt x="2807" y="4881"/>
                  </a:cubicBezTo>
                  <a:cubicBezTo>
                    <a:pt x="2883" y="4919"/>
                    <a:pt x="2883" y="5072"/>
                    <a:pt x="2928" y="5091"/>
                  </a:cubicBezTo>
                  <a:cubicBezTo>
                    <a:pt x="2947" y="5098"/>
                    <a:pt x="2960" y="5098"/>
                    <a:pt x="2979" y="5104"/>
                  </a:cubicBezTo>
                  <a:cubicBezTo>
                    <a:pt x="3144" y="5021"/>
                    <a:pt x="3367" y="4805"/>
                    <a:pt x="3437" y="4805"/>
                  </a:cubicBezTo>
                  <a:cubicBezTo>
                    <a:pt x="3520" y="4805"/>
                    <a:pt x="3774" y="4748"/>
                    <a:pt x="3774" y="4748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1" name="Freeform 497">
              <a:extLst>
                <a:ext uri="{FF2B5EF4-FFF2-40B4-BE49-F238E27FC236}">
                  <a16:creationId xmlns:a16="http://schemas.microsoft.com/office/drawing/2014/main" id="{1FCAEBAF-0B04-354D-AC41-9B73176FA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5472" y="9163100"/>
              <a:ext cx="2359582" cy="2769632"/>
            </a:xfrm>
            <a:custGeom>
              <a:avLst/>
              <a:gdLst>
                <a:gd name="T0" fmla="*/ 4346 w 4596"/>
                <a:gd name="T1" fmla="*/ 2374 h 5392"/>
                <a:gd name="T2" fmla="*/ 4346 w 4596"/>
                <a:gd name="T3" fmla="*/ 2374 h 5392"/>
                <a:gd name="T4" fmla="*/ 4563 w 4596"/>
                <a:gd name="T5" fmla="*/ 2075 h 5392"/>
                <a:gd name="T6" fmla="*/ 4493 w 4596"/>
                <a:gd name="T7" fmla="*/ 1763 h 5392"/>
                <a:gd name="T8" fmla="*/ 4143 w 4596"/>
                <a:gd name="T9" fmla="*/ 1439 h 5392"/>
                <a:gd name="T10" fmla="*/ 3786 w 4596"/>
                <a:gd name="T11" fmla="*/ 1464 h 5392"/>
                <a:gd name="T12" fmla="*/ 3519 w 4596"/>
                <a:gd name="T13" fmla="*/ 1280 h 5392"/>
                <a:gd name="T14" fmla="*/ 3252 w 4596"/>
                <a:gd name="T15" fmla="*/ 885 h 5392"/>
                <a:gd name="T16" fmla="*/ 3029 w 4596"/>
                <a:gd name="T17" fmla="*/ 427 h 5392"/>
                <a:gd name="T18" fmla="*/ 2749 w 4596"/>
                <a:gd name="T19" fmla="*/ 459 h 5392"/>
                <a:gd name="T20" fmla="*/ 2609 w 4596"/>
                <a:gd name="T21" fmla="*/ 331 h 5392"/>
                <a:gd name="T22" fmla="*/ 2386 w 4596"/>
                <a:gd name="T23" fmla="*/ 109 h 5392"/>
                <a:gd name="T24" fmla="*/ 2144 w 4596"/>
                <a:gd name="T25" fmla="*/ 293 h 5392"/>
                <a:gd name="T26" fmla="*/ 1909 w 4596"/>
                <a:gd name="T27" fmla="*/ 662 h 5392"/>
                <a:gd name="T28" fmla="*/ 1960 w 4596"/>
                <a:gd name="T29" fmla="*/ 720 h 5392"/>
                <a:gd name="T30" fmla="*/ 2138 w 4596"/>
                <a:gd name="T31" fmla="*/ 1324 h 5392"/>
                <a:gd name="T32" fmla="*/ 2437 w 4596"/>
                <a:gd name="T33" fmla="*/ 1750 h 5392"/>
                <a:gd name="T34" fmla="*/ 2577 w 4596"/>
                <a:gd name="T35" fmla="*/ 2012 h 5392"/>
                <a:gd name="T36" fmla="*/ 2272 w 4596"/>
                <a:gd name="T37" fmla="*/ 2425 h 5392"/>
                <a:gd name="T38" fmla="*/ 2036 w 4596"/>
                <a:gd name="T39" fmla="*/ 2546 h 5392"/>
                <a:gd name="T40" fmla="*/ 1508 w 4596"/>
                <a:gd name="T41" fmla="*/ 2788 h 5392"/>
                <a:gd name="T42" fmla="*/ 1450 w 4596"/>
                <a:gd name="T43" fmla="*/ 2922 h 5392"/>
                <a:gd name="T44" fmla="*/ 1285 w 4596"/>
                <a:gd name="T45" fmla="*/ 3259 h 5392"/>
                <a:gd name="T46" fmla="*/ 860 w 4596"/>
                <a:gd name="T47" fmla="*/ 3259 h 5392"/>
                <a:gd name="T48" fmla="*/ 300 w 4596"/>
                <a:gd name="T49" fmla="*/ 3265 h 5392"/>
                <a:gd name="T50" fmla="*/ 160 w 4596"/>
                <a:gd name="T51" fmla="*/ 3673 h 5392"/>
                <a:gd name="T52" fmla="*/ 510 w 4596"/>
                <a:gd name="T53" fmla="*/ 4233 h 5392"/>
                <a:gd name="T54" fmla="*/ 389 w 4596"/>
                <a:gd name="T55" fmla="*/ 4411 h 5392"/>
                <a:gd name="T56" fmla="*/ 681 w 4596"/>
                <a:gd name="T57" fmla="*/ 4589 h 5392"/>
                <a:gd name="T58" fmla="*/ 853 w 4596"/>
                <a:gd name="T59" fmla="*/ 4704 h 5392"/>
                <a:gd name="T60" fmla="*/ 516 w 4596"/>
                <a:gd name="T61" fmla="*/ 4761 h 5392"/>
                <a:gd name="T62" fmla="*/ 58 w 4596"/>
                <a:gd name="T63" fmla="*/ 5060 h 5392"/>
                <a:gd name="T64" fmla="*/ 274 w 4596"/>
                <a:gd name="T65" fmla="*/ 5200 h 5392"/>
                <a:gd name="T66" fmla="*/ 624 w 4596"/>
                <a:gd name="T67" fmla="*/ 5219 h 5392"/>
                <a:gd name="T68" fmla="*/ 1323 w 4596"/>
                <a:gd name="T69" fmla="*/ 5391 h 5392"/>
                <a:gd name="T70" fmla="*/ 1450 w 4596"/>
                <a:gd name="T71" fmla="*/ 5257 h 5392"/>
                <a:gd name="T72" fmla="*/ 1559 w 4596"/>
                <a:gd name="T73" fmla="*/ 5257 h 5392"/>
                <a:gd name="T74" fmla="*/ 1762 w 4596"/>
                <a:gd name="T75" fmla="*/ 5117 h 5392"/>
                <a:gd name="T76" fmla="*/ 2227 w 4596"/>
                <a:gd name="T77" fmla="*/ 5175 h 5392"/>
                <a:gd name="T78" fmla="*/ 2125 w 4596"/>
                <a:gd name="T79" fmla="*/ 4926 h 5392"/>
                <a:gd name="T80" fmla="*/ 2023 w 4596"/>
                <a:gd name="T81" fmla="*/ 4818 h 5392"/>
                <a:gd name="T82" fmla="*/ 1972 w 4596"/>
                <a:gd name="T83" fmla="*/ 4589 h 5392"/>
                <a:gd name="T84" fmla="*/ 1985 w 4596"/>
                <a:gd name="T85" fmla="*/ 4360 h 5392"/>
                <a:gd name="T86" fmla="*/ 1864 w 4596"/>
                <a:gd name="T87" fmla="*/ 4201 h 5392"/>
                <a:gd name="T88" fmla="*/ 1985 w 4596"/>
                <a:gd name="T89" fmla="*/ 4125 h 5392"/>
                <a:gd name="T90" fmla="*/ 2208 w 4596"/>
                <a:gd name="T91" fmla="*/ 3634 h 5392"/>
                <a:gd name="T92" fmla="*/ 2361 w 4596"/>
                <a:gd name="T93" fmla="*/ 3424 h 5392"/>
                <a:gd name="T94" fmla="*/ 2685 w 4596"/>
                <a:gd name="T95" fmla="*/ 3380 h 5392"/>
                <a:gd name="T96" fmla="*/ 2692 w 4596"/>
                <a:gd name="T97" fmla="*/ 3234 h 5392"/>
                <a:gd name="T98" fmla="*/ 2889 w 4596"/>
                <a:gd name="T99" fmla="*/ 3189 h 5392"/>
                <a:gd name="T100" fmla="*/ 3048 w 4596"/>
                <a:gd name="T101" fmla="*/ 3074 h 5392"/>
                <a:gd name="T102" fmla="*/ 3309 w 4596"/>
                <a:gd name="T103" fmla="*/ 2845 h 5392"/>
                <a:gd name="T104" fmla="*/ 3576 w 4596"/>
                <a:gd name="T105" fmla="*/ 2998 h 5392"/>
                <a:gd name="T106" fmla="*/ 3901 w 4596"/>
                <a:gd name="T107" fmla="*/ 3068 h 5392"/>
                <a:gd name="T108" fmla="*/ 3933 w 4596"/>
                <a:gd name="T109" fmla="*/ 3030 h 5392"/>
                <a:gd name="T110" fmla="*/ 4003 w 4596"/>
                <a:gd name="T111" fmla="*/ 3023 h 5392"/>
                <a:gd name="T112" fmla="*/ 4117 w 4596"/>
                <a:gd name="T113" fmla="*/ 2782 h 5392"/>
                <a:gd name="T114" fmla="*/ 4346 w 4596"/>
                <a:gd name="T115" fmla="*/ 2374 h 5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96" h="5392">
                  <a:moveTo>
                    <a:pt x="4346" y="2374"/>
                  </a:moveTo>
                  <a:lnTo>
                    <a:pt x="4346" y="2374"/>
                  </a:lnTo>
                  <a:cubicBezTo>
                    <a:pt x="4308" y="2228"/>
                    <a:pt x="4531" y="2190"/>
                    <a:pt x="4563" y="2075"/>
                  </a:cubicBezTo>
                  <a:cubicBezTo>
                    <a:pt x="4595" y="1961"/>
                    <a:pt x="4563" y="1884"/>
                    <a:pt x="4493" y="1763"/>
                  </a:cubicBezTo>
                  <a:cubicBezTo>
                    <a:pt x="4423" y="1642"/>
                    <a:pt x="4251" y="1439"/>
                    <a:pt x="4143" y="1439"/>
                  </a:cubicBezTo>
                  <a:cubicBezTo>
                    <a:pt x="4035" y="1439"/>
                    <a:pt x="3875" y="1464"/>
                    <a:pt x="3786" y="1464"/>
                  </a:cubicBezTo>
                  <a:cubicBezTo>
                    <a:pt x="3697" y="1464"/>
                    <a:pt x="3602" y="1464"/>
                    <a:pt x="3519" y="1280"/>
                  </a:cubicBezTo>
                  <a:cubicBezTo>
                    <a:pt x="3436" y="1095"/>
                    <a:pt x="3283" y="968"/>
                    <a:pt x="3252" y="885"/>
                  </a:cubicBezTo>
                  <a:cubicBezTo>
                    <a:pt x="3220" y="802"/>
                    <a:pt x="3118" y="465"/>
                    <a:pt x="3029" y="427"/>
                  </a:cubicBezTo>
                  <a:cubicBezTo>
                    <a:pt x="2940" y="389"/>
                    <a:pt x="2819" y="389"/>
                    <a:pt x="2749" y="459"/>
                  </a:cubicBezTo>
                  <a:cubicBezTo>
                    <a:pt x="2679" y="529"/>
                    <a:pt x="2609" y="414"/>
                    <a:pt x="2609" y="331"/>
                  </a:cubicBezTo>
                  <a:cubicBezTo>
                    <a:pt x="2609" y="249"/>
                    <a:pt x="2386" y="0"/>
                    <a:pt x="2386" y="109"/>
                  </a:cubicBezTo>
                  <a:cubicBezTo>
                    <a:pt x="2386" y="217"/>
                    <a:pt x="2240" y="293"/>
                    <a:pt x="2144" y="293"/>
                  </a:cubicBezTo>
                  <a:cubicBezTo>
                    <a:pt x="2081" y="293"/>
                    <a:pt x="1972" y="516"/>
                    <a:pt x="1909" y="662"/>
                  </a:cubicBezTo>
                  <a:cubicBezTo>
                    <a:pt x="1928" y="688"/>
                    <a:pt x="1947" y="707"/>
                    <a:pt x="1960" y="720"/>
                  </a:cubicBezTo>
                  <a:cubicBezTo>
                    <a:pt x="2023" y="783"/>
                    <a:pt x="2138" y="1082"/>
                    <a:pt x="2138" y="1324"/>
                  </a:cubicBezTo>
                  <a:cubicBezTo>
                    <a:pt x="2138" y="1566"/>
                    <a:pt x="2354" y="1750"/>
                    <a:pt x="2437" y="1750"/>
                  </a:cubicBezTo>
                  <a:cubicBezTo>
                    <a:pt x="2437" y="1750"/>
                    <a:pt x="2392" y="1954"/>
                    <a:pt x="2577" y="2012"/>
                  </a:cubicBezTo>
                  <a:cubicBezTo>
                    <a:pt x="2577" y="2012"/>
                    <a:pt x="2412" y="2393"/>
                    <a:pt x="2272" y="2425"/>
                  </a:cubicBezTo>
                  <a:cubicBezTo>
                    <a:pt x="2131" y="2457"/>
                    <a:pt x="2036" y="2476"/>
                    <a:pt x="2036" y="2546"/>
                  </a:cubicBezTo>
                  <a:cubicBezTo>
                    <a:pt x="2036" y="2623"/>
                    <a:pt x="1839" y="2788"/>
                    <a:pt x="1508" y="2788"/>
                  </a:cubicBezTo>
                  <a:cubicBezTo>
                    <a:pt x="1508" y="2788"/>
                    <a:pt x="1450" y="2852"/>
                    <a:pt x="1450" y="2922"/>
                  </a:cubicBezTo>
                  <a:cubicBezTo>
                    <a:pt x="1450" y="2992"/>
                    <a:pt x="1501" y="3259"/>
                    <a:pt x="1285" y="3259"/>
                  </a:cubicBezTo>
                  <a:cubicBezTo>
                    <a:pt x="1075" y="3259"/>
                    <a:pt x="1031" y="3189"/>
                    <a:pt x="860" y="3259"/>
                  </a:cubicBezTo>
                  <a:cubicBezTo>
                    <a:pt x="688" y="3329"/>
                    <a:pt x="440" y="3265"/>
                    <a:pt x="300" y="3265"/>
                  </a:cubicBezTo>
                  <a:cubicBezTo>
                    <a:pt x="160" y="3265"/>
                    <a:pt x="0" y="3514"/>
                    <a:pt x="160" y="3673"/>
                  </a:cubicBezTo>
                  <a:cubicBezTo>
                    <a:pt x="319" y="3832"/>
                    <a:pt x="586" y="3838"/>
                    <a:pt x="510" y="4233"/>
                  </a:cubicBezTo>
                  <a:cubicBezTo>
                    <a:pt x="510" y="4233"/>
                    <a:pt x="389" y="4341"/>
                    <a:pt x="389" y="4411"/>
                  </a:cubicBezTo>
                  <a:cubicBezTo>
                    <a:pt x="389" y="4481"/>
                    <a:pt x="573" y="4532"/>
                    <a:pt x="681" y="4589"/>
                  </a:cubicBezTo>
                  <a:cubicBezTo>
                    <a:pt x="790" y="4646"/>
                    <a:pt x="853" y="4704"/>
                    <a:pt x="853" y="4704"/>
                  </a:cubicBezTo>
                  <a:cubicBezTo>
                    <a:pt x="853" y="4704"/>
                    <a:pt x="599" y="4761"/>
                    <a:pt x="516" y="4761"/>
                  </a:cubicBezTo>
                  <a:cubicBezTo>
                    <a:pt x="446" y="4761"/>
                    <a:pt x="223" y="4977"/>
                    <a:pt x="58" y="5060"/>
                  </a:cubicBezTo>
                  <a:cubicBezTo>
                    <a:pt x="96" y="5066"/>
                    <a:pt x="153" y="5085"/>
                    <a:pt x="274" y="5200"/>
                  </a:cubicBezTo>
                  <a:cubicBezTo>
                    <a:pt x="440" y="5372"/>
                    <a:pt x="395" y="5321"/>
                    <a:pt x="624" y="5219"/>
                  </a:cubicBezTo>
                  <a:cubicBezTo>
                    <a:pt x="853" y="5117"/>
                    <a:pt x="1266" y="5391"/>
                    <a:pt x="1323" y="5391"/>
                  </a:cubicBezTo>
                  <a:cubicBezTo>
                    <a:pt x="1381" y="5391"/>
                    <a:pt x="1412" y="5213"/>
                    <a:pt x="1450" y="5257"/>
                  </a:cubicBezTo>
                  <a:cubicBezTo>
                    <a:pt x="1495" y="5295"/>
                    <a:pt x="1559" y="5257"/>
                    <a:pt x="1559" y="5257"/>
                  </a:cubicBezTo>
                  <a:cubicBezTo>
                    <a:pt x="1680" y="5105"/>
                    <a:pt x="1762" y="5117"/>
                    <a:pt x="1762" y="5117"/>
                  </a:cubicBezTo>
                  <a:cubicBezTo>
                    <a:pt x="2112" y="5257"/>
                    <a:pt x="2227" y="5175"/>
                    <a:pt x="2227" y="5175"/>
                  </a:cubicBezTo>
                  <a:cubicBezTo>
                    <a:pt x="2252" y="5111"/>
                    <a:pt x="2182" y="4984"/>
                    <a:pt x="2125" y="4926"/>
                  </a:cubicBezTo>
                  <a:cubicBezTo>
                    <a:pt x="2074" y="4875"/>
                    <a:pt x="2023" y="4888"/>
                    <a:pt x="2023" y="4818"/>
                  </a:cubicBezTo>
                  <a:cubicBezTo>
                    <a:pt x="2023" y="4754"/>
                    <a:pt x="1972" y="4615"/>
                    <a:pt x="1972" y="4589"/>
                  </a:cubicBezTo>
                  <a:cubicBezTo>
                    <a:pt x="1972" y="4557"/>
                    <a:pt x="2023" y="4430"/>
                    <a:pt x="1985" y="4360"/>
                  </a:cubicBezTo>
                  <a:cubicBezTo>
                    <a:pt x="1947" y="4296"/>
                    <a:pt x="1832" y="4315"/>
                    <a:pt x="1864" y="4201"/>
                  </a:cubicBezTo>
                  <a:cubicBezTo>
                    <a:pt x="1902" y="4093"/>
                    <a:pt x="1947" y="4125"/>
                    <a:pt x="1985" y="4125"/>
                  </a:cubicBezTo>
                  <a:cubicBezTo>
                    <a:pt x="1922" y="3863"/>
                    <a:pt x="2176" y="3634"/>
                    <a:pt x="2208" y="3634"/>
                  </a:cubicBezTo>
                  <a:cubicBezTo>
                    <a:pt x="2246" y="3634"/>
                    <a:pt x="2259" y="3494"/>
                    <a:pt x="2361" y="3424"/>
                  </a:cubicBezTo>
                  <a:cubicBezTo>
                    <a:pt x="2456" y="3354"/>
                    <a:pt x="2641" y="3418"/>
                    <a:pt x="2685" y="3380"/>
                  </a:cubicBezTo>
                  <a:cubicBezTo>
                    <a:pt x="2723" y="3335"/>
                    <a:pt x="2641" y="3284"/>
                    <a:pt x="2692" y="3234"/>
                  </a:cubicBezTo>
                  <a:cubicBezTo>
                    <a:pt x="2749" y="3176"/>
                    <a:pt x="2870" y="3189"/>
                    <a:pt x="2889" y="3189"/>
                  </a:cubicBezTo>
                  <a:cubicBezTo>
                    <a:pt x="2908" y="3189"/>
                    <a:pt x="2991" y="3087"/>
                    <a:pt x="3048" y="3074"/>
                  </a:cubicBezTo>
                  <a:cubicBezTo>
                    <a:pt x="3112" y="3062"/>
                    <a:pt x="3131" y="2877"/>
                    <a:pt x="3309" y="2845"/>
                  </a:cubicBezTo>
                  <a:cubicBezTo>
                    <a:pt x="3481" y="2813"/>
                    <a:pt x="3468" y="2998"/>
                    <a:pt x="3576" y="2998"/>
                  </a:cubicBezTo>
                  <a:cubicBezTo>
                    <a:pt x="3678" y="2998"/>
                    <a:pt x="3869" y="3068"/>
                    <a:pt x="3901" y="3068"/>
                  </a:cubicBezTo>
                  <a:cubicBezTo>
                    <a:pt x="3933" y="3068"/>
                    <a:pt x="3933" y="3030"/>
                    <a:pt x="3933" y="3030"/>
                  </a:cubicBezTo>
                  <a:cubicBezTo>
                    <a:pt x="3958" y="3030"/>
                    <a:pt x="3984" y="3023"/>
                    <a:pt x="4003" y="3023"/>
                  </a:cubicBezTo>
                  <a:cubicBezTo>
                    <a:pt x="4047" y="2915"/>
                    <a:pt x="4098" y="2801"/>
                    <a:pt x="4117" y="2782"/>
                  </a:cubicBezTo>
                  <a:cubicBezTo>
                    <a:pt x="4155" y="2750"/>
                    <a:pt x="4385" y="2521"/>
                    <a:pt x="4346" y="237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2" name="Freeform 498">
              <a:extLst>
                <a:ext uri="{FF2B5EF4-FFF2-40B4-BE49-F238E27FC236}">
                  <a16:creationId xmlns:a16="http://schemas.microsoft.com/office/drawing/2014/main" id="{72930D8C-2D62-6442-B145-DE96E00F1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9349" y="8970608"/>
              <a:ext cx="2432046" cy="2124215"/>
            </a:xfrm>
            <a:custGeom>
              <a:avLst/>
              <a:gdLst>
                <a:gd name="T0" fmla="*/ 2609 w 4736"/>
                <a:gd name="T1" fmla="*/ 70 h 4138"/>
                <a:gd name="T2" fmla="*/ 2444 w 4736"/>
                <a:gd name="T3" fmla="*/ 592 h 4138"/>
                <a:gd name="T4" fmla="*/ 1833 w 4736"/>
                <a:gd name="T5" fmla="*/ 1056 h 4138"/>
                <a:gd name="T6" fmla="*/ 1489 w 4736"/>
                <a:gd name="T7" fmla="*/ 1515 h 4138"/>
                <a:gd name="T8" fmla="*/ 1852 w 4736"/>
                <a:gd name="T9" fmla="*/ 1954 h 4138"/>
                <a:gd name="T10" fmla="*/ 1044 w 4736"/>
                <a:gd name="T11" fmla="*/ 1827 h 4138"/>
                <a:gd name="T12" fmla="*/ 776 w 4736"/>
                <a:gd name="T13" fmla="*/ 1585 h 4138"/>
                <a:gd name="T14" fmla="*/ 464 w 4736"/>
                <a:gd name="T15" fmla="*/ 1782 h 4138"/>
                <a:gd name="T16" fmla="*/ 490 w 4736"/>
                <a:gd name="T17" fmla="*/ 2138 h 4138"/>
                <a:gd name="T18" fmla="*/ 343 w 4736"/>
                <a:gd name="T19" fmla="*/ 2749 h 4138"/>
                <a:gd name="T20" fmla="*/ 0 w 4736"/>
                <a:gd name="T21" fmla="*/ 3398 h 4138"/>
                <a:gd name="T22" fmla="*/ 572 w 4736"/>
                <a:gd name="T23" fmla="*/ 3583 h 4138"/>
                <a:gd name="T24" fmla="*/ 668 w 4736"/>
                <a:gd name="T25" fmla="*/ 3430 h 4138"/>
                <a:gd name="T26" fmla="*/ 795 w 4736"/>
                <a:gd name="T27" fmla="*/ 3316 h 4138"/>
                <a:gd name="T28" fmla="*/ 929 w 4736"/>
                <a:gd name="T29" fmla="*/ 3227 h 4138"/>
                <a:gd name="T30" fmla="*/ 1094 w 4736"/>
                <a:gd name="T31" fmla="*/ 3354 h 4138"/>
                <a:gd name="T32" fmla="*/ 1069 w 4736"/>
                <a:gd name="T33" fmla="*/ 3653 h 4138"/>
                <a:gd name="T34" fmla="*/ 1228 w 4736"/>
                <a:gd name="T35" fmla="*/ 3748 h 4138"/>
                <a:gd name="T36" fmla="*/ 1623 w 4736"/>
                <a:gd name="T37" fmla="*/ 3882 h 4138"/>
                <a:gd name="T38" fmla="*/ 2049 w 4736"/>
                <a:gd name="T39" fmla="*/ 4111 h 4138"/>
                <a:gd name="T40" fmla="*/ 2431 w 4736"/>
                <a:gd name="T41" fmla="*/ 4118 h 4138"/>
                <a:gd name="T42" fmla="*/ 2654 w 4736"/>
                <a:gd name="T43" fmla="*/ 3990 h 4138"/>
                <a:gd name="T44" fmla="*/ 2844 w 4736"/>
                <a:gd name="T45" fmla="*/ 3895 h 4138"/>
                <a:gd name="T46" fmla="*/ 3175 w 4736"/>
                <a:gd name="T47" fmla="*/ 3869 h 4138"/>
                <a:gd name="T48" fmla="*/ 3271 w 4736"/>
                <a:gd name="T49" fmla="*/ 3577 h 4138"/>
                <a:gd name="T50" fmla="*/ 3188 w 4736"/>
                <a:gd name="T51" fmla="*/ 3519 h 4138"/>
                <a:gd name="T52" fmla="*/ 3519 w 4736"/>
                <a:gd name="T53" fmla="*/ 3316 h 4138"/>
                <a:gd name="T54" fmla="*/ 3806 w 4736"/>
                <a:gd name="T55" fmla="*/ 3004 h 4138"/>
                <a:gd name="T56" fmla="*/ 3844 w 4736"/>
                <a:gd name="T57" fmla="*/ 2921 h 4138"/>
                <a:gd name="T58" fmla="*/ 4066 w 4736"/>
                <a:gd name="T59" fmla="*/ 2787 h 4138"/>
                <a:gd name="T60" fmla="*/ 4149 w 4736"/>
                <a:gd name="T61" fmla="*/ 2775 h 4138"/>
                <a:gd name="T62" fmla="*/ 4442 w 4736"/>
                <a:gd name="T63" fmla="*/ 1916 h 4138"/>
                <a:gd name="T64" fmla="*/ 3519 w 4736"/>
                <a:gd name="T65" fmla="*/ 1763 h 4138"/>
                <a:gd name="T66" fmla="*/ 3526 w 4736"/>
                <a:gd name="T67" fmla="*/ 827 h 4138"/>
                <a:gd name="T68" fmla="*/ 2940 w 4736"/>
                <a:gd name="T69" fmla="*/ 121 h 4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36" h="4138">
                  <a:moveTo>
                    <a:pt x="2609" y="70"/>
                  </a:moveTo>
                  <a:lnTo>
                    <a:pt x="2609" y="70"/>
                  </a:lnTo>
                  <a:cubicBezTo>
                    <a:pt x="2514" y="159"/>
                    <a:pt x="2666" y="299"/>
                    <a:pt x="2717" y="420"/>
                  </a:cubicBezTo>
                  <a:cubicBezTo>
                    <a:pt x="2775" y="547"/>
                    <a:pt x="2552" y="592"/>
                    <a:pt x="2444" y="592"/>
                  </a:cubicBezTo>
                  <a:cubicBezTo>
                    <a:pt x="2335" y="592"/>
                    <a:pt x="2202" y="764"/>
                    <a:pt x="2094" y="789"/>
                  </a:cubicBezTo>
                  <a:cubicBezTo>
                    <a:pt x="1992" y="821"/>
                    <a:pt x="1903" y="980"/>
                    <a:pt x="1833" y="1056"/>
                  </a:cubicBezTo>
                  <a:cubicBezTo>
                    <a:pt x="1756" y="1126"/>
                    <a:pt x="1743" y="1234"/>
                    <a:pt x="1743" y="1298"/>
                  </a:cubicBezTo>
                  <a:cubicBezTo>
                    <a:pt x="1743" y="1362"/>
                    <a:pt x="1527" y="1413"/>
                    <a:pt x="1489" y="1515"/>
                  </a:cubicBezTo>
                  <a:cubicBezTo>
                    <a:pt x="1451" y="1616"/>
                    <a:pt x="1584" y="1610"/>
                    <a:pt x="1680" y="1635"/>
                  </a:cubicBezTo>
                  <a:cubicBezTo>
                    <a:pt x="1782" y="1667"/>
                    <a:pt x="1922" y="1877"/>
                    <a:pt x="1852" y="1954"/>
                  </a:cubicBezTo>
                  <a:cubicBezTo>
                    <a:pt x="1775" y="2024"/>
                    <a:pt x="1514" y="1954"/>
                    <a:pt x="1355" y="1954"/>
                  </a:cubicBezTo>
                  <a:cubicBezTo>
                    <a:pt x="1196" y="1954"/>
                    <a:pt x="1113" y="1827"/>
                    <a:pt x="1044" y="1827"/>
                  </a:cubicBezTo>
                  <a:cubicBezTo>
                    <a:pt x="973" y="1827"/>
                    <a:pt x="903" y="1756"/>
                    <a:pt x="903" y="1680"/>
                  </a:cubicBezTo>
                  <a:cubicBezTo>
                    <a:pt x="903" y="1604"/>
                    <a:pt x="852" y="1508"/>
                    <a:pt x="776" y="1585"/>
                  </a:cubicBezTo>
                  <a:cubicBezTo>
                    <a:pt x="700" y="1661"/>
                    <a:pt x="802" y="1782"/>
                    <a:pt x="802" y="1782"/>
                  </a:cubicBezTo>
                  <a:cubicBezTo>
                    <a:pt x="744" y="1839"/>
                    <a:pt x="560" y="1782"/>
                    <a:pt x="464" y="1782"/>
                  </a:cubicBezTo>
                  <a:cubicBezTo>
                    <a:pt x="407" y="1782"/>
                    <a:pt x="337" y="1845"/>
                    <a:pt x="286" y="1896"/>
                  </a:cubicBezTo>
                  <a:cubicBezTo>
                    <a:pt x="369" y="1966"/>
                    <a:pt x="445" y="2062"/>
                    <a:pt x="490" y="2138"/>
                  </a:cubicBezTo>
                  <a:cubicBezTo>
                    <a:pt x="560" y="2259"/>
                    <a:pt x="592" y="2336"/>
                    <a:pt x="560" y="2450"/>
                  </a:cubicBezTo>
                  <a:cubicBezTo>
                    <a:pt x="528" y="2565"/>
                    <a:pt x="305" y="2603"/>
                    <a:pt x="343" y="2749"/>
                  </a:cubicBezTo>
                  <a:cubicBezTo>
                    <a:pt x="382" y="2896"/>
                    <a:pt x="152" y="3125"/>
                    <a:pt x="114" y="3157"/>
                  </a:cubicBezTo>
                  <a:cubicBezTo>
                    <a:pt x="95" y="3176"/>
                    <a:pt x="44" y="3290"/>
                    <a:pt x="0" y="3398"/>
                  </a:cubicBezTo>
                  <a:cubicBezTo>
                    <a:pt x="165" y="3379"/>
                    <a:pt x="159" y="3456"/>
                    <a:pt x="159" y="3456"/>
                  </a:cubicBezTo>
                  <a:cubicBezTo>
                    <a:pt x="216" y="3729"/>
                    <a:pt x="541" y="3615"/>
                    <a:pt x="572" y="3583"/>
                  </a:cubicBezTo>
                  <a:cubicBezTo>
                    <a:pt x="604" y="3551"/>
                    <a:pt x="528" y="3430"/>
                    <a:pt x="547" y="3405"/>
                  </a:cubicBezTo>
                  <a:cubicBezTo>
                    <a:pt x="572" y="3379"/>
                    <a:pt x="642" y="3430"/>
                    <a:pt x="668" y="3430"/>
                  </a:cubicBezTo>
                  <a:cubicBezTo>
                    <a:pt x="693" y="3430"/>
                    <a:pt x="865" y="3475"/>
                    <a:pt x="865" y="3417"/>
                  </a:cubicBezTo>
                  <a:cubicBezTo>
                    <a:pt x="865" y="3360"/>
                    <a:pt x="763" y="3316"/>
                    <a:pt x="795" y="3316"/>
                  </a:cubicBezTo>
                  <a:cubicBezTo>
                    <a:pt x="827" y="3316"/>
                    <a:pt x="840" y="3188"/>
                    <a:pt x="840" y="3188"/>
                  </a:cubicBezTo>
                  <a:cubicBezTo>
                    <a:pt x="840" y="3188"/>
                    <a:pt x="884" y="3227"/>
                    <a:pt x="929" y="3227"/>
                  </a:cubicBezTo>
                  <a:cubicBezTo>
                    <a:pt x="980" y="3227"/>
                    <a:pt x="929" y="3417"/>
                    <a:pt x="993" y="3354"/>
                  </a:cubicBezTo>
                  <a:cubicBezTo>
                    <a:pt x="1056" y="3290"/>
                    <a:pt x="1094" y="3354"/>
                    <a:pt x="1094" y="3354"/>
                  </a:cubicBezTo>
                  <a:cubicBezTo>
                    <a:pt x="1094" y="3551"/>
                    <a:pt x="929" y="3398"/>
                    <a:pt x="814" y="3513"/>
                  </a:cubicBezTo>
                  <a:cubicBezTo>
                    <a:pt x="700" y="3627"/>
                    <a:pt x="986" y="3627"/>
                    <a:pt x="1069" y="3653"/>
                  </a:cubicBezTo>
                  <a:cubicBezTo>
                    <a:pt x="1152" y="3678"/>
                    <a:pt x="1069" y="3545"/>
                    <a:pt x="1215" y="3570"/>
                  </a:cubicBezTo>
                  <a:cubicBezTo>
                    <a:pt x="1362" y="3602"/>
                    <a:pt x="1228" y="3653"/>
                    <a:pt x="1228" y="3748"/>
                  </a:cubicBezTo>
                  <a:cubicBezTo>
                    <a:pt x="1228" y="3850"/>
                    <a:pt x="1311" y="3831"/>
                    <a:pt x="1311" y="3831"/>
                  </a:cubicBezTo>
                  <a:cubicBezTo>
                    <a:pt x="1616" y="3780"/>
                    <a:pt x="1483" y="3908"/>
                    <a:pt x="1623" y="3882"/>
                  </a:cubicBezTo>
                  <a:cubicBezTo>
                    <a:pt x="1763" y="3857"/>
                    <a:pt x="1820" y="3952"/>
                    <a:pt x="1820" y="3952"/>
                  </a:cubicBezTo>
                  <a:cubicBezTo>
                    <a:pt x="1973" y="4022"/>
                    <a:pt x="1985" y="4137"/>
                    <a:pt x="2049" y="4111"/>
                  </a:cubicBezTo>
                  <a:cubicBezTo>
                    <a:pt x="2151" y="4009"/>
                    <a:pt x="2291" y="4022"/>
                    <a:pt x="2291" y="4022"/>
                  </a:cubicBezTo>
                  <a:cubicBezTo>
                    <a:pt x="2374" y="4003"/>
                    <a:pt x="2380" y="4118"/>
                    <a:pt x="2431" y="4118"/>
                  </a:cubicBezTo>
                  <a:cubicBezTo>
                    <a:pt x="2463" y="4118"/>
                    <a:pt x="2495" y="4054"/>
                    <a:pt x="2539" y="4022"/>
                  </a:cubicBezTo>
                  <a:cubicBezTo>
                    <a:pt x="2577" y="3990"/>
                    <a:pt x="2635" y="4003"/>
                    <a:pt x="2654" y="3990"/>
                  </a:cubicBezTo>
                  <a:cubicBezTo>
                    <a:pt x="2679" y="3958"/>
                    <a:pt x="2755" y="4028"/>
                    <a:pt x="2800" y="4028"/>
                  </a:cubicBezTo>
                  <a:cubicBezTo>
                    <a:pt x="2851" y="4028"/>
                    <a:pt x="2794" y="3869"/>
                    <a:pt x="2844" y="3895"/>
                  </a:cubicBezTo>
                  <a:cubicBezTo>
                    <a:pt x="2895" y="3920"/>
                    <a:pt x="3004" y="3850"/>
                    <a:pt x="3067" y="3825"/>
                  </a:cubicBezTo>
                  <a:cubicBezTo>
                    <a:pt x="3125" y="3799"/>
                    <a:pt x="3144" y="3869"/>
                    <a:pt x="3175" y="3869"/>
                  </a:cubicBezTo>
                  <a:cubicBezTo>
                    <a:pt x="3207" y="3869"/>
                    <a:pt x="3277" y="3710"/>
                    <a:pt x="3245" y="3685"/>
                  </a:cubicBezTo>
                  <a:cubicBezTo>
                    <a:pt x="3220" y="3653"/>
                    <a:pt x="3271" y="3609"/>
                    <a:pt x="3271" y="3577"/>
                  </a:cubicBezTo>
                  <a:cubicBezTo>
                    <a:pt x="3271" y="3551"/>
                    <a:pt x="3163" y="3609"/>
                    <a:pt x="3118" y="3609"/>
                  </a:cubicBezTo>
                  <a:cubicBezTo>
                    <a:pt x="3074" y="3609"/>
                    <a:pt x="3118" y="3500"/>
                    <a:pt x="3188" y="3519"/>
                  </a:cubicBezTo>
                  <a:cubicBezTo>
                    <a:pt x="3258" y="3538"/>
                    <a:pt x="3335" y="3373"/>
                    <a:pt x="3354" y="3316"/>
                  </a:cubicBezTo>
                  <a:cubicBezTo>
                    <a:pt x="3373" y="3258"/>
                    <a:pt x="3468" y="3316"/>
                    <a:pt x="3519" y="3316"/>
                  </a:cubicBezTo>
                  <a:cubicBezTo>
                    <a:pt x="3570" y="3316"/>
                    <a:pt x="3634" y="3067"/>
                    <a:pt x="3634" y="3067"/>
                  </a:cubicBezTo>
                  <a:cubicBezTo>
                    <a:pt x="3761" y="3112"/>
                    <a:pt x="3755" y="2953"/>
                    <a:pt x="3806" y="3004"/>
                  </a:cubicBezTo>
                  <a:cubicBezTo>
                    <a:pt x="3856" y="3055"/>
                    <a:pt x="3895" y="3036"/>
                    <a:pt x="3895" y="3036"/>
                  </a:cubicBezTo>
                  <a:cubicBezTo>
                    <a:pt x="3907" y="3016"/>
                    <a:pt x="3831" y="2972"/>
                    <a:pt x="3844" y="2921"/>
                  </a:cubicBezTo>
                  <a:cubicBezTo>
                    <a:pt x="3856" y="2845"/>
                    <a:pt x="3958" y="2749"/>
                    <a:pt x="3990" y="2730"/>
                  </a:cubicBezTo>
                  <a:cubicBezTo>
                    <a:pt x="4048" y="2698"/>
                    <a:pt x="4028" y="2762"/>
                    <a:pt x="4066" y="2787"/>
                  </a:cubicBezTo>
                  <a:cubicBezTo>
                    <a:pt x="4105" y="2807"/>
                    <a:pt x="4111" y="2679"/>
                    <a:pt x="4111" y="2736"/>
                  </a:cubicBezTo>
                  <a:cubicBezTo>
                    <a:pt x="4111" y="2794"/>
                    <a:pt x="4149" y="2775"/>
                    <a:pt x="4149" y="2775"/>
                  </a:cubicBezTo>
                  <a:cubicBezTo>
                    <a:pt x="4168" y="2692"/>
                    <a:pt x="4353" y="2603"/>
                    <a:pt x="4353" y="2603"/>
                  </a:cubicBezTo>
                  <a:cubicBezTo>
                    <a:pt x="4264" y="2514"/>
                    <a:pt x="4735" y="2094"/>
                    <a:pt x="4442" y="1916"/>
                  </a:cubicBezTo>
                  <a:cubicBezTo>
                    <a:pt x="4308" y="1839"/>
                    <a:pt x="4117" y="2011"/>
                    <a:pt x="3977" y="1979"/>
                  </a:cubicBezTo>
                  <a:cubicBezTo>
                    <a:pt x="3837" y="1954"/>
                    <a:pt x="3710" y="1827"/>
                    <a:pt x="3519" y="1763"/>
                  </a:cubicBezTo>
                  <a:cubicBezTo>
                    <a:pt x="3328" y="1699"/>
                    <a:pt x="3290" y="1336"/>
                    <a:pt x="3290" y="1273"/>
                  </a:cubicBezTo>
                  <a:cubicBezTo>
                    <a:pt x="3290" y="1203"/>
                    <a:pt x="3526" y="827"/>
                    <a:pt x="3526" y="827"/>
                  </a:cubicBezTo>
                  <a:cubicBezTo>
                    <a:pt x="3583" y="598"/>
                    <a:pt x="3169" y="617"/>
                    <a:pt x="3067" y="426"/>
                  </a:cubicBezTo>
                  <a:cubicBezTo>
                    <a:pt x="2991" y="394"/>
                    <a:pt x="2953" y="229"/>
                    <a:pt x="2940" y="121"/>
                  </a:cubicBezTo>
                  <a:cubicBezTo>
                    <a:pt x="2768" y="134"/>
                    <a:pt x="2679" y="0"/>
                    <a:pt x="2609" y="7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3" name="Freeform 499">
              <a:extLst>
                <a:ext uri="{FF2B5EF4-FFF2-40B4-BE49-F238E27FC236}">
                  <a16:creationId xmlns:a16="http://schemas.microsoft.com/office/drawing/2014/main" id="{AC9F1E38-2EC0-8A4D-A8FB-3547E8B54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5704" y="7321962"/>
              <a:ext cx="1811579" cy="2264622"/>
            </a:xfrm>
            <a:custGeom>
              <a:avLst/>
              <a:gdLst>
                <a:gd name="T0" fmla="*/ 3258 w 3526"/>
                <a:gd name="T1" fmla="*/ 3532 h 4411"/>
                <a:gd name="T2" fmla="*/ 3258 w 3526"/>
                <a:gd name="T3" fmla="*/ 3532 h 4411"/>
                <a:gd name="T4" fmla="*/ 3525 w 3526"/>
                <a:gd name="T5" fmla="*/ 3181 h 4411"/>
                <a:gd name="T6" fmla="*/ 3321 w 3526"/>
                <a:gd name="T7" fmla="*/ 3092 h 4411"/>
                <a:gd name="T8" fmla="*/ 3111 w 3526"/>
                <a:gd name="T9" fmla="*/ 2882 h 4411"/>
                <a:gd name="T10" fmla="*/ 2685 w 3526"/>
                <a:gd name="T11" fmla="*/ 2825 h 4411"/>
                <a:gd name="T12" fmla="*/ 2589 w 3526"/>
                <a:gd name="T13" fmla="*/ 2386 h 4411"/>
                <a:gd name="T14" fmla="*/ 2392 w 3526"/>
                <a:gd name="T15" fmla="*/ 1711 h 4411"/>
                <a:gd name="T16" fmla="*/ 2398 w 3526"/>
                <a:gd name="T17" fmla="*/ 1234 h 4411"/>
                <a:gd name="T18" fmla="*/ 2634 w 3526"/>
                <a:gd name="T19" fmla="*/ 1030 h 4411"/>
                <a:gd name="T20" fmla="*/ 2583 w 3526"/>
                <a:gd name="T21" fmla="*/ 630 h 4411"/>
                <a:gd name="T22" fmla="*/ 2048 w 3526"/>
                <a:gd name="T23" fmla="*/ 179 h 4411"/>
                <a:gd name="T24" fmla="*/ 1348 w 3526"/>
                <a:gd name="T25" fmla="*/ 115 h 4411"/>
                <a:gd name="T26" fmla="*/ 706 w 3526"/>
                <a:gd name="T27" fmla="*/ 382 h 4411"/>
                <a:gd name="T28" fmla="*/ 235 w 3526"/>
                <a:gd name="T29" fmla="*/ 834 h 4411"/>
                <a:gd name="T30" fmla="*/ 591 w 3526"/>
                <a:gd name="T31" fmla="*/ 1126 h 4411"/>
                <a:gd name="T32" fmla="*/ 661 w 3526"/>
                <a:gd name="T33" fmla="*/ 1686 h 4411"/>
                <a:gd name="T34" fmla="*/ 591 w 3526"/>
                <a:gd name="T35" fmla="*/ 2214 h 4411"/>
                <a:gd name="T36" fmla="*/ 591 w 3526"/>
                <a:gd name="T37" fmla="*/ 2749 h 4411"/>
                <a:gd name="T38" fmla="*/ 140 w 3526"/>
                <a:gd name="T39" fmla="*/ 3162 h 4411"/>
                <a:gd name="T40" fmla="*/ 0 w 3526"/>
                <a:gd name="T41" fmla="*/ 3691 h 4411"/>
                <a:gd name="T42" fmla="*/ 38 w 3526"/>
                <a:gd name="T43" fmla="*/ 3862 h 4411"/>
                <a:gd name="T44" fmla="*/ 102 w 3526"/>
                <a:gd name="T45" fmla="*/ 4263 h 4411"/>
                <a:gd name="T46" fmla="*/ 337 w 3526"/>
                <a:gd name="T47" fmla="*/ 4372 h 4411"/>
                <a:gd name="T48" fmla="*/ 578 w 3526"/>
                <a:gd name="T49" fmla="*/ 4181 h 4411"/>
                <a:gd name="T50" fmla="*/ 973 w 3526"/>
                <a:gd name="T51" fmla="*/ 3735 h 4411"/>
                <a:gd name="T52" fmla="*/ 1017 w 3526"/>
                <a:gd name="T53" fmla="*/ 3913 h 4411"/>
                <a:gd name="T54" fmla="*/ 1304 w 3526"/>
                <a:gd name="T55" fmla="*/ 4244 h 4411"/>
                <a:gd name="T56" fmla="*/ 1539 w 3526"/>
                <a:gd name="T57" fmla="*/ 3875 h 4411"/>
                <a:gd name="T58" fmla="*/ 1781 w 3526"/>
                <a:gd name="T59" fmla="*/ 3691 h 4411"/>
                <a:gd name="T60" fmla="*/ 2004 w 3526"/>
                <a:gd name="T61" fmla="*/ 3913 h 4411"/>
                <a:gd name="T62" fmla="*/ 2144 w 3526"/>
                <a:gd name="T63" fmla="*/ 4041 h 4411"/>
                <a:gd name="T64" fmla="*/ 2424 w 3526"/>
                <a:gd name="T65" fmla="*/ 4009 h 4411"/>
                <a:gd name="T66" fmla="*/ 2558 w 3526"/>
                <a:gd name="T67" fmla="*/ 4225 h 4411"/>
                <a:gd name="T68" fmla="*/ 2717 w 3526"/>
                <a:gd name="T69" fmla="*/ 4066 h 4411"/>
                <a:gd name="T70" fmla="*/ 3258 w 3526"/>
                <a:gd name="T71" fmla="*/ 3532 h 4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26" h="4411">
                  <a:moveTo>
                    <a:pt x="3258" y="3532"/>
                  </a:moveTo>
                  <a:lnTo>
                    <a:pt x="3258" y="3532"/>
                  </a:lnTo>
                  <a:cubicBezTo>
                    <a:pt x="3258" y="3302"/>
                    <a:pt x="3474" y="3372"/>
                    <a:pt x="3525" y="3181"/>
                  </a:cubicBezTo>
                  <a:cubicBezTo>
                    <a:pt x="3525" y="3181"/>
                    <a:pt x="3461" y="3137"/>
                    <a:pt x="3321" y="3092"/>
                  </a:cubicBezTo>
                  <a:cubicBezTo>
                    <a:pt x="3321" y="3092"/>
                    <a:pt x="3289" y="2882"/>
                    <a:pt x="3111" y="2882"/>
                  </a:cubicBezTo>
                  <a:cubicBezTo>
                    <a:pt x="2939" y="2882"/>
                    <a:pt x="2723" y="2965"/>
                    <a:pt x="2685" y="2825"/>
                  </a:cubicBezTo>
                  <a:cubicBezTo>
                    <a:pt x="2647" y="2685"/>
                    <a:pt x="2869" y="2494"/>
                    <a:pt x="2589" y="2386"/>
                  </a:cubicBezTo>
                  <a:cubicBezTo>
                    <a:pt x="2309" y="2278"/>
                    <a:pt x="2284" y="1813"/>
                    <a:pt x="2392" y="1711"/>
                  </a:cubicBezTo>
                  <a:cubicBezTo>
                    <a:pt x="2494" y="1603"/>
                    <a:pt x="2481" y="1317"/>
                    <a:pt x="2398" y="1234"/>
                  </a:cubicBezTo>
                  <a:cubicBezTo>
                    <a:pt x="2309" y="1145"/>
                    <a:pt x="2570" y="1088"/>
                    <a:pt x="2634" y="1030"/>
                  </a:cubicBezTo>
                  <a:cubicBezTo>
                    <a:pt x="2691" y="967"/>
                    <a:pt x="2812" y="630"/>
                    <a:pt x="2583" y="630"/>
                  </a:cubicBezTo>
                  <a:cubicBezTo>
                    <a:pt x="2354" y="630"/>
                    <a:pt x="2297" y="179"/>
                    <a:pt x="2048" y="179"/>
                  </a:cubicBezTo>
                  <a:cubicBezTo>
                    <a:pt x="1800" y="179"/>
                    <a:pt x="1463" y="229"/>
                    <a:pt x="1348" y="115"/>
                  </a:cubicBezTo>
                  <a:cubicBezTo>
                    <a:pt x="1234" y="0"/>
                    <a:pt x="565" y="115"/>
                    <a:pt x="706" y="382"/>
                  </a:cubicBezTo>
                  <a:cubicBezTo>
                    <a:pt x="839" y="624"/>
                    <a:pt x="363" y="528"/>
                    <a:pt x="235" y="834"/>
                  </a:cubicBezTo>
                  <a:cubicBezTo>
                    <a:pt x="356" y="928"/>
                    <a:pt x="432" y="1126"/>
                    <a:pt x="591" y="1126"/>
                  </a:cubicBezTo>
                  <a:cubicBezTo>
                    <a:pt x="591" y="1126"/>
                    <a:pt x="737" y="1527"/>
                    <a:pt x="661" y="1686"/>
                  </a:cubicBezTo>
                  <a:cubicBezTo>
                    <a:pt x="591" y="1845"/>
                    <a:pt x="591" y="2106"/>
                    <a:pt x="591" y="2214"/>
                  </a:cubicBezTo>
                  <a:cubicBezTo>
                    <a:pt x="591" y="2322"/>
                    <a:pt x="667" y="2666"/>
                    <a:pt x="591" y="2749"/>
                  </a:cubicBezTo>
                  <a:cubicBezTo>
                    <a:pt x="515" y="2825"/>
                    <a:pt x="140" y="3086"/>
                    <a:pt x="140" y="3162"/>
                  </a:cubicBezTo>
                  <a:cubicBezTo>
                    <a:pt x="140" y="3232"/>
                    <a:pt x="153" y="3621"/>
                    <a:pt x="0" y="3691"/>
                  </a:cubicBezTo>
                  <a:cubicBezTo>
                    <a:pt x="0" y="3754"/>
                    <a:pt x="6" y="3831"/>
                    <a:pt x="38" y="3862"/>
                  </a:cubicBezTo>
                  <a:cubicBezTo>
                    <a:pt x="96" y="3920"/>
                    <a:pt x="153" y="4161"/>
                    <a:pt x="102" y="4263"/>
                  </a:cubicBezTo>
                  <a:cubicBezTo>
                    <a:pt x="51" y="4372"/>
                    <a:pt x="185" y="4410"/>
                    <a:pt x="337" y="4372"/>
                  </a:cubicBezTo>
                  <a:cubicBezTo>
                    <a:pt x="489" y="4327"/>
                    <a:pt x="540" y="4340"/>
                    <a:pt x="578" y="4181"/>
                  </a:cubicBezTo>
                  <a:cubicBezTo>
                    <a:pt x="616" y="4028"/>
                    <a:pt x="890" y="3735"/>
                    <a:pt x="973" y="3735"/>
                  </a:cubicBezTo>
                  <a:cubicBezTo>
                    <a:pt x="1062" y="3735"/>
                    <a:pt x="928" y="3875"/>
                    <a:pt x="1017" y="3913"/>
                  </a:cubicBezTo>
                  <a:cubicBezTo>
                    <a:pt x="1087" y="3945"/>
                    <a:pt x="1221" y="4136"/>
                    <a:pt x="1304" y="4244"/>
                  </a:cubicBezTo>
                  <a:cubicBezTo>
                    <a:pt x="1367" y="4098"/>
                    <a:pt x="1476" y="3875"/>
                    <a:pt x="1539" y="3875"/>
                  </a:cubicBezTo>
                  <a:cubicBezTo>
                    <a:pt x="1635" y="3875"/>
                    <a:pt x="1781" y="3799"/>
                    <a:pt x="1781" y="3691"/>
                  </a:cubicBezTo>
                  <a:cubicBezTo>
                    <a:pt x="1781" y="3582"/>
                    <a:pt x="2004" y="3831"/>
                    <a:pt x="2004" y="3913"/>
                  </a:cubicBezTo>
                  <a:cubicBezTo>
                    <a:pt x="2004" y="3996"/>
                    <a:pt x="2074" y="4111"/>
                    <a:pt x="2144" y="4041"/>
                  </a:cubicBezTo>
                  <a:cubicBezTo>
                    <a:pt x="2214" y="3971"/>
                    <a:pt x="2335" y="3971"/>
                    <a:pt x="2424" y="4009"/>
                  </a:cubicBezTo>
                  <a:cubicBezTo>
                    <a:pt x="2468" y="4028"/>
                    <a:pt x="2513" y="4123"/>
                    <a:pt x="2558" y="4225"/>
                  </a:cubicBezTo>
                  <a:cubicBezTo>
                    <a:pt x="2596" y="4187"/>
                    <a:pt x="2647" y="4130"/>
                    <a:pt x="2717" y="4066"/>
                  </a:cubicBezTo>
                  <a:cubicBezTo>
                    <a:pt x="2850" y="3932"/>
                    <a:pt x="3258" y="3761"/>
                    <a:pt x="3258" y="3532"/>
                  </a:cubicBez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4" name="Freeform 500">
              <a:extLst>
                <a:ext uri="{FF2B5EF4-FFF2-40B4-BE49-F238E27FC236}">
                  <a16:creationId xmlns:a16="http://schemas.microsoft.com/office/drawing/2014/main" id="{A882FF92-116E-6D42-95FB-C44ED2C58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8701" y="7518984"/>
              <a:ext cx="2481864" cy="2491084"/>
            </a:xfrm>
            <a:custGeom>
              <a:avLst/>
              <a:gdLst>
                <a:gd name="T0" fmla="*/ 2928 w 4832"/>
                <a:gd name="T1" fmla="*/ 642 h 4850"/>
                <a:gd name="T2" fmla="*/ 2928 w 4832"/>
                <a:gd name="T3" fmla="*/ 642 h 4850"/>
                <a:gd name="T4" fmla="*/ 2794 w 4832"/>
                <a:gd name="T5" fmla="*/ 477 h 4850"/>
                <a:gd name="T6" fmla="*/ 2527 w 4832"/>
                <a:gd name="T7" fmla="*/ 629 h 4850"/>
                <a:gd name="T8" fmla="*/ 2151 w 4832"/>
                <a:gd name="T9" fmla="*/ 299 h 4850"/>
                <a:gd name="T10" fmla="*/ 1845 w 4832"/>
                <a:gd name="T11" fmla="*/ 299 h 4850"/>
                <a:gd name="T12" fmla="*/ 1355 w 4832"/>
                <a:gd name="T13" fmla="*/ 667 h 4850"/>
                <a:gd name="T14" fmla="*/ 942 w 4832"/>
                <a:gd name="T15" fmla="*/ 820 h 4850"/>
                <a:gd name="T16" fmla="*/ 95 w 4832"/>
                <a:gd name="T17" fmla="*/ 807 h 4850"/>
                <a:gd name="T18" fmla="*/ 114 w 4832"/>
                <a:gd name="T19" fmla="*/ 852 h 4850"/>
                <a:gd name="T20" fmla="*/ 108 w 4832"/>
                <a:gd name="T21" fmla="*/ 1329 h 4850"/>
                <a:gd name="T22" fmla="*/ 305 w 4832"/>
                <a:gd name="T23" fmla="*/ 2004 h 4850"/>
                <a:gd name="T24" fmla="*/ 401 w 4832"/>
                <a:gd name="T25" fmla="*/ 2443 h 4850"/>
                <a:gd name="T26" fmla="*/ 827 w 4832"/>
                <a:gd name="T27" fmla="*/ 2500 h 4850"/>
                <a:gd name="T28" fmla="*/ 1037 w 4832"/>
                <a:gd name="T29" fmla="*/ 2710 h 4850"/>
                <a:gd name="T30" fmla="*/ 1241 w 4832"/>
                <a:gd name="T31" fmla="*/ 2799 h 4850"/>
                <a:gd name="T32" fmla="*/ 974 w 4832"/>
                <a:gd name="T33" fmla="*/ 3150 h 4850"/>
                <a:gd name="T34" fmla="*/ 433 w 4832"/>
                <a:gd name="T35" fmla="*/ 3684 h 4850"/>
                <a:gd name="T36" fmla="*/ 274 w 4832"/>
                <a:gd name="T37" fmla="*/ 3843 h 4850"/>
                <a:gd name="T38" fmla="*/ 363 w 4832"/>
                <a:gd name="T39" fmla="*/ 4085 h 4850"/>
                <a:gd name="T40" fmla="*/ 630 w 4832"/>
                <a:gd name="T41" fmla="*/ 4480 h 4850"/>
                <a:gd name="T42" fmla="*/ 897 w 4832"/>
                <a:gd name="T43" fmla="*/ 4664 h 4850"/>
                <a:gd name="T44" fmla="*/ 1254 w 4832"/>
                <a:gd name="T45" fmla="*/ 4639 h 4850"/>
                <a:gd name="T46" fmla="*/ 1400 w 4832"/>
                <a:gd name="T47" fmla="*/ 4721 h 4850"/>
                <a:gd name="T48" fmla="*/ 1578 w 4832"/>
                <a:gd name="T49" fmla="*/ 4607 h 4850"/>
                <a:gd name="T50" fmla="*/ 1916 w 4832"/>
                <a:gd name="T51" fmla="*/ 4607 h 4850"/>
                <a:gd name="T52" fmla="*/ 1890 w 4832"/>
                <a:gd name="T53" fmla="*/ 4410 h 4850"/>
                <a:gd name="T54" fmla="*/ 2017 w 4832"/>
                <a:gd name="T55" fmla="*/ 4505 h 4850"/>
                <a:gd name="T56" fmla="*/ 2158 w 4832"/>
                <a:gd name="T57" fmla="*/ 4652 h 4850"/>
                <a:gd name="T58" fmla="*/ 2469 w 4832"/>
                <a:gd name="T59" fmla="*/ 4779 h 4850"/>
                <a:gd name="T60" fmla="*/ 2966 w 4832"/>
                <a:gd name="T61" fmla="*/ 4779 h 4850"/>
                <a:gd name="T62" fmla="*/ 2794 w 4832"/>
                <a:gd name="T63" fmla="*/ 4460 h 4850"/>
                <a:gd name="T64" fmla="*/ 2603 w 4832"/>
                <a:gd name="T65" fmla="*/ 4340 h 4850"/>
                <a:gd name="T66" fmla="*/ 2857 w 4832"/>
                <a:gd name="T67" fmla="*/ 4123 h 4850"/>
                <a:gd name="T68" fmla="*/ 2947 w 4832"/>
                <a:gd name="T69" fmla="*/ 3881 h 4850"/>
                <a:gd name="T70" fmla="*/ 3208 w 4832"/>
                <a:gd name="T71" fmla="*/ 3614 h 4850"/>
                <a:gd name="T72" fmla="*/ 3558 w 4832"/>
                <a:gd name="T73" fmla="*/ 3417 h 4850"/>
                <a:gd name="T74" fmla="*/ 3831 w 4832"/>
                <a:gd name="T75" fmla="*/ 3245 h 4850"/>
                <a:gd name="T76" fmla="*/ 3723 w 4832"/>
                <a:gd name="T77" fmla="*/ 2895 h 4850"/>
                <a:gd name="T78" fmla="*/ 4054 w 4832"/>
                <a:gd name="T79" fmla="*/ 2946 h 4850"/>
                <a:gd name="T80" fmla="*/ 4048 w 4832"/>
                <a:gd name="T81" fmla="*/ 2882 h 4850"/>
                <a:gd name="T82" fmla="*/ 4385 w 4832"/>
                <a:gd name="T83" fmla="*/ 2799 h 4850"/>
                <a:gd name="T84" fmla="*/ 4468 w 4832"/>
                <a:gd name="T85" fmla="*/ 2723 h 4850"/>
                <a:gd name="T86" fmla="*/ 4665 w 4832"/>
                <a:gd name="T87" fmla="*/ 2176 h 4850"/>
                <a:gd name="T88" fmla="*/ 4449 w 4832"/>
                <a:gd name="T89" fmla="*/ 1864 h 4850"/>
                <a:gd name="T90" fmla="*/ 4277 w 4832"/>
                <a:gd name="T91" fmla="*/ 1597 h 4850"/>
                <a:gd name="T92" fmla="*/ 4569 w 4832"/>
                <a:gd name="T93" fmla="*/ 1259 h 4850"/>
                <a:gd name="T94" fmla="*/ 4372 w 4832"/>
                <a:gd name="T95" fmla="*/ 896 h 4850"/>
                <a:gd name="T96" fmla="*/ 4181 w 4832"/>
                <a:gd name="T97" fmla="*/ 718 h 4850"/>
                <a:gd name="T98" fmla="*/ 4181 w 4832"/>
                <a:gd name="T99" fmla="*/ 407 h 4850"/>
                <a:gd name="T100" fmla="*/ 4181 w 4832"/>
                <a:gd name="T101" fmla="*/ 236 h 4850"/>
                <a:gd name="T102" fmla="*/ 4347 w 4832"/>
                <a:gd name="T103" fmla="*/ 89 h 4850"/>
                <a:gd name="T104" fmla="*/ 3895 w 4832"/>
                <a:gd name="T105" fmla="*/ 0 h 4850"/>
                <a:gd name="T106" fmla="*/ 3545 w 4832"/>
                <a:gd name="T107" fmla="*/ 153 h 4850"/>
                <a:gd name="T108" fmla="*/ 3430 w 4832"/>
                <a:gd name="T109" fmla="*/ 306 h 4850"/>
                <a:gd name="T110" fmla="*/ 3347 w 4832"/>
                <a:gd name="T111" fmla="*/ 648 h 4850"/>
                <a:gd name="T112" fmla="*/ 3437 w 4832"/>
                <a:gd name="T113" fmla="*/ 483 h 4850"/>
                <a:gd name="T114" fmla="*/ 3379 w 4832"/>
                <a:gd name="T115" fmla="*/ 801 h 4850"/>
                <a:gd name="T116" fmla="*/ 3093 w 4832"/>
                <a:gd name="T117" fmla="*/ 865 h 4850"/>
                <a:gd name="T118" fmla="*/ 3201 w 4832"/>
                <a:gd name="T119" fmla="*/ 464 h 4850"/>
                <a:gd name="T120" fmla="*/ 2928 w 4832"/>
                <a:gd name="T121" fmla="*/ 642 h 4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32" h="4850">
                  <a:moveTo>
                    <a:pt x="2928" y="642"/>
                  </a:moveTo>
                  <a:lnTo>
                    <a:pt x="2928" y="642"/>
                  </a:lnTo>
                  <a:cubicBezTo>
                    <a:pt x="2794" y="591"/>
                    <a:pt x="2908" y="477"/>
                    <a:pt x="2794" y="477"/>
                  </a:cubicBezTo>
                  <a:cubicBezTo>
                    <a:pt x="2679" y="477"/>
                    <a:pt x="2628" y="731"/>
                    <a:pt x="2527" y="629"/>
                  </a:cubicBezTo>
                  <a:cubicBezTo>
                    <a:pt x="2418" y="521"/>
                    <a:pt x="2278" y="299"/>
                    <a:pt x="2151" y="299"/>
                  </a:cubicBezTo>
                  <a:cubicBezTo>
                    <a:pt x="2024" y="299"/>
                    <a:pt x="1960" y="248"/>
                    <a:pt x="1845" y="299"/>
                  </a:cubicBezTo>
                  <a:cubicBezTo>
                    <a:pt x="1731" y="350"/>
                    <a:pt x="1496" y="667"/>
                    <a:pt x="1355" y="667"/>
                  </a:cubicBezTo>
                  <a:cubicBezTo>
                    <a:pt x="1216" y="667"/>
                    <a:pt x="1037" y="718"/>
                    <a:pt x="942" y="820"/>
                  </a:cubicBezTo>
                  <a:cubicBezTo>
                    <a:pt x="853" y="909"/>
                    <a:pt x="318" y="928"/>
                    <a:pt x="95" y="807"/>
                  </a:cubicBezTo>
                  <a:cubicBezTo>
                    <a:pt x="95" y="820"/>
                    <a:pt x="95" y="833"/>
                    <a:pt x="114" y="852"/>
                  </a:cubicBezTo>
                  <a:cubicBezTo>
                    <a:pt x="197" y="935"/>
                    <a:pt x="210" y="1221"/>
                    <a:pt x="108" y="1329"/>
                  </a:cubicBezTo>
                  <a:cubicBezTo>
                    <a:pt x="0" y="1431"/>
                    <a:pt x="25" y="1896"/>
                    <a:pt x="305" y="2004"/>
                  </a:cubicBezTo>
                  <a:cubicBezTo>
                    <a:pt x="585" y="2112"/>
                    <a:pt x="363" y="2303"/>
                    <a:pt x="401" y="2443"/>
                  </a:cubicBezTo>
                  <a:cubicBezTo>
                    <a:pt x="439" y="2583"/>
                    <a:pt x="655" y="2500"/>
                    <a:pt x="827" y="2500"/>
                  </a:cubicBezTo>
                  <a:cubicBezTo>
                    <a:pt x="1005" y="2500"/>
                    <a:pt x="1037" y="2710"/>
                    <a:pt x="1037" y="2710"/>
                  </a:cubicBezTo>
                  <a:cubicBezTo>
                    <a:pt x="1177" y="2755"/>
                    <a:pt x="1241" y="2799"/>
                    <a:pt x="1241" y="2799"/>
                  </a:cubicBezTo>
                  <a:cubicBezTo>
                    <a:pt x="1190" y="2990"/>
                    <a:pt x="974" y="2920"/>
                    <a:pt x="974" y="3150"/>
                  </a:cubicBezTo>
                  <a:cubicBezTo>
                    <a:pt x="974" y="3379"/>
                    <a:pt x="566" y="3550"/>
                    <a:pt x="433" y="3684"/>
                  </a:cubicBezTo>
                  <a:cubicBezTo>
                    <a:pt x="363" y="3748"/>
                    <a:pt x="312" y="3805"/>
                    <a:pt x="274" y="3843"/>
                  </a:cubicBezTo>
                  <a:cubicBezTo>
                    <a:pt x="312" y="3939"/>
                    <a:pt x="343" y="4041"/>
                    <a:pt x="363" y="4085"/>
                  </a:cubicBezTo>
                  <a:cubicBezTo>
                    <a:pt x="394" y="4168"/>
                    <a:pt x="547" y="4295"/>
                    <a:pt x="630" y="4480"/>
                  </a:cubicBezTo>
                  <a:cubicBezTo>
                    <a:pt x="713" y="4664"/>
                    <a:pt x="808" y="4664"/>
                    <a:pt x="897" y="4664"/>
                  </a:cubicBezTo>
                  <a:cubicBezTo>
                    <a:pt x="986" y="4664"/>
                    <a:pt x="1146" y="4639"/>
                    <a:pt x="1254" y="4639"/>
                  </a:cubicBezTo>
                  <a:cubicBezTo>
                    <a:pt x="1292" y="4639"/>
                    <a:pt x="1349" y="4670"/>
                    <a:pt x="1400" y="4721"/>
                  </a:cubicBezTo>
                  <a:cubicBezTo>
                    <a:pt x="1451" y="4670"/>
                    <a:pt x="1521" y="4607"/>
                    <a:pt x="1578" y="4607"/>
                  </a:cubicBezTo>
                  <a:cubicBezTo>
                    <a:pt x="1674" y="4607"/>
                    <a:pt x="1858" y="4664"/>
                    <a:pt x="1916" y="4607"/>
                  </a:cubicBezTo>
                  <a:cubicBezTo>
                    <a:pt x="1916" y="4607"/>
                    <a:pt x="1814" y="4486"/>
                    <a:pt x="1890" y="4410"/>
                  </a:cubicBezTo>
                  <a:cubicBezTo>
                    <a:pt x="1966" y="4333"/>
                    <a:pt x="2017" y="4429"/>
                    <a:pt x="2017" y="4505"/>
                  </a:cubicBezTo>
                  <a:cubicBezTo>
                    <a:pt x="2017" y="4581"/>
                    <a:pt x="2087" y="4652"/>
                    <a:pt x="2158" y="4652"/>
                  </a:cubicBezTo>
                  <a:cubicBezTo>
                    <a:pt x="2227" y="4652"/>
                    <a:pt x="2310" y="4779"/>
                    <a:pt x="2469" y="4779"/>
                  </a:cubicBezTo>
                  <a:cubicBezTo>
                    <a:pt x="2628" y="4779"/>
                    <a:pt x="2889" y="4849"/>
                    <a:pt x="2966" y="4779"/>
                  </a:cubicBezTo>
                  <a:cubicBezTo>
                    <a:pt x="3036" y="4702"/>
                    <a:pt x="2896" y="4492"/>
                    <a:pt x="2794" y="4460"/>
                  </a:cubicBezTo>
                  <a:cubicBezTo>
                    <a:pt x="2698" y="4435"/>
                    <a:pt x="2565" y="4441"/>
                    <a:pt x="2603" y="4340"/>
                  </a:cubicBezTo>
                  <a:cubicBezTo>
                    <a:pt x="2641" y="4238"/>
                    <a:pt x="2857" y="4187"/>
                    <a:pt x="2857" y="4123"/>
                  </a:cubicBezTo>
                  <a:cubicBezTo>
                    <a:pt x="2857" y="4059"/>
                    <a:pt x="2870" y="3951"/>
                    <a:pt x="2947" y="3881"/>
                  </a:cubicBezTo>
                  <a:cubicBezTo>
                    <a:pt x="3017" y="3805"/>
                    <a:pt x="3106" y="3646"/>
                    <a:pt x="3208" y="3614"/>
                  </a:cubicBezTo>
                  <a:cubicBezTo>
                    <a:pt x="3316" y="3589"/>
                    <a:pt x="3449" y="3417"/>
                    <a:pt x="3558" y="3417"/>
                  </a:cubicBezTo>
                  <a:cubicBezTo>
                    <a:pt x="3666" y="3417"/>
                    <a:pt x="3889" y="3372"/>
                    <a:pt x="3831" y="3245"/>
                  </a:cubicBezTo>
                  <a:cubicBezTo>
                    <a:pt x="3780" y="3124"/>
                    <a:pt x="3628" y="2984"/>
                    <a:pt x="3723" y="2895"/>
                  </a:cubicBezTo>
                  <a:cubicBezTo>
                    <a:pt x="3793" y="2825"/>
                    <a:pt x="3882" y="2959"/>
                    <a:pt x="4054" y="2946"/>
                  </a:cubicBezTo>
                  <a:cubicBezTo>
                    <a:pt x="4048" y="2920"/>
                    <a:pt x="4048" y="2895"/>
                    <a:pt x="4048" y="2882"/>
                  </a:cubicBezTo>
                  <a:cubicBezTo>
                    <a:pt x="4048" y="2793"/>
                    <a:pt x="4302" y="2825"/>
                    <a:pt x="4385" y="2799"/>
                  </a:cubicBezTo>
                  <a:cubicBezTo>
                    <a:pt x="4474" y="2780"/>
                    <a:pt x="4468" y="2723"/>
                    <a:pt x="4468" y="2723"/>
                  </a:cubicBezTo>
                  <a:cubicBezTo>
                    <a:pt x="4818" y="2640"/>
                    <a:pt x="4831" y="2259"/>
                    <a:pt x="4665" y="2176"/>
                  </a:cubicBezTo>
                  <a:cubicBezTo>
                    <a:pt x="4506" y="2099"/>
                    <a:pt x="4493" y="2004"/>
                    <a:pt x="4449" y="1864"/>
                  </a:cubicBezTo>
                  <a:cubicBezTo>
                    <a:pt x="4398" y="1730"/>
                    <a:pt x="4302" y="1724"/>
                    <a:pt x="4277" y="1597"/>
                  </a:cubicBezTo>
                  <a:cubicBezTo>
                    <a:pt x="4245" y="1476"/>
                    <a:pt x="4538" y="1406"/>
                    <a:pt x="4569" y="1259"/>
                  </a:cubicBezTo>
                  <a:cubicBezTo>
                    <a:pt x="4595" y="1113"/>
                    <a:pt x="4398" y="1017"/>
                    <a:pt x="4372" y="896"/>
                  </a:cubicBezTo>
                  <a:cubicBezTo>
                    <a:pt x="4347" y="776"/>
                    <a:pt x="4054" y="846"/>
                    <a:pt x="4181" y="718"/>
                  </a:cubicBezTo>
                  <a:cubicBezTo>
                    <a:pt x="4302" y="591"/>
                    <a:pt x="4264" y="495"/>
                    <a:pt x="4181" y="407"/>
                  </a:cubicBezTo>
                  <a:cubicBezTo>
                    <a:pt x="4092" y="325"/>
                    <a:pt x="4181" y="236"/>
                    <a:pt x="4181" y="236"/>
                  </a:cubicBezTo>
                  <a:cubicBezTo>
                    <a:pt x="4347" y="236"/>
                    <a:pt x="4385" y="134"/>
                    <a:pt x="4347" y="89"/>
                  </a:cubicBezTo>
                  <a:cubicBezTo>
                    <a:pt x="4302" y="51"/>
                    <a:pt x="4016" y="0"/>
                    <a:pt x="3895" y="0"/>
                  </a:cubicBezTo>
                  <a:cubicBezTo>
                    <a:pt x="3774" y="0"/>
                    <a:pt x="3634" y="140"/>
                    <a:pt x="3545" y="153"/>
                  </a:cubicBezTo>
                  <a:cubicBezTo>
                    <a:pt x="3449" y="166"/>
                    <a:pt x="3507" y="267"/>
                    <a:pt x="3430" y="306"/>
                  </a:cubicBezTo>
                  <a:cubicBezTo>
                    <a:pt x="3347" y="337"/>
                    <a:pt x="3271" y="648"/>
                    <a:pt x="3347" y="648"/>
                  </a:cubicBezTo>
                  <a:cubicBezTo>
                    <a:pt x="3424" y="648"/>
                    <a:pt x="3347" y="483"/>
                    <a:pt x="3437" y="483"/>
                  </a:cubicBezTo>
                  <a:cubicBezTo>
                    <a:pt x="3526" y="483"/>
                    <a:pt x="3443" y="801"/>
                    <a:pt x="3379" y="801"/>
                  </a:cubicBezTo>
                  <a:cubicBezTo>
                    <a:pt x="3322" y="801"/>
                    <a:pt x="3214" y="865"/>
                    <a:pt x="3093" y="865"/>
                  </a:cubicBezTo>
                  <a:cubicBezTo>
                    <a:pt x="2998" y="865"/>
                    <a:pt x="3163" y="674"/>
                    <a:pt x="3201" y="464"/>
                  </a:cubicBezTo>
                  <a:cubicBezTo>
                    <a:pt x="3131" y="546"/>
                    <a:pt x="3017" y="674"/>
                    <a:pt x="2928" y="64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5" name="Freeform 501">
              <a:extLst>
                <a:ext uri="{FF2B5EF4-FFF2-40B4-BE49-F238E27FC236}">
                  <a16:creationId xmlns:a16="http://schemas.microsoft.com/office/drawing/2014/main" id="{3763C312-2615-DE40-AB28-512962678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6592" y="5999422"/>
              <a:ext cx="1304337" cy="1895489"/>
            </a:xfrm>
            <a:custGeom>
              <a:avLst/>
              <a:gdLst>
                <a:gd name="T0" fmla="*/ 2126 w 2541"/>
                <a:gd name="T1" fmla="*/ 439 h 3691"/>
                <a:gd name="T2" fmla="*/ 2126 w 2541"/>
                <a:gd name="T3" fmla="*/ 439 h 3691"/>
                <a:gd name="T4" fmla="*/ 1591 w 2541"/>
                <a:gd name="T5" fmla="*/ 235 h 3691"/>
                <a:gd name="T6" fmla="*/ 1298 w 2541"/>
                <a:gd name="T7" fmla="*/ 235 h 3691"/>
                <a:gd name="T8" fmla="*/ 1114 w 2541"/>
                <a:gd name="T9" fmla="*/ 44 h 3691"/>
                <a:gd name="T10" fmla="*/ 859 w 2541"/>
                <a:gd name="T11" fmla="*/ 299 h 3691"/>
                <a:gd name="T12" fmla="*/ 649 w 2541"/>
                <a:gd name="T13" fmla="*/ 445 h 3691"/>
                <a:gd name="T14" fmla="*/ 598 w 2541"/>
                <a:gd name="T15" fmla="*/ 751 h 3691"/>
                <a:gd name="T16" fmla="*/ 236 w 2541"/>
                <a:gd name="T17" fmla="*/ 764 h 3691"/>
                <a:gd name="T18" fmla="*/ 261 w 2541"/>
                <a:gd name="T19" fmla="*/ 1094 h 3691"/>
                <a:gd name="T20" fmla="*/ 338 w 2541"/>
                <a:gd name="T21" fmla="*/ 1508 h 3691"/>
                <a:gd name="T22" fmla="*/ 229 w 2541"/>
                <a:gd name="T23" fmla="*/ 1801 h 3691"/>
                <a:gd name="T24" fmla="*/ 0 w 2541"/>
                <a:gd name="T25" fmla="*/ 2164 h 3691"/>
                <a:gd name="T26" fmla="*/ 325 w 2541"/>
                <a:gd name="T27" fmla="*/ 2444 h 3691"/>
                <a:gd name="T28" fmla="*/ 325 w 2541"/>
                <a:gd name="T29" fmla="*/ 2889 h 3691"/>
                <a:gd name="T30" fmla="*/ 210 w 2541"/>
                <a:gd name="T31" fmla="*/ 3347 h 3691"/>
                <a:gd name="T32" fmla="*/ 427 w 2541"/>
                <a:gd name="T33" fmla="*/ 3588 h 3691"/>
                <a:gd name="T34" fmla="*/ 694 w 2541"/>
                <a:gd name="T35" fmla="*/ 3436 h 3691"/>
                <a:gd name="T36" fmla="*/ 828 w 2541"/>
                <a:gd name="T37" fmla="*/ 3601 h 3691"/>
                <a:gd name="T38" fmla="*/ 1101 w 2541"/>
                <a:gd name="T39" fmla="*/ 3423 h 3691"/>
                <a:gd name="T40" fmla="*/ 1095 w 2541"/>
                <a:gd name="T41" fmla="*/ 3246 h 3691"/>
                <a:gd name="T42" fmla="*/ 1426 w 2541"/>
                <a:gd name="T43" fmla="*/ 2724 h 3691"/>
                <a:gd name="T44" fmla="*/ 1598 w 2541"/>
                <a:gd name="T45" fmla="*/ 2246 h 3691"/>
                <a:gd name="T46" fmla="*/ 2221 w 2541"/>
                <a:gd name="T47" fmla="*/ 1483 h 3691"/>
                <a:gd name="T48" fmla="*/ 2342 w 2541"/>
                <a:gd name="T49" fmla="*/ 1285 h 3691"/>
                <a:gd name="T50" fmla="*/ 2349 w 2541"/>
                <a:gd name="T51" fmla="*/ 1037 h 3691"/>
                <a:gd name="T52" fmla="*/ 2540 w 2541"/>
                <a:gd name="T53" fmla="*/ 1050 h 3691"/>
                <a:gd name="T54" fmla="*/ 2126 w 2541"/>
                <a:gd name="T55" fmla="*/ 439 h 3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41" h="3691">
                  <a:moveTo>
                    <a:pt x="2126" y="439"/>
                  </a:moveTo>
                  <a:lnTo>
                    <a:pt x="2126" y="439"/>
                  </a:lnTo>
                  <a:cubicBezTo>
                    <a:pt x="2018" y="337"/>
                    <a:pt x="1712" y="235"/>
                    <a:pt x="1591" y="235"/>
                  </a:cubicBezTo>
                  <a:cubicBezTo>
                    <a:pt x="1470" y="235"/>
                    <a:pt x="1419" y="203"/>
                    <a:pt x="1298" y="235"/>
                  </a:cubicBezTo>
                  <a:cubicBezTo>
                    <a:pt x="1184" y="261"/>
                    <a:pt x="1158" y="95"/>
                    <a:pt x="1114" y="44"/>
                  </a:cubicBezTo>
                  <a:cubicBezTo>
                    <a:pt x="1063" y="0"/>
                    <a:pt x="917" y="242"/>
                    <a:pt x="859" y="299"/>
                  </a:cubicBezTo>
                  <a:cubicBezTo>
                    <a:pt x="802" y="356"/>
                    <a:pt x="713" y="331"/>
                    <a:pt x="649" y="445"/>
                  </a:cubicBezTo>
                  <a:cubicBezTo>
                    <a:pt x="586" y="560"/>
                    <a:pt x="649" y="623"/>
                    <a:pt x="598" y="751"/>
                  </a:cubicBezTo>
                  <a:cubicBezTo>
                    <a:pt x="548" y="872"/>
                    <a:pt x="287" y="706"/>
                    <a:pt x="236" y="764"/>
                  </a:cubicBezTo>
                  <a:cubicBezTo>
                    <a:pt x="185" y="814"/>
                    <a:pt x="312" y="974"/>
                    <a:pt x="261" y="1094"/>
                  </a:cubicBezTo>
                  <a:cubicBezTo>
                    <a:pt x="210" y="1215"/>
                    <a:pt x="338" y="1508"/>
                    <a:pt x="338" y="1508"/>
                  </a:cubicBezTo>
                  <a:cubicBezTo>
                    <a:pt x="376" y="1546"/>
                    <a:pt x="325" y="1667"/>
                    <a:pt x="229" y="1801"/>
                  </a:cubicBezTo>
                  <a:cubicBezTo>
                    <a:pt x="134" y="1935"/>
                    <a:pt x="0" y="2074"/>
                    <a:pt x="0" y="2164"/>
                  </a:cubicBezTo>
                  <a:cubicBezTo>
                    <a:pt x="0" y="2342"/>
                    <a:pt x="471" y="2291"/>
                    <a:pt x="325" y="2444"/>
                  </a:cubicBezTo>
                  <a:cubicBezTo>
                    <a:pt x="172" y="2590"/>
                    <a:pt x="325" y="2762"/>
                    <a:pt x="325" y="2889"/>
                  </a:cubicBezTo>
                  <a:cubicBezTo>
                    <a:pt x="325" y="2965"/>
                    <a:pt x="261" y="3195"/>
                    <a:pt x="210" y="3347"/>
                  </a:cubicBezTo>
                  <a:cubicBezTo>
                    <a:pt x="287" y="3423"/>
                    <a:pt x="363" y="3525"/>
                    <a:pt x="427" y="3588"/>
                  </a:cubicBezTo>
                  <a:cubicBezTo>
                    <a:pt x="528" y="3690"/>
                    <a:pt x="579" y="3436"/>
                    <a:pt x="694" y="3436"/>
                  </a:cubicBezTo>
                  <a:cubicBezTo>
                    <a:pt x="808" y="3436"/>
                    <a:pt x="694" y="3550"/>
                    <a:pt x="828" y="3601"/>
                  </a:cubicBezTo>
                  <a:cubicBezTo>
                    <a:pt x="917" y="3633"/>
                    <a:pt x="1031" y="3505"/>
                    <a:pt x="1101" y="3423"/>
                  </a:cubicBezTo>
                  <a:cubicBezTo>
                    <a:pt x="1108" y="3366"/>
                    <a:pt x="1114" y="3303"/>
                    <a:pt x="1095" y="3246"/>
                  </a:cubicBezTo>
                  <a:cubicBezTo>
                    <a:pt x="1018" y="2978"/>
                    <a:pt x="1229" y="2857"/>
                    <a:pt x="1426" y="2724"/>
                  </a:cubicBezTo>
                  <a:cubicBezTo>
                    <a:pt x="1617" y="2590"/>
                    <a:pt x="1598" y="2246"/>
                    <a:pt x="1598" y="2246"/>
                  </a:cubicBezTo>
                  <a:cubicBezTo>
                    <a:pt x="1598" y="2246"/>
                    <a:pt x="2011" y="1769"/>
                    <a:pt x="2221" y="1483"/>
                  </a:cubicBezTo>
                  <a:cubicBezTo>
                    <a:pt x="2349" y="1400"/>
                    <a:pt x="2393" y="1298"/>
                    <a:pt x="2342" y="1285"/>
                  </a:cubicBezTo>
                  <a:cubicBezTo>
                    <a:pt x="2158" y="1241"/>
                    <a:pt x="2285" y="1094"/>
                    <a:pt x="2349" y="1037"/>
                  </a:cubicBezTo>
                  <a:cubicBezTo>
                    <a:pt x="2374" y="1005"/>
                    <a:pt x="2451" y="1024"/>
                    <a:pt x="2540" y="1050"/>
                  </a:cubicBezTo>
                  <a:cubicBezTo>
                    <a:pt x="2501" y="808"/>
                    <a:pt x="2215" y="534"/>
                    <a:pt x="2126" y="43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502">
              <a:extLst>
                <a:ext uri="{FF2B5EF4-FFF2-40B4-BE49-F238E27FC236}">
                  <a16:creationId xmlns:a16="http://schemas.microsoft.com/office/drawing/2014/main" id="{1E965AC5-0BB3-2147-B63B-592571E8E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8706" y="5152455"/>
              <a:ext cx="2210127" cy="2631491"/>
            </a:xfrm>
            <a:custGeom>
              <a:avLst/>
              <a:gdLst>
                <a:gd name="T0" fmla="*/ 4250 w 4302"/>
                <a:gd name="T1" fmla="*/ 3965 h 5124"/>
                <a:gd name="T2" fmla="*/ 4250 w 4302"/>
                <a:gd name="T3" fmla="*/ 3965 h 5124"/>
                <a:gd name="T4" fmla="*/ 4116 w 4302"/>
                <a:gd name="T5" fmla="*/ 3488 h 5124"/>
                <a:gd name="T6" fmla="*/ 3983 w 4302"/>
                <a:gd name="T7" fmla="*/ 3087 h 5124"/>
                <a:gd name="T8" fmla="*/ 4027 w 4302"/>
                <a:gd name="T9" fmla="*/ 2686 h 5124"/>
                <a:gd name="T10" fmla="*/ 3862 w 4302"/>
                <a:gd name="T11" fmla="*/ 2362 h 5124"/>
                <a:gd name="T12" fmla="*/ 4059 w 4302"/>
                <a:gd name="T13" fmla="*/ 2171 h 5124"/>
                <a:gd name="T14" fmla="*/ 4167 w 4302"/>
                <a:gd name="T15" fmla="*/ 1719 h 5124"/>
                <a:gd name="T16" fmla="*/ 3900 w 4302"/>
                <a:gd name="T17" fmla="*/ 1502 h 5124"/>
                <a:gd name="T18" fmla="*/ 3894 w 4302"/>
                <a:gd name="T19" fmla="*/ 1509 h 5124"/>
                <a:gd name="T20" fmla="*/ 3556 w 4302"/>
                <a:gd name="T21" fmla="*/ 1591 h 5124"/>
                <a:gd name="T22" fmla="*/ 3359 w 4302"/>
                <a:gd name="T23" fmla="*/ 1471 h 5124"/>
                <a:gd name="T24" fmla="*/ 2660 w 4302"/>
                <a:gd name="T25" fmla="*/ 1305 h 5124"/>
                <a:gd name="T26" fmla="*/ 2431 w 4302"/>
                <a:gd name="T27" fmla="*/ 923 h 5124"/>
                <a:gd name="T28" fmla="*/ 2176 w 4302"/>
                <a:gd name="T29" fmla="*/ 331 h 5124"/>
                <a:gd name="T30" fmla="*/ 1998 w 4302"/>
                <a:gd name="T31" fmla="*/ 7 h 5124"/>
                <a:gd name="T32" fmla="*/ 1998 w 4302"/>
                <a:gd name="T33" fmla="*/ 7 h 5124"/>
                <a:gd name="T34" fmla="*/ 1648 w 4302"/>
                <a:gd name="T35" fmla="*/ 300 h 5124"/>
                <a:gd name="T36" fmla="*/ 1107 w 4302"/>
                <a:gd name="T37" fmla="*/ 401 h 5124"/>
                <a:gd name="T38" fmla="*/ 1088 w 4302"/>
                <a:gd name="T39" fmla="*/ 389 h 5124"/>
                <a:gd name="T40" fmla="*/ 1292 w 4302"/>
                <a:gd name="T41" fmla="*/ 961 h 5124"/>
                <a:gd name="T42" fmla="*/ 1031 w 4302"/>
                <a:gd name="T43" fmla="*/ 1420 h 5124"/>
                <a:gd name="T44" fmla="*/ 1228 w 4302"/>
                <a:gd name="T45" fmla="*/ 1598 h 5124"/>
                <a:gd name="T46" fmla="*/ 1062 w 4302"/>
                <a:gd name="T47" fmla="*/ 1922 h 5124"/>
                <a:gd name="T48" fmla="*/ 852 w 4302"/>
                <a:gd name="T49" fmla="*/ 2241 h 5124"/>
                <a:gd name="T50" fmla="*/ 324 w 4302"/>
                <a:gd name="T51" fmla="*/ 2673 h 5124"/>
                <a:gd name="T52" fmla="*/ 0 w 4302"/>
                <a:gd name="T53" fmla="*/ 3532 h 5124"/>
                <a:gd name="T54" fmla="*/ 439 w 4302"/>
                <a:gd name="T55" fmla="*/ 3946 h 5124"/>
                <a:gd name="T56" fmla="*/ 827 w 4302"/>
                <a:gd name="T57" fmla="*/ 3883 h 5124"/>
                <a:gd name="T58" fmla="*/ 1292 w 4302"/>
                <a:gd name="T59" fmla="*/ 4691 h 5124"/>
                <a:gd name="T60" fmla="*/ 1635 w 4302"/>
                <a:gd name="T61" fmla="*/ 5041 h 5124"/>
                <a:gd name="T62" fmla="*/ 1928 w 4302"/>
                <a:gd name="T63" fmla="*/ 5123 h 5124"/>
                <a:gd name="T64" fmla="*/ 2189 w 4302"/>
                <a:gd name="T65" fmla="*/ 5060 h 5124"/>
                <a:gd name="T66" fmla="*/ 2991 w 4302"/>
                <a:gd name="T67" fmla="*/ 5022 h 5124"/>
                <a:gd name="T68" fmla="*/ 3054 w 4302"/>
                <a:gd name="T69" fmla="*/ 5060 h 5124"/>
                <a:gd name="T70" fmla="*/ 3525 w 4302"/>
                <a:gd name="T71" fmla="*/ 4608 h 5124"/>
                <a:gd name="T72" fmla="*/ 4167 w 4302"/>
                <a:gd name="T73" fmla="*/ 4341 h 5124"/>
                <a:gd name="T74" fmla="*/ 4167 w 4302"/>
                <a:gd name="T75" fmla="*/ 4341 h 5124"/>
                <a:gd name="T76" fmla="*/ 4250 w 4302"/>
                <a:gd name="T77" fmla="*/ 3965 h 5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02" h="5124">
                  <a:moveTo>
                    <a:pt x="4250" y="3965"/>
                  </a:moveTo>
                  <a:lnTo>
                    <a:pt x="4250" y="3965"/>
                  </a:lnTo>
                  <a:cubicBezTo>
                    <a:pt x="4180" y="3965"/>
                    <a:pt x="4116" y="3615"/>
                    <a:pt x="4116" y="3488"/>
                  </a:cubicBezTo>
                  <a:cubicBezTo>
                    <a:pt x="4116" y="3361"/>
                    <a:pt x="3983" y="3170"/>
                    <a:pt x="3983" y="3087"/>
                  </a:cubicBezTo>
                  <a:cubicBezTo>
                    <a:pt x="3983" y="3004"/>
                    <a:pt x="3983" y="2845"/>
                    <a:pt x="4027" y="2686"/>
                  </a:cubicBezTo>
                  <a:cubicBezTo>
                    <a:pt x="4072" y="2527"/>
                    <a:pt x="3862" y="2508"/>
                    <a:pt x="3862" y="2362"/>
                  </a:cubicBezTo>
                  <a:cubicBezTo>
                    <a:pt x="3862" y="2222"/>
                    <a:pt x="4091" y="2362"/>
                    <a:pt x="4059" y="2171"/>
                  </a:cubicBezTo>
                  <a:cubicBezTo>
                    <a:pt x="4040" y="2101"/>
                    <a:pt x="4193" y="1878"/>
                    <a:pt x="4167" y="1719"/>
                  </a:cubicBezTo>
                  <a:cubicBezTo>
                    <a:pt x="4148" y="1623"/>
                    <a:pt x="4008" y="1547"/>
                    <a:pt x="3900" y="1502"/>
                  </a:cubicBezTo>
                  <a:cubicBezTo>
                    <a:pt x="3894" y="1509"/>
                    <a:pt x="3894" y="1509"/>
                    <a:pt x="3894" y="1509"/>
                  </a:cubicBezTo>
                  <a:cubicBezTo>
                    <a:pt x="3894" y="1509"/>
                    <a:pt x="3811" y="1591"/>
                    <a:pt x="3556" y="1591"/>
                  </a:cubicBezTo>
                  <a:cubicBezTo>
                    <a:pt x="3308" y="1591"/>
                    <a:pt x="3359" y="1471"/>
                    <a:pt x="3359" y="1471"/>
                  </a:cubicBezTo>
                  <a:cubicBezTo>
                    <a:pt x="3067" y="1012"/>
                    <a:pt x="2730" y="1375"/>
                    <a:pt x="2660" y="1305"/>
                  </a:cubicBezTo>
                  <a:cubicBezTo>
                    <a:pt x="2596" y="1242"/>
                    <a:pt x="2552" y="1095"/>
                    <a:pt x="2431" y="923"/>
                  </a:cubicBezTo>
                  <a:cubicBezTo>
                    <a:pt x="2310" y="751"/>
                    <a:pt x="2176" y="471"/>
                    <a:pt x="2176" y="331"/>
                  </a:cubicBezTo>
                  <a:cubicBezTo>
                    <a:pt x="2176" y="191"/>
                    <a:pt x="1998" y="7"/>
                    <a:pt x="1998" y="7"/>
                  </a:cubicBezTo>
                  <a:lnTo>
                    <a:pt x="1998" y="7"/>
                  </a:lnTo>
                  <a:cubicBezTo>
                    <a:pt x="1953" y="0"/>
                    <a:pt x="1750" y="325"/>
                    <a:pt x="1648" y="300"/>
                  </a:cubicBezTo>
                  <a:cubicBezTo>
                    <a:pt x="1546" y="274"/>
                    <a:pt x="1164" y="401"/>
                    <a:pt x="1107" y="401"/>
                  </a:cubicBezTo>
                  <a:cubicBezTo>
                    <a:pt x="1101" y="401"/>
                    <a:pt x="1094" y="401"/>
                    <a:pt x="1088" y="389"/>
                  </a:cubicBezTo>
                  <a:cubicBezTo>
                    <a:pt x="1196" y="586"/>
                    <a:pt x="1457" y="853"/>
                    <a:pt x="1292" y="961"/>
                  </a:cubicBezTo>
                  <a:cubicBezTo>
                    <a:pt x="1075" y="1108"/>
                    <a:pt x="1031" y="1420"/>
                    <a:pt x="1031" y="1420"/>
                  </a:cubicBezTo>
                  <a:cubicBezTo>
                    <a:pt x="1228" y="1598"/>
                    <a:pt x="1228" y="1598"/>
                    <a:pt x="1228" y="1598"/>
                  </a:cubicBezTo>
                  <a:cubicBezTo>
                    <a:pt x="1228" y="1598"/>
                    <a:pt x="1062" y="1757"/>
                    <a:pt x="1062" y="1922"/>
                  </a:cubicBezTo>
                  <a:cubicBezTo>
                    <a:pt x="1062" y="2088"/>
                    <a:pt x="852" y="2241"/>
                    <a:pt x="852" y="2241"/>
                  </a:cubicBezTo>
                  <a:cubicBezTo>
                    <a:pt x="732" y="2648"/>
                    <a:pt x="477" y="2521"/>
                    <a:pt x="324" y="2673"/>
                  </a:cubicBezTo>
                  <a:cubicBezTo>
                    <a:pt x="178" y="2820"/>
                    <a:pt x="191" y="3322"/>
                    <a:pt x="0" y="3532"/>
                  </a:cubicBezTo>
                  <a:cubicBezTo>
                    <a:pt x="197" y="3603"/>
                    <a:pt x="299" y="3857"/>
                    <a:pt x="439" y="3946"/>
                  </a:cubicBezTo>
                  <a:cubicBezTo>
                    <a:pt x="604" y="4048"/>
                    <a:pt x="655" y="3883"/>
                    <a:pt x="827" y="3883"/>
                  </a:cubicBezTo>
                  <a:cubicBezTo>
                    <a:pt x="999" y="3883"/>
                    <a:pt x="1292" y="4691"/>
                    <a:pt x="1292" y="4691"/>
                  </a:cubicBezTo>
                  <a:cubicBezTo>
                    <a:pt x="1591" y="4742"/>
                    <a:pt x="1635" y="5041"/>
                    <a:pt x="1635" y="5041"/>
                  </a:cubicBezTo>
                  <a:cubicBezTo>
                    <a:pt x="1635" y="5041"/>
                    <a:pt x="1832" y="5123"/>
                    <a:pt x="1928" y="5123"/>
                  </a:cubicBezTo>
                  <a:cubicBezTo>
                    <a:pt x="2024" y="5123"/>
                    <a:pt x="1992" y="5097"/>
                    <a:pt x="2189" y="5060"/>
                  </a:cubicBezTo>
                  <a:cubicBezTo>
                    <a:pt x="2386" y="5022"/>
                    <a:pt x="2832" y="4945"/>
                    <a:pt x="2991" y="5022"/>
                  </a:cubicBezTo>
                  <a:cubicBezTo>
                    <a:pt x="3016" y="5028"/>
                    <a:pt x="3036" y="5041"/>
                    <a:pt x="3054" y="5060"/>
                  </a:cubicBezTo>
                  <a:cubicBezTo>
                    <a:pt x="3182" y="4754"/>
                    <a:pt x="3658" y="4850"/>
                    <a:pt x="3525" y="4608"/>
                  </a:cubicBezTo>
                  <a:cubicBezTo>
                    <a:pt x="3384" y="4341"/>
                    <a:pt x="4053" y="4226"/>
                    <a:pt x="4167" y="4341"/>
                  </a:cubicBezTo>
                  <a:lnTo>
                    <a:pt x="4167" y="4341"/>
                  </a:lnTo>
                  <a:cubicBezTo>
                    <a:pt x="4148" y="4169"/>
                    <a:pt x="4301" y="3965"/>
                    <a:pt x="4250" y="396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7" name="Freeform 503">
              <a:extLst>
                <a:ext uri="{FF2B5EF4-FFF2-40B4-BE49-F238E27FC236}">
                  <a16:creationId xmlns:a16="http://schemas.microsoft.com/office/drawing/2014/main" id="{746C0BDA-3334-A54C-9088-F5150D156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0119" y="5677848"/>
              <a:ext cx="1958772" cy="2316709"/>
            </a:xfrm>
            <a:custGeom>
              <a:avLst/>
              <a:gdLst>
                <a:gd name="T0" fmla="*/ 3227 w 3813"/>
                <a:gd name="T1" fmla="*/ 1413 h 4512"/>
                <a:gd name="T2" fmla="*/ 3227 w 3813"/>
                <a:gd name="T3" fmla="*/ 1413 h 4512"/>
                <a:gd name="T4" fmla="*/ 2985 w 3813"/>
                <a:gd name="T5" fmla="*/ 1356 h 4512"/>
                <a:gd name="T6" fmla="*/ 2883 w 3813"/>
                <a:gd name="T7" fmla="*/ 1254 h 4512"/>
                <a:gd name="T8" fmla="*/ 2495 w 3813"/>
                <a:gd name="T9" fmla="*/ 738 h 4512"/>
                <a:gd name="T10" fmla="*/ 2202 w 3813"/>
                <a:gd name="T11" fmla="*/ 878 h 4512"/>
                <a:gd name="T12" fmla="*/ 1915 w 3813"/>
                <a:gd name="T13" fmla="*/ 967 h 4512"/>
                <a:gd name="T14" fmla="*/ 1489 w 3813"/>
                <a:gd name="T15" fmla="*/ 929 h 4512"/>
                <a:gd name="T16" fmla="*/ 1031 w 3813"/>
                <a:gd name="T17" fmla="*/ 382 h 4512"/>
                <a:gd name="T18" fmla="*/ 636 w 3813"/>
                <a:gd name="T19" fmla="*/ 38 h 4512"/>
                <a:gd name="T20" fmla="*/ 229 w 3813"/>
                <a:gd name="T21" fmla="*/ 286 h 4512"/>
                <a:gd name="T22" fmla="*/ 38 w 3813"/>
                <a:gd name="T23" fmla="*/ 477 h 4512"/>
                <a:gd name="T24" fmla="*/ 305 w 3813"/>
                <a:gd name="T25" fmla="*/ 694 h 4512"/>
                <a:gd name="T26" fmla="*/ 197 w 3813"/>
                <a:gd name="T27" fmla="*/ 1146 h 4512"/>
                <a:gd name="T28" fmla="*/ 0 w 3813"/>
                <a:gd name="T29" fmla="*/ 1337 h 4512"/>
                <a:gd name="T30" fmla="*/ 165 w 3813"/>
                <a:gd name="T31" fmla="*/ 1661 h 4512"/>
                <a:gd name="T32" fmla="*/ 121 w 3813"/>
                <a:gd name="T33" fmla="*/ 2062 h 4512"/>
                <a:gd name="T34" fmla="*/ 254 w 3813"/>
                <a:gd name="T35" fmla="*/ 2463 h 4512"/>
                <a:gd name="T36" fmla="*/ 388 w 3813"/>
                <a:gd name="T37" fmla="*/ 2940 h 4512"/>
                <a:gd name="T38" fmla="*/ 305 w 3813"/>
                <a:gd name="T39" fmla="*/ 3316 h 4512"/>
                <a:gd name="T40" fmla="*/ 1005 w 3813"/>
                <a:gd name="T41" fmla="*/ 3380 h 4512"/>
                <a:gd name="T42" fmla="*/ 1540 w 3813"/>
                <a:gd name="T43" fmla="*/ 3831 h 4512"/>
                <a:gd name="T44" fmla="*/ 1591 w 3813"/>
                <a:gd name="T45" fmla="*/ 4231 h 4512"/>
                <a:gd name="T46" fmla="*/ 1336 w 3813"/>
                <a:gd name="T47" fmla="*/ 4390 h 4512"/>
                <a:gd name="T48" fmla="*/ 2183 w 3813"/>
                <a:gd name="T49" fmla="*/ 4403 h 4512"/>
                <a:gd name="T50" fmla="*/ 2596 w 3813"/>
                <a:gd name="T51" fmla="*/ 4250 h 4512"/>
                <a:gd name="T52" fmla="*/ 3086 w 3813"/>
                <a:gd name="T53" fmla="*/ 3882 h 4512"/>
                <a:gd name="T54" fmla="*/ 3392 w 3813"/>
                <a:gd name="T55" fmla="*/ 3882 h 4512"/>
                <a:gd name="T56" fmla="*/ 3551 w 3813"/>
                <a:gd name="T57" fmla="*/ 3971 h 4512"/>
                <a:gd name="T58" fmla="*/ 3666 w 3813"/>
                <a:gd name="T59" fmla="*/ 3513 h 4512"/>
                <a:gd name="T60" fmla="*/ 3666 w 3813"/>
                <a:gd name="T61" fmla="*/ 3068 h 4512"/>
                <a:gd name="T62" fmla="*/ 3341 w 3813"/>
                <a:gd name="T63" fmla="*/ 2788 h 4512"/>
                <a:gd name="T64" fmla="*/ 3570 w 3813"/>
                <a:gd name="T65" fmla="*/ 2425 h 4512"/>
                <a:gd name="T66" fmla="*/ 3679 w 3813"/>
                <a:gd name="T67" fmla="*/ 2132 h 4512"/>
                <a:gd name="T68" fmla="*/ 3602 w 3813"/>
                <a:gd name="T69" fmla="*/ 1718 h 4512"/>
                <a:gd name="T70" fmla="*/ 3570 w 3813"/>
                <a:gd name="T71" fmla="*/ 1477 h 4512"/>
                <a:gd name="T72" fmla="*/ 3227 w 3813"/>
                <a:gd name="T73" fmla="*/ 1413 h 4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13" h="4512">
                  <a:moveTo>
                    <a:pt x="3227" y="1413"/>
                  </a:moveTo>
                  <a:lnTo>
                    <a:pt x="3227" y="1413"/>
                  </a:lnTo>
                  <a:cubicBezTo>
                    <a:pt x="3099" y="1375"/>
                    <a:pt x="3099" y="1311"/>
                    <a:pt x="2985" y="1356"/>
                  </a:cubicBezTo>
                  <a:cubicBezTo>
                    <a:pt x="2870" y="1400"/>
                    <a:pt x="2883" y="1254"/>
                    <a:pt x="2883" y="1254"/>
                  </a:cubicBezTo>
                  <a:cubicBezTo>
                    <a:pt x="3004" y="1101"/>
                    <a:pt x="2762" y="738"/>
                    <a:pt x="2495" y="738"/>
                  </a:cubicBezTo>
                  <a:cubicBezTo>
                    <a:pt x="2227" y="738"/>
                    <a:pt x="2297" y="878"/>
                    <a:pt x="2202" y="878"/>
                  </a:cubicBezTo>
                  <a:cubicBezTo>
                    <a:pt x="2106" y="878"/>
                    <a:pt x="1954" y="929"/>
                    <a:pt x="1915" y="967"/>
                  </a:cubicBezTo>
                  <a:cubicBezTo>
                    <a:pt x="1877" y="1006"/>
                    <a:pt x="1489" y="929"/>
                    <a:pt x="1489" y="929"/>
                  </a:cubicBezTo>
                  <a:cubicBezTo>
                    <a:pt x="1165" y="127"/>
                    <a:pt x="1031" y="764"/>
                    <a:pt x="1031" y="382"/>
                  </a:cubicBezTo>
                  <a:cubicBezTo>
                    <a:pt x="1031" y="0"/>
                    <a:pt x="636" y="38"/>
                    <a:pt x="636" y="38"/>
                  </a:cubicBezTo>
                  <a:cubicBezTo>
                    <a:pt x="636" y="38"/>
                    <a:pt x="324" y="248"/>
                    <a:pt x="229" y="286"/>
                  </a:cubicBezTo>
                  <a:cubicBezTo>
                    <a:pt x="140" y="325"/>
                    <a:pt x="51" y="452"/>
                    <a:pt x="38" y="477"/>
                  </a:cubicBezTo>
                  <a:cubicBezTo>
                    <a:pt x="146" y="522"/>
                    <a:pt x="286" y="598"/>
                    <a:pt x="305" y="694"/>
                  </a:cubicBezTo>
                  <a:cubicBezTo>
                    <a:pt x="331" y="853"/>
                    <a:pt x="178" y="1076"/>
                    <a:pt x="197" y="1146"/>
                  </a:cubicBezTo>
                  <a:cubicBezTo>
                    <a:pt x="229" y="1337"/>
                    <a:pt x="0" y="1197"/>
                    <a:pt x="0" y="1337"/>
                  </a:cubicBezTo>
                  <a:cubicBezTo>
                    <a:pt x="0" y="1483"/>
                    <a:pt x="210" y="1502"/>
                    <a:pt x="165" y="1661"/>
                  </a:cubicBezTo>
                  <a:cubicBezTo>
                    <a:pt x="121" y="1820"/>
                    <a:pt x="121" y="1979"/>
                    <a:pt x="121" y="2062"/>
                  </a:cubicBezTo>
                  <a:cubicBezTo>
                    <a:pt x="121" y="2145"/>
                    <a:pt x="254" y="2336"/>
                    <a:pt x="254" y="2463"/>
                  </a:cubicBezTo>
                  <a:cubicBezTo>
                    <a:pt x="254" y="2590"/>
                    <a:pt x="318" y="2940"/>
                    <a:pt x="388" y="2940"/>
                  </a:cubicBezTo>
                  <a:cubicBezTo>
                    <a:pt x="439" y="2940"/>
                    <a:pt x="286" y="3144"/>
                    <a:pt x="305" y="3316"/>
                  </a:cubicBezTo>
                  <a:cubicBezTo>
                    <a:pt x="426" y="3424"/>
                    <a:pt x="757" y="3380"/>
                    <a:pt x="1005" y="3380"/>
                  </a:cubicBezTo>
                  <a:cubicBezTo>
                    <a:pt x="1254" y="3380"/>
                    <a:pt x="1311" y="3831"/>
                    <a:pt x="1540" y="3831"/>
                  </a:cubicBezTo>
                  <a:cubicBezTo>
                    <a:pt x="1769" y="3831"/>
                    <a:pt x="1648" y="4168"/>
                    <a:pt x="1591" y="4231"/>
                  </a:cubicBezTo>
                  <a:cubicBezTo>
                    <a:pt x="1540" y="4282"/>
                    <a:pt x="1349" y="4327"/>
                    <a:pt x="1336" y="4390"/>
                  </a:cubicBezTo>
                  <a:cubicBezTo>
                    <a:pt x="1559" y="4511"/>
                    <a:pt x="2094" y="4492"/>
                    <a:pt x="2183" y="4403"/>
                  </a:cubicBezTo>
                  <a:cubicBezTo>
                    <a:pt x="2278" y="4301"/>
                    <a:pt x="2457" y="4250"/>
                    <a:pt x="2596" y="4250"/>
                  </a:cubicBezTo>
                  <a:cubicBezTo>
                    <a:pt x="2737" y="4250"/>
                    <a:pt x="2972" y="3933"/>
                    <a:pt x="3086" y="3882"/>
                  </a:cubicBezTo>
                  <a:cubicBezTo>
                    <a:pt x="3201" y="3831"/>
                    <a:pt x="3265" y="3882"/>
                    <a:pt x="3392" y="3882"/>
                  </a:cubicBezTo>
                  <a:cubicBezTo>
                    <a:pt x="3443" y="3882"/>
                    <a:pt x="3500" y="3920"/>
                    <a:pt x="3551" y="3971"/>
                  </a:cubicBezTo>
                  <a:cubicBezTo>
                    <a:pt x="3602" y="3819"/>
                    <a:pt x="3666" y="3589"/>
                    <a:pt x="3666" y="3513"/>
                  </a:cubicBezTo>
                  <a:cubicBezTo>
                    <a:pt x="3666" y="3386"/>
                    <a:pt x="3513" y="3214"/>
                    <a:pt x="3666" y="3068"/>
                  </a:cubicBezTo>
                  <a:cubicBezTo>
                    <a:pt x="3812" y="2915"/>
                    <a:pt x="3341" y="2966"/>
                    <a:pt x="3341" y="2788"/>
                  </a:cubicBezTo>
                  <a:cubicBezTo>
                    <a:pt x="3341" y="2698"/>
                    <a:pt x="3475" y="2559"/>
                    <a:pt x="3570" y="2425"/>
                  </a:cubicBezTo>
                  <a:cubicBezTo>
                    <a:pt x="3666" y="2291"/>
                    <a:pt x="3717" y="2170"/>
                    <a:pt x="3679" y="2132"/>
                  </a:cubicBezTo>
                  <a:cubicBezTo>
                    <a:pt x="3679" y="2132"/>
                    <a:pt x="3551" y="1839"/>
                    <a:pt x="3602" y="1718"/>
                  </a:cubicBezTo>
                  <a:cubicBezTo>
                    <a:pt x="3634" y="1636"/>
                    <a:pt x="3596" y="1547"/>
                    <a:pt x="3570" y="1477"/>
                  </a:cubicBezTo>
                  <a:cubicBezTo>
                    <a:pt x="3386" y="1540"/>
                    <a:pt x="3341" y="1451"/>
                    <a:pt x="3227" y="141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8" name="Freeform 504">
              <a:extLst>
                <a:ext uri="{FF2B5EF4-FFF2-40B4-BE49-F238E27FC236}">
                  <a16:creationId xmlns:a16="http://schemas.microsoft.com/office/drawing/2014/main" id="{FAE40BFB-A42F-5C4F-90D0-3E2140983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5035" y="4407395"/>
              <a:ext cx="1841018" cy="1813961"/>
            </a:xfrm>
            <a:custGeom>
              <a:avLst/>
              <a:gdLst>
                <a:gd name="T0" fmla="*/ 3577 w 3585"/>
                <a:gd name="T1" fmla="*/ 955 h 3534"/>
                <a:gd name="T2" fmla="*/ 3577 w 3585"/>
                <a:gd name="T3" fmla="*/ 955 h 3534"/>
                <a:gd name="T4" fmla="*/ 3265 w 3585"/>
                <a:gd name="T5" fmla="*/ 783 h 3534"/>
                <a:gd name="T6" fmla="*/ 2979 w 3585"/>
                <a:gd name="T7" fmla="*/ 885 h 3534"/>
                <a:gd name="T8" fmla="*/ 2712 w 3585"/>
                <a:gd name="T9" fmla="*/ 764 h 3534"/>
                <a:gd name="T10" fmla="*/ 2317 w 3585"/>
                <a:gd name="T11" fmla="*/ 586 h 3534"/>
                <a:gd name="T12" fmla="*/ 1706 w 3585"/>
                <a:gd name="T13" fmla="*/ 255 h 3534"/>
                <a:gd name="T14" fmla="*/ 1490 w 3585"/>
                <a:gd name="T15" fmla="*/ 300 h 3534"/>
                <a:gd name="T16" fmla="*/ 936 w 3585"/>
                <a:gd name="T17" fmla="*/ 166 h 3534"/>
                <a:gd name="T18" fmla="*/ 809 w 3585"/>
                <a:gd name="T19" fmla="*/ 166 h 3534"/>
                <a:gd name="T20" fmla="*/ 618 w 3585"/>
                <a:gd name="T21" fmla="*/ 7 h 3534"/>
                <a:gd name="T22" fmla="*/ 618 w 3585"/>
                <a:gd name="T23" fmla="*/ 7 h 3534"/>
                <a:gd name="T24" fmla="*/ 446 w 3585"/>
                <a:gd name="T25" fmla="*/ 96 h 3534"/>
                <a:gd name="T26" fmla="*/ 217 w 3585"/>
                <a:gd name="T27" fmla="*/ 140 h 3534"/>
                <a:gd name="T28" fmla="*/ 51 w 3585"/>
                <a:gd name="T29" fmla="*/ 681 h 3534"/>
                <a:gd name="T30" fmla="*/ 89 w 3585"/>
                <a:gd name="T31" fmla="*/ 802 h 3534"/>
                <a:gd name="T32" fmla="*/ 191 w 3585"/>
                <a:gd name="T33" fmla="*/ 1235 h 3534"/>
                <a:gd name="T34" fmla="*/ 153 w 3585"/>
                <a:gd name="T35" fmla="*/ 1636 h 3534"/>
                <a:gd name="T36" fmla="*/ 153 w 3585"/>
                <a:gd name="T37" fmla="*/ 1763 h 3534"/>
                <a:gd name="T38" fmla="*/ 351 w 3585"/>
                <a:gd name="T39" fmla="*/ 2031 h 3534"/>
                <a:gd name="T40" fmla="*/ 815 w 3585"/>
                <a:gd name="T41" fmla="*/ 2323 h 3534"/>
                <a:gd name="T42" fmla="*/ 815 w 3585"/>
                <a:gd name="T43" fmla="*/ 2482 h 3534"/>
                <a:gd name="T44" fmla="*/ 1051 w 3585"/>
                <a:gd name="T45" fmla="*/ 2622 h 3534"/>
                <a:gd name="T46" fmla="*/ 1197 w 3585"/>
                <a:gd name="T47" fmla="*/ 2928 h 3534"/>
                <a:gd name="T48" fmla="*/ 1502 w 3585"/>
                <a:gd name="T49" fmla="*/ 3380 h 3534"/>
                <a:gd name="T50" fmla="*/ 1738 w 3585"/>
                <a:gd name="T51" fmla="*/ 3144 h 3534"/>
                <a:gd name="T52" fmla="*/ 1922 w 3585"/>
                <a:gd name="T53" fmla="*/ 3335 h 3534"/>
                <a:gd name="T54" fmla="*/ 2215 w 3585"/>
                <a:gd name="T55" fmla="*/ 3335 h 3534"/>
                <a:gd name="T56" fmla="*/ 2737 w 3585"/>
                <a:gd name="T57" fmla="*/ 3533 h 3534"/>
                <a:gd name="T58" fmla="*/ 3144 w 3585"/>
                <a:gd name="T59" fmla="*/ 2444 h 3534"/>
                <a:gd name="T60" fmla="*/ 3043 w 3585"/>
                <a:gd name="T61" fmla="*/ 1980 h 3534"/>
                <a:gd name="T62" fmla="*/ 3227 w 3585"/>
                <a:gd name="T63" fmla="*/ 1693 h 3534"/>
                <a:gd name="T64" fmla="*/ 2979 w 3585"/>
                <a:gd name="T65" fmla="*/ 1451 h 3534"/>
                <a:gd name="T66" fmla="*/ 2864 w 3585"/>
                <a:gd name="T67" fmla="*/ 1140 h 3534"/>
                <a:gd name="T68" fmla="*/ 3444 w 3585"/>
                <a:gd name="T69" fmla="*/ 1089 h 3534"/>
                <a:gd name="T70" fmla="*/ 3584 w 3585"/>
                <a:gd name="T71" fmla="*/ 961 h 3534"/>
                <a:gd name="T72" fmla="*/ 3577 w 3585"/>
                <a:gd name="T73" fmla="*/ 955 h 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85" h="3534">
                  <a:moveTo>
                    <a:pt x="3577" y="955"/>
                  </a:moveTo>
                  <a:lnTo>
                    <a:pt x="3577" y="955"/>
                  </a:lnTo>
                  <a:cubicBezTo>
                    <a:pt x="3380" y="764"/>
                    <a:pt x="3265" y="783"/>
                    <a:pt x="3265" y="783"/>
                  </a:cubicBezTo>
                  <a:cubicBezTo>
                    <a:pt x="3176" y="802"/>
                    <a:pt x="3062" y="917"/>
                    <a:pt x="2979" y="885"/>
                  </a:cubicBezTo>
                  <a:cubicBezTo>
                    <a:pt x="2903" y="860"/>
                    <a:pt x="2864" y="688"/>
                    <a:pt x="2712" y="764"/>
                  </a:cubicBezTo>
                  <a:cubicBezTo>
                    <a:pt x="2413" y="923"/>
                    <a:pt x="2317" y="586"/>
                    <a:pt x="2317" y="586"/>
                  </a:cubicBezTo>
                  <a:cubicBezTo>
                    <a:pt x="2184" y="185"/>
                    <a:pt x="1795" y="159"/>
                    <a:pt x="1706" y="255"/>
                  </a:cubicBezTo>
                  <a:cubicBezTo>
                    <a:pt x="1611" y="344"/>
                    <a:pt x="1490" y="300"/>
                    <a:pt x="1490" y="300"/>
                  </a:cubicBezTo>
                  <a:cubicBezTo>
                    <a:pt x="1318" y="134"/>
                    <a:pt x="1076" y="108"/>
                    <a:pt x="936" y="166"/>
                  </a:cubicBezTo>
                  <a:cubicBezTo>
                    <a:pt x="802" y="223"/>
                    <a:pt x="809" y="166"/>
                    <a:pt x="809" y="166"/>
                  </a:cubicBezTo>
                  <a:cubicBezTo>
                    <a:pt x="751" y="0"/>
                    <a:pt x="618" y="51"/>
                    <a:pt x="618" y="7"/>
                  </a:cubicBezTo>
                  <a:lnTo>
                    <a:pt x="618" y="7"/>
                  </a:lnTo>
                  <a:cubicBezTo>
                    <a:pt x="561" y="51"/>
                    <a:pt x="490" y="96"/>
                    <a:pt x="446" y="96"/>
                  </a:cubicBezTo>
                  <a:cubicBezTo>
                    <a:pt x="357" y="96"/>
                    <a:pt x="261" y="0"/>
                    <a:pt x="217" y="140"/>
                  </a:cubicBezTo>
                  <a:cubicBezTo>
                    <a:pt x="166" y="287"/>
                    <a:pt x="198" y="535"/>
                    <a:pt x="51" y="681"/>
                  </a:cubicBezTo>
                  <a:cubicBezTo>
                    <a:pt x="51" y="681"/>
                    <a:pt x="89" y="719"/>
                    <a:pt x="89" y="802"/>
                  </a:cubicBezTo>
                  <a:cubicBezTo>
                    <a:pt x="89" y="885"/>
                    <a:pt x="77" y="1120"/>
                    <a:pt x="191" y="1235"/>
                  </a:cubicBezTo>
                  <a:cubicBezTo>
                    <a:pt x="306" y="1350"/>
                    <a:pt x="0" y="1375"/>
                    <a:pt x="153" y="1636"/>
                  </a:cubicBezTo>
                  <a:cubicBezTo>
                    <a:pt x="153" y="1636"/>
                    <a:pt x="223" y="1693"/>
                    <a:pt x="153" y="1763"/>
                  </a:cubicBezTo>
                  <a:cubicBezTo>
                    <a:pt x="77" y="1840"/>
                    <a:pt x="230" y="1986"/>
                    <a:pt x="351" y="2031"/>
                  </a:cubicBezTo>
                  <a:cubicBezTo>
                    <a:pt x="471" y="2075"/>
                    <a:pt x="815" y="2323"/>
                    <a:pt x="815" y="2323"/>
                  </a:cubicBezTo>
                  <a:cubicBezTo>
                    <a:pt x="815" y="2323"/>
                    <a:pt x="713" y="2482"/>
                    <a:pt x="815" y="2482"/>
                  </a:cubicBezTo>
                  <a:cubicBezTo>
                    <a:pt x="917" y="2482"/>
                    <a:pt x="1006" y="2514"/>
                    <a:pt x="1051" y="2622"/>
                  </a:cubicBezTo>
                  <a:cubicBezTo>
                    <a:pt x="1101" y="2724"/>
                    <a:pt x="1254" y="2813"/>
                    <a:pt x="1197" y="2928"/>
                  </a:cubicBezTo>
                  <a:cubicBezTo>
                    <a:pt x="1146" y="3023"/>
                    <a:pt x="1337" y="3265"/>
                    <a:pt x="1502" y="3380"/>
                  </a:cubicBezTo>
                  <a:cubicBezTo>
                    <a:pt x="1566" y="3297"/>
                    <a:pt x="1693" y="3106"/>
                    <a:pt x="1738" y="3144"/>
                  </a:cubicBezTo>
                  <a:cubicBezTo>
                    <a:pt x="1782" y="3195"/>
                    <a:pt x="1808" y="3361"/>
                    <a:pt x="1922" y="3335"/>
                  </a:cubicBezTo>
                  <a:cubicBezTo>
                    <a:pt x="2043" y="3303"/>
                    <a:pt x="2094" y="3335"/>
                    <a:pt x="2215" y="3335"/>
                  </a:cubicBezTo>
                  <a:cubicBezTo>
                    <a:pt x="2330" y="3335"/>
                    <a:pt x="2623" y="3431"/>
                    <a:pt x="2737" y="3533"/>
                  </a:cubicBezTo>
                  <a:cubicBezTo>
                    <a:pt x="2922" y="3227"/>
                    <a:pt x="3144" y="2444"/>
                    <a:pt x="3144" y="2444"/>
                  </a:cubicBezTo>
                  <a:cubicBezTo>
                    <a:pt x="2883" y="2362"/>
                    <a:pt x="2985" y="2107"/>
                    <a:pt x="3043" y="1980"/>
                  </a:cubicBezTo>
                  <a:cubicBezTo>
                    <a:pt x="3100" y="1852"/>
                    <a:pt x="3227" y="1865"/>
                    <a:pt x="3227" y="1693"/>
                  </a:cubicBezTo>
                  <a:cubicBezTo>
                    <a:pt x="3227" y="1521"/>
                    <a:pt x="2979" y="1534"/>
                    <a:pt x="2979" y="1451"/>
                  </a:cubicBezTo>
                  <a:cubicBezTo>
                    <a:pt x="2979" y="1369"/>
                    <a:pt x="2763" y="1241"/>
                    <a:pt x="2864" y="1140"/>
                  </a:cubicBezTo>
                  <a:cubicBezTo>
                    <a:pt x="2960" y="1044"/>
                    <a:pt x="3297" y="1089"/>
                    <a:pt x="3444" y="1089"/>
                  </a:cubicBezTo>
                  <a:cubicBezTo>
                    <a:pt x="3520" y="1089"/>
                    <a:pt x="3558" y="1025"/>
                    <a:pt x="3584" y="961"/>
                  </a:cubicBezTo>
                  <a:cubicBezTo>
                    <a:pt x="3577" y="961"/>
                    <a:pt x="3577" y="961"/>
                    <a:pt x="3577" y="95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9" name="Freeform 505">
              <a:extLst>
                <a:ext uri="{FF2B5EF4-FFF2-40B4-BE49-F238E27FC236}">
                  <a16:creationId xmlns:a16="http://schemas.microsoft.com/office/drawing/2014/main" id="{046F0F15-AE99-B64B-8C3A-252A8A1C3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4121" y="3882002"/>
              <a:ext cx="1893101" cy="2588462"/>
            </a:xfrm>
            <a:custGeom>
              <a:avLst/>
              <a:gdLst>
                <a:gd name="T0" fmla="*/ 3380 w 3686"/>
                <a:gd name="T1" fmla="*/ 3952 h 5041"/>
                <a:gd name="T2" fmla="*/ 3380 w 3686"/>
                <a:gd name="T3" fmla="*/ 3952 h 5041"/>
                <a:gd name="T4" fmla="*/ 3234 w 3686"/>
                <a:gd name="T5" fmla="*/ 3646 h 5041"/>
                <a:gd name="T6" fmla="*/ 2998 w 3686"/>
                <a:gd name="T7" fmla="*/ 3506 h 5041"/>
                <a:gd name="T8" fmla="*/ 2998 w 3686"/>
                <a:gd name="T9" fmla="*/ 3347 h 5041"/>
                <a:gd name="T10" fmla="*/ 2534 w 3686"/>
                <a:gd name="T11" fmla="*/ 3055 h 5041"/>
                <a:gd name="T12" fmla="*/ 2336 w 3686"/>
                <a:gd name="T13" fmla="*/ 2787 h 5041"/>
                <a:gd name="T14" fmla="*/ 2336 w 3686"/>
                <a:gd name="T15" fmla="*/ 2660 h 5041"/>
                <a:gd name="T16" fmla="*/ 2374 w 3686"/>
                <a:gd name="T17" fmla="*/ 2259 h 5041"/>
                <a:gd name="T18" fmla="*/ 2272 w 3686"/>
                <a:gd name="T19" fmla="*/ 1826 h 5041"/>
                <a:gd name="T20" fmla="*/ 2234 w 3686"/>
                <a:gd name="T21" fmla="*/ 1705 h 5041"/>
                <a:gd name="T22" fmla="*/ 2400 w 3686"/>
                <a:gd name="T23" fmla="*/ 1164 h 5041"/>
                <a:gd name="T24" fmla="*/ 2629 w 3686"/>
                <a:gd name="T25" fmla="*/ 1120 h 5041"/>
                <a:gd name="T26" fmla="*/ 2801 w 3686"/>
                <a:gd name="T27" fmla="*/ 1031 h 5041"/>
                <a:gd name="T28" fmla="*/ 2203 w 3686"/>
                <a:gd name="T29" fmla="*/ 655 h 5041"/>
                <a:gd name="T30" fmla="*/ 2069 w 3686"/>
                <a:gd name="T31" fmla="*/ 63 h 5041"/>
                <a:gd name="T32" fmla="*/ 1878 w 3686"/>
                <a:gd name="T33" fmla="*/ 184 h 5041"/>
                <a:gd name="T34" fmla="*/ 1872 w 3686"/>
                <a:gd name="T35" fmla="*/ 337 h 5041"/>
                <a:gd name="T36" fmla="*/ 1280 w 3686"/>
                <a:gd name="T37" fmla="*/ 394 h 5041"/>
                <a:gd name="T38" fmla="*/ 981 w 3686"/>
                <a:gd name="T39" fmla="*/ 1062 h 5041"/>
                <a:gd name="T40" fmla="*/ 987 w 3686"/>
                <a:gd name="T41" fmla="*/ 1457 h 5041"/>
                <a:gd name="T42" fmla="*/ 541 w 3686"/>
                <a:gd name="T43" fmla="*/ 1622 h 5041"/>
                <a:gd name="T44" fmla="*/ 548 w 3686"/>
                <a:gd name="T45" fmla="*/ 1877 h 5041"/>
                <a:gd name="T46" fmla="*/ 242 w 3686"/>
                <a:gd name="T47" fmla="*/ 2615 h 5041"/>
                <a:gd name="T48" fmla="*/ 230 w 3686"/>
                <a:gd name="T49" fmla="*/ 2615 h 5041"/>
                <a:gd name="T50" fmla="*/ 401 w 3686"/>
                <a:gd name="T51" fmla="*/ 3067 h 5041"/>
                <a:gd name="T52" fmla="*/ 102 w 3686"/>
                <a:gd name="T53" fmla="*/ 3366 h 5041"/>
                <a:gd name="T54" fmla="*/ 102 w 3686"/>
                <a:gd name="T55" fmla="*/ 3538 h 5041"/>
                <a:gd name="T56" fmla="*/ 497 w 3686"/>
                <a:gd name="T57" fmla="*/ 3882 h 5041"/>
                <a:gd name="T58" fmla="*/ 955 w 3686"/>
                <a:gd name="T59" fmla="*/ 4429 h 5041"/>
                <a:gd name="T60" fmla="*/ 1381 w 3686"/>
                <a:gd name="T61" fmla="*/ 4467 h 5041"/>
                <a:gd name="T62" fmla="*/ 1668 w 3686"/>
                <a:gd name="T63" fmla="*/ 4378 h 5041"/>
                <a:gd name="T64" fmla="*/ 1961 w 3686"/>
                <a:gd name="T65" fmla="*/ 4238 h 5041"/>
                <a:gd name="T66" fmla="*/ 2349 w 3686"/>
                <a:gd name="T67" fmla="*/ 4754 h 5041"/>
                <a:gd name="T68" fmla="*/ 2451 w 3686"/>
                <a:gd name="T69" fmla="*/ 4856 h 5041"/>
                <a:gd name="T70" fmla="*/ 2693 w 3686"/>
                <a:gd name="T71" fmla="*/ 4913 h 5041"/>
                <a:gd name="T72" fmla="*/ 3036 w 3686"/>
                <a:gd name="T73" fmla="*/ 4977 h 5041"/>
                <a:gd name="T74" fmla="*/ 3043 w 3686"/>
                <a:gd name="T75" fmla="*/ 4888 h 5041"/>
                <a:gd name="T76" fmla="*/ 3405 w 3686"/>
                <a:gd name="T77" fmla="*/ 4875 h 5041"/>
                <a:gd name="T78" fmla="*/ 3456 w 3686"/>
                <a:gd name="T79" fmla="*/ 4569 h 5041"/>
                <a:gd name="T80" fmla="*/ 3666 w 3686"/>
                <a:gd name="T81" fmla="*/ 4423 h 5041"/>
                <a:gd name="T82" fmla="*/ 3685 w 3686"/>
                <a:gd name="T83" fmla="*/ 4404 h 5041"/>
                <a:gd name="T84" fmla="*/ 3380 w 3686"/>
                <a:gd name="T85" fmla="*/ 3952 h 5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86" h="5041">
                  <a:moveTo>
                    <a:pt x="3380" y="3952"/>
                  </a:moveTo>
                  <a:lnTo>
                    <a:pt x="3380" y="3952"/>
                  </a:lnTo>
                  <a:cubicBezTo>
                    <a:pt x="3437" y="3837"/>
                    <a:pt x="3284" y="3748"/>
                    <a:pt x="3234" y="3646"/>
                  </a:cubicBezTo>
                  <a:cubicBezTo>
                    <a:pt x="3189" y="3538"/>
                    <a:pt x="3100" y="3506"/>
                    <a:pt x="2998" y="3506"/>
                  </a:cubicBezTo>
                  <a:cubicBezTo>
                    <a:pt x="2896" y="3506"/>
                    <a:pt x="2998" y="3347"/>
                    <a:pt x="2998" y="3347"/>
                  </a:cubicBezTo>
                  <a:cubicBezTo>
                    <a:pt x="2998" y="3347"/>
                    <a:pt x="2654" y="3099"/>
                    <a:pt x="2534" y="3055"/>
                  </a:cubicBezTo>
                  <a:cubicBezTo>
                    <a:pt x="2413" y="3010"/>
                    <a:pt x="2260" y="2864"/>
                    <a:pt x="2336" y="2787"/>
                  </a:cubicBezTo>
                  <a:cubicBezTo>
                    <a:pt x="2406" y="2717"/>
                    <a:pt x="2336" y="2660"/>
                    <a:pt x="2336" y="2660"/>
                  </a:cubicBezTo>
                  <a:cubicBezTo>
                    <a:pt x="2183" y="2399"/>
                    <a:pt x="2489" y="2374"/>
                    <a:pt x="2374" y="2259"/>
                  </a:cubicBezTo>
                  <a:cubicBezTo>
                    <a:pt x="2260" y="2144"/>
                    <a:pt x="2272" y="1909"/>
                    <a:pt x="2272" y="1826"/>
                  </a:cubicBezTo>
                  <a:cubicBezTo>
                    <a:pt x="2272" y="1743"/>
                    <a:pt x="2234" y="1705"/>
                    <a:pt x="2234" y="1705"/>
                  </a:cubicBezTo>
                  <a:cubicBezTo>
                    <a:pt x="2381" y="1559"/>
                    <a:pt x="2349" y="1311"/>
                    <a:pt x="2400" y="1164"/>
                  </a:cubicBezTo>
                  <a:cubicBezTo>
                    <a:pt x="2444" y="1024"/>
                    <a:pt x="2540" y="1120"/>
                    <a:pt x="2629" y="1120"/>
                  </a:cubicBezTo>
                  <a:cubicBezTo>
                    <a:pt x="2673" y="1120"/>
                    <a:pt x="2744" y="1075"/>
                    <a:pt x="2801" y="1031"/>
                  </a:cubicBezTo>
                  <a:cubicBezTo>
                    <a:pt x="2782" y="980"/>
                    <a:pt x="2323" y="706"/>
                    <a:pt x="2203" y="655"/>
                  </a:cubicBezTo>
                  <a:cubicBezTo>
                    <a:pt x="2082" y="604"/>
                    <a:pt x="2133" y="127"/>
                    <a:pt x="2069" y="63"/>
                  </a:cubicBezTo>
                  <a:cubicBezTo>
                    <a:pt x="2012" y="0"/>
                    <a:pt x="1827" y="63"/>
                    <a:pt x="1878" y="184"/>
                  </a:cubicBezTo>
                  <a:cubicBezTo>
                    <a:pt x="1929" y="305"/>
                    <a:pt x="1872" y="337"/>
                    <a:pt x="1872" y="337"/>
                  </a:cubicBezTo>
                  <a:cubicBezTo>
                    <a:pt x="1522" y="407"/>
                    <a:pt x="1356" y="420"/>
                    <a:pt x="1280" y="394"/>
                  </a:cubicBezTo>
                  <a:cubicBezTo>
                    <a:pt x="1280" y="942"/>
                    <a:pt x="783" y="916"/>
                    <a:pt x="981" y="1062"/>
                  </a:cubicBezTo>
                  <a:cubicBezTo>
                    <a:pt x="1184" y="1215"/>
                    <a:pt x="1044" y="1457"/>
                    <a:pt x="987" y="1457"/>
                  </a:cubicBezTo>
                  <a:cubicBezTo>
                    <a:pt x="930" y="1457"/>
                    <a:pt x="605" y="1559"/>
                    <a:pt x="541" y="1622"/>
                  </a:cubicBezTo>
                  <a:cubicBezTo>
                    <a:pt x="471" y="1693"/>
                    <a:pt x="497" y="1832"/>
                    <a:pt x="548" y="1877"/>
                  </a:cubicBezTo>
                  <a:cubicBezTo>
                    <a:pt x="592" y="1928"/>
                    <a:pt x="414" y="2615"/>
                    <a:pt x="242" y="2615"/>
                  </a:cubicBezTo>
                  <a:cubicBezTo>
                    <a:pt x="236" y="2615"/>
                    <a:pt x="230" y="2615"/>
                    <a:pt x="230" y="2615"/>
                  </a:cubicBezTo>
                  <a:cubicBezTo>
                    <a:pt x="210" y="2876"/>
                    <a:pt x="351" y="3016"/>
                    <a:pt x="401" y="3067"/>
                  </a:cubicBezTo>
                  <a:cubicBezTo>
                    <a:pt x="465" y="3124"/>
                    <a:pt x="204" y="3265"/>
                    <a:pt x="102" y="3366"/>
                  </a:cubicBezTo>
                  <a:cubicBezTo>
                    <a:pt x="0" y="3468"/>
                    <a:pt x="102" y="3538"/>
                    <a:pt x="102" y="3538"/>
                  </a:cubicBezTo>
                  <a:cubicBezTo>
                    <a:pt x="102" y="3538"/>
                    <a:pt x="497" y="3500"/>
                    <a:pt x="497" y="3882"/>
                  </a:cubicBezTo>
                  <a:cubicBezTo>
                    <a:pt x="497" y="4264"/>
                    <a:pt x="631" y="3627"/>
                    <a:pt x="955" y="4429"/>
                  </a:cubicBezTo>
                  <a:cubicBezTo>
                    <a:pt x="955" y="4429"/>
                    <a:pt x="1343" y="4506"/>
                    <a:pt x="1381" y="4467"/>
                  </a:cubicBezTo>
                  <a:cubicBezTo>
                    <a:pt x="1420" y="4429"/>
                    <a:pt x="1572" y="4378"/>
                    <a:pt x="1668" y="4378"/>
                  </a:cubicBezTo>
                  <a:cubicBezTo>
                    <a:pt x="1763" y="4378"/>
                    <a:pt x="1693" y="4238"/>
                    <a:pt x="1961" y="4238"/>
                  </a:cubicBezTo>
                  <a:cubicBezTo>
                    <a:pt x="2228" y="4238"/>
                    <a:pt x="2470" y="4601"/>
                    <a:pt x="2349" y="4754"/>
                  </a:cubicBezTo>
                  <a:cubicBezTo>
                    <a:pt x="2349" y="4754"/>
                    <a:pt x="2336" y="4900"/>
                    <a:pt x="2451" y="4856"/>
                  </a:cubicBezTo>
                  <a:cubicBezTo>
                    <a:pt x="2565" y="4811"/>
                    <a:pt x="2565" y="4875"/>
                    <a:pt x="2693" y="4913"/>
                  </a:cubicBezTo>
                  <a:cubicBezTo>
                    <a:pt x="2807" y="4951"/>
                    <a:pt x="2852" y="5040"/>
                    <a:pt x="3036" y="4977"/>
                  </a:cubicBezTo>
                  <a:cubicBezTo>
                    <a:pt x="3030" y="4938"/>
                    <a:pt x="3024" y="4900"/>
                    <a:pt x="3043" y="4888"/>
                  </a:cubicBezTo>
                  <a:cubicBezTo>
                    <a:pt x="3094" y="4830"/>
                    <a:pt x="3355" y="4996"/>
                    <a:pt x="3405" y="4875"/>
                  </a:cubicBezTo>
                  <a:cubicBezTo>
                    <a:pt x="3456" y="4747"/>
                    <a:pt x="3393" y="4684"/>
                    <a:pt x="3456" y="4569"/>
                  </a:cubicBezTo>
                  <a:cubicBezTo>
                    <a:pt x="3520" y="4455"/>
                    <a:pt x="3609" y="4480"/>
                    <a:pt x="3666" y="4423"/>
                  </a:cubicBezTo>
                  <a:cubicBezTo>
                    <a:pt x="3673" y="4423"/>
                    <a:pt x="3679" y="4410"/>
                    <a:pt x="3685" y="4404"/>
                  </a:cubicBezTo>
                  <a:cubicBezTo>
                    <a:pt x="3520" y="4289"/>
                    <a:pt x="3329" y="4047"/>
                    <a:pt x="3380" y="395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0" name="Freeform 506">
              <a:extLst>
                <a:ext uri="{FF2B5EF4-FFF2-40B4-BE49-F238E27FC236}">
                  <a16:creationId xmlns:a16="http://schemas.microsoft.com/office/drawing/2014/main" id="{837601C4-B889-9548-B56E-2F4DE678B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1276" y="4815026"/>
              <a:ext cx="855971" cy="1755081"/>
            </a:xfrm>
            <a:custGeom>
              <a:avLst/>
              <a:gdLst>
                <a:gd name="T0" fmla="*/ 1648 w 1669"/>
                <a:gd name="T1" fmla="*/ 356 h 3418"/>
                <a:gd name="T2" fmla="*/ 1648 w 1669"/>
                <a:gd name="T3" fmla="*/ 356 h 3418"/>
                <a:gd name="T4" fmla="*/ 847 w 1669"/>
                <a:gd name="T5" fmla="*/ 165 h 3418"/>
                <a:gd name="T6" fmla="*/ 707 w 1669"/>
                <a:gd name="T7" fmla="*/ 293 h 3418"/>
                <a:gd name="T8" fmla="*/ 127 w 1669"/>
                <a:gd name="T9" fmla="*/ 344 h 3418"/>
                <a:gd name="T10" fmla="*/ 242 w 1669"/>
                <a:gd name="T11" fmla="*/ 655 h 3418"/>
                <a:gd name="T12" fmla="*/ 490 w 1669"/>
                <a:gd name="T13" fmla="*/ 897 h 3418"/>
                <a:gd name="T14" fmla="*/ 306 w 1669"/>
                <a:gd name="T15" fmla="*/ 1184 h 3418"/>
                <a:gd name="T16" fmla="*/ 407 w 1669"/>
                <a:gd name="T17" fmla="*/ 1648 h 3418"/>
                <a:gd name="T18" fmla="*/ 0 w 1669"/>
                <a:gd name="T19" fmla="*/ 2737 h 3418"/>
                <a:gd name="T20" fmla="*/ 13 w 1669"/>
                <a:gd name="T21" fmla="*/ 2743 h 3418"/>
                <a:gd name="T22" fmla="*/ 427 w 1669"/>
                <a:gd name="T23" fmla="*/ 3354 h 3418"/>
                <a:gd name="T24" fmla="*/ 732 w 1669"/>
                <a:gd name="T25" fmla="*/ 3392 h 3418"/>
                <a:gd name="T26" fmla="*/ 936 w 1669"/>
                <a:gd name="T27" fmla="*/ 3112 h 3418"/>
                <a:gd name="T28" fmla="*/ 853 w 1669"/>
                <a:gd name="T29" fmla="*/ 2908 h 3418"/>
                <a:gd name="T30" fmla="*/ 891 w 1669"/>
                <a:gd name="T31" fmla="*/ 2469 h 3418"/>
                <a:gd name="T32" fmla="*/ 872 w 1669"/>
                <a:gd name="T33" fmla="*/ 2106 h 3418"/>
                <a:gd name="T34" fmla="*/ 1031 w 1669"/>
                <a:gd name="T35" fmla="*/ 1788 h 3418"/>
                <a:gd name="T36" fmla="*/ 1165 w 1669"/>
                <a:gd name="T37" fmla="*/ 1177 h 3418"/>
                <a:gd name="T38" fmla="*/ 1292 w 1669"/>
                <a:gd name="T39" fmla="*/ 910 h 3418"/>
                <a:gd name="T40" fmla="*/ 1362 w 1669"/>
                <a:gd name="T41" fmla="*/ 789 h 3418"/>
                <a:gd name="T42" fmla="*/ 1547 w 1669"/>
                <a:gd name="T43" fmla="*/ 554 h 3418"/>
                <a:gd name="T44" fmla="*/ 1648 w 1669"/>
                <a:gd name="T45" fmla="*/ 356 h 3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69" h="3418">
                  <a:moveTo>
                    <a:pt x="1648" y="356"/>
                  </a:moveTo>
                  <a:lnTo>
                    <a:pt x="1648" y="356"/>
                  </a:lnTo>
                  <a:cubicBezTo>
                    <a:pt x="1057" y="0"/>
                    <a:pt x="1038" y="242"/>
                    <a:pt x="847" y="165"/>
                  </a:cubicBezTo>
                  <a:cubicBezTo>
                    <a:pt x="821" y="229"/>
                    <a:pt x="783" y="293"/>
                    <a:pt x="707" y="293"/>
                  </a:cubicBezTo>
                  <a:cubicBezTo>
                    <a:pt x="560" y="293"/>
                    <a:pt x="223" y="248"/>
                    <a:pt x="127" y="344"/>
                  </a:cubicBezTo>
                  <a:cubicBezTo>
                    <a:pt x="26" y="445"/>
                    <a:pt x="242" y="573"/>
                    <a:pt x="242" y="655"/>
                  </a:cubicBezTo>
                  <a:cubicBezTo>
                    <a:pt x="242" y="738"/>
                    <a:pt x="490" y="725"/>
                    <a:pt x="490" y="897"/>
                  </a:cubicBezTo>
                  <a:cubicBezTo>
                    <a:pt x="490" y="1069"/>
                    <a:pt x="363" y="1056"/>
                    <a:pt x="306" y="1184"/>
                  </a:cubicBezTo>
                  <a:cubicBezTo>
                    <a:pt x="248" y="1311"/>
                    <a:pt x="146" y="1566"/>
                    <a:pt x="407" y="1648"/>
                  </a:cubicBezTo>
                  <a:cubicBezTo>
                    <a:pt x="407" y="1648"/>
                    <a:pt x="185" y="2431"/>
                    <a:pt x="0" y="2737"/>
                  </a:cubicBezTo>
                  <a:cubicBezTo>
                    <a:pt x="7" y="2737"/>
                    <a:pt x="7" y="2743"/>
                    <a:pt x="13" y="2743"/>
                  </a:cubicBezTo>
                  <a:cubicBezTo>
                    <a:pt x="102" y="2838"/>
                    <a:pt x="388" y="3112"/>
                    <a:pt x="427" y="3354"/>
                  </a:cubicBezTo>
                  <a:cubicBezTo>
                    <a:pt x="541" y="3379"/>
                    <a:pt x="662" y="3417"/>
                    <a:pt x="732" y="3392"/>
                  </a:cubicBezTo>
                  <a:cubicBezTo>
                    <a:pt x="853" y="3354"/>
                    <a:pt x="878" y="3163"/>
                    <a:pt x="936" y="3112"/>
                  </a:cubicBezTo>
                  <a:cubicBezTo>
                    <a:pt x="987" y="3061"/>
                    <a:pt x="853" y="2908"/>
                    <a:pt x="853" y="2908"/>
                  </a:cubicBezTo>
                  <a:cubicBezTo>
                    <a:pt x="796" y="2749"/>
                    <a:pt x="885" y="2603"/>
                    <a:pt x="891" y="2469"/>
                  </a:cubicBezTo>
                  <a:cubicBezTo>
                    <a:pt x="904" y="2259"/>
                    <a:pt x="872" y="2106"/>
                    <a:pt x="872" y="2106"/>
                  </a:cubicBezTo>
                  <a:cubicBezTo>
                    <a:pt x="1018" y="1960"/>
                    <a:pt x="1031" y="1788"/>
                    <a:pt x="1031" y="1788"/>
                  </a:cubicBezTo>
                  <a:cubicBezTo>
                    <a:pt x="1031" y="1445"/>
                    <a:pt x="1222" y="1330"/>
                    <a:pt x="1165" y="1177"/>
                  </a:cubicBezTo>
                  <a:cubicBezTo>
                    <a:pt x="1108" y="1018"/>
                    <a:pt x="1292" y="974"/>
                    <a:pt x="1292" y="910"/>
                  </a:cubicBezTo>
                  <a:cubicBezTo>
                    <a:pt x="1292" y="840"/>
                    <a:pt x="1362" y="789"/>
                    <a:pt x="1362" y="789"/>
                  </a:cubicBezTo>
                  <a:cubicBezTo>
                    <a:pt x="1642" y="681"/>
                    <a:pt x="1547" y="554"/>
                    <a:pt x="1547" y="554"/>
                  </a:cubicBezTo>
                  <a:cubicBezTo>
                    <a:pt x="1668" y="433"/>
                    <a:pt x="1648" y="356"/>
                    <a:pt x="1648" y="356"/>
                  </a:cubicBezTo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4772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5A325673-C207-464D-9C79-A2CE3BC89B13}"/>
              </a:ext>
            </a:extLst>
          </p:cNvPr>
          <p:cNvGrpSpPr/>
          <p:nvPr/>
        </p:nvGrpSpPr>
        <p:grpSpPr>
          <a:xfrm>
            <a:off x="8185904" y="2787272"/>
            <a:ext cx="8005841" cy="8141455"/>
            <a:chOff x="3342265" y="3367081"/>
            <a:chExt cx="7055977" cy="7175501"/>
          </a:xfrm>
          <a:solidFill>
            <a:srgbClr val="EFF1F8"/>
          </a:solidFill>
        </p:grpSpPr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73355061-FF53-954B-B311-545356295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9704" y="6091233"/>
              <a:ext cx="1588984" cy="1825625"/>
            </a:xfrm>
            <a:custGeom>
              <a:avLst/>
              <a:gdLst>
                <a:gd name="T0" fmla="*/ 4327 w 4414"/>
                <a:gd name="T1" fmla="*/ 1702 h 5072"/>
                <a:gd name="T2" fmla="*/ 4070 w 4414"/>
                <a:gd name="T3" fmla="*/ 2078 h 5072"/>
                <a:gd name="T4" fmla="*/ 3760 w 4414"/>
                <a:gd name="T5" fmla="*/ 2328 h 5072"/>
                <a:gd name="T6" fmla="*/ 3766 w 4414"/>
                <a:gd name="T7" fmla="*/ 2177 h 5072"/>
                <a:gd name="T8" fmla="*/ 3628 w 4414"/>
                <a:gd name="T9" fmla="*/ 2164 h 5072"/>
                <a:gd name="T10" fmla="*/ 3542 w 4414"/>
                <a:gd name="T11" fmla="*/ 2420 h 5072"/>
                <a:gd name="T12" fmla="*/ 3417 w 4414"/>
                <a:gd name="T13" fmla="*/ 2743 h 5072"/>
                <a:gd name="T14" fmla="*/ 3502 w 4414"/>
                <a:gd name="T15" fmla="*/ 2862 h 5072"/>
                <a:gd name="T16" fmla="*/ 3450 w 4414"/>
                <a:gd name="T17" fmla="*/ 3218 h 5072"/>
                <a:gd name="T18" fmla="*/ 3403 w 4414"/>
                <a:gd name="T19" fmla="*/ 3811 h 5072"/>
                <a:gd name="T20" fmla="*/ 3291 w 4414"/>
                <a:gd name="T21" fmla="*/ 4201 h 5072"/>
                <a:gd name="T22" fmla="*/ 3192 w 4414"/>
                <a:gd name="T23" fmla="*/ 4544 h 5072"/>
                <a:gd name="T24" fmla="*/ 3159 w 4414"/>
                <a:gd name="T25" fmla="*/ 4834 h 5072"/>
                <a:gd name="T26" fmla="*/ 2902 w 4414"/>
                <a:gd name="T27" fmla="*/ 5071 h 5072"/>
                <a:gd name="T28" fmla="*/ 2678 w 4414"/>
                <a:gd name="T29" fmla="*/ 4966 h 5072"/>
                <a:gd name="T30" fmla="*/ 2638 w 4414"/>
                <a:gd name="T31" fmla="*/ 4840 h 5072"/>
                <a:gd name="T32" fmla="*/ 2757 w 4414"/>
                <a:gd name="T33" fmla="*/ 4484 h 5072"/>
                <a:gd name="T34" fmla="*/ 2784 w 4414"/>
                <a:gd name="T35" fmla="*/ 3798 h 5072"/>
                <a:gd name="T36" fmla="*/ 2454 w 4414"/>
                <a:gd name="T37" fmla="*/ 3666 h 5072"/>
                <a:gd name="T38" fmla="*/ 2282 w 4414"/>
                <a:gd name="T39" fmla="*/ 3580 h 5072"/>
                <a:gd name="T40" fmla="*/ 1913 w 4414"/>
                <a:gd name="T41" fmla="*/ 3343 h 5072"/>
                <a:gd name="T42" fmla="*/ 1741 w 4414"/>
                <a:gd name="T43" fmla="*/ 3191 h 5072"/>
                <a:gd name="T44" fmla="*/ 1280 w 4414"/>
                <a:gd name="T45" fmla="*/ 3033 h 5072"/>
                <a:gd name="T46" fmla="*/ 1134 w 4414"/>
                <a:gd name="T47" fmla="*/ 2835 h 5072"/>
                <a:gd name="T48" fmla="*/ 1049 w 4414"/>
                <a:gd name="T49" fmla="*/ 2717 h 5072"/>
                <a:gd name="T50" fmla="*/ 825 w 4414"/>
                <a:gd name="T51" fmla="*/ 2736 h 5072"/>
                <a:gd name="T52" fmla="*/ 482 w 4414"/>
                <a:gd name="T53" fmla="*/ 2947 h 5072"/>
                <a:gd name="T54" fmla="*/ 0 w 4414"/>
                <a:gd name="T55" fmla="*/ 2974 h 5072"/>
                <a:gd name="T56" fmla="*/ 7 w 4414"/>
                <a:gd name="T57" fmla="*/ 2453 h 5072"/>
                <a:gd name="T58" fmla="*/ 73 w 4414"/>
                <a:gd name="T59" fmla="*/ 2038 h 5072"/>
                <a:gd name="T60" fmla="*/ 99 w 4414"/>
                <a:gd name="T61" fmla="*/ 1840 h 5072"/>
                <a:gd name="T62" fmla="*/ 132 w 4414"/>
                <a:gd name="T63" fmla="*/ 1451 h 5072"/>
                <a:gd name="T64" fmla="*/ 86 w 4414"/>
                <a:gd name="T65" fmla="*/ 1194 h 5072"/>
                <a:gd name="T66" fmla="*/ 198 w 4414"/>
                <a:gd name="T67" fmla="*/ 877 h 5072"/>
                <a:gd name="T68" fmla="*/ 383 w 4414"/>
                <a:gd name="T69" fmla="*/ 594 h 5072"/>
                <a:gd name="T70" fmla="*/ 455 w 4414"/>
                <a:gd name="T71" fmla="*/ 620 h 5072"/>
                <a:gd name="T72" fmla="*/ 983 w 4414"/>
                <a:gd name="T73" fmla="*/ 818 h 5072"/>
                <a:gd name="T74" fmla="*/ 1372 w 4414"/>
                <a:gd name="T75" fmla="*/ 462 h 5072"/>
                <a:gd name="T76" fmla="*/ 1365 w 4414"/>
                <a:gd name="T77" fmla="*/ 198 h 5072"/>
                <a:gd name="T78" fmla="*/ 1695 w 4414"/>
                <a:gd name="T79" fmla="*/ 264 h 5072"/>
                <a:gd name="T80" fmla="*/ 2137 w 4414"/>
                <a:gd name="T81" fmla="*/ 264 h 5072"/>
                <a:gd name="T82" fmla="*/ 2467 w 4414"/>
                <a:gd name="T83" fmla="*/ 145 h 5072"/>
                <a:gd name="T84" fmla="*/ 2638 w 4414"/>
                <a:gd name="T85" fmla="*/ 0 h 5072"/>
                <a:gd name="T86" fmla="*/ 2790 w 4414"/>
                <a:gd name="T87" fmla="*/ 244 h 5072"/>
                <a:gd name="T88" fmla="*/ 2962 w 4414"/>
                <a:gd name="T89" fmla="*/ 429 h 5072"/>
                <a:gd name="T90" fmla="*/ 3153 w 4414"/>
                <a:gd name="T91" fmla="*/ 310 h 5072"/>
                <a:gd name="T92" fmla="*/ 3529 w 4414"/>
                <a:gd name="T93" fmla="*/ 46 h 5072"/>
                <a:gd name="T94" fmla="*/ 4096 w 4414"/>
                <a:gd name="T95" fmla="*/ 370 h 5072"/>
                <a:gd name="T96" fmla="*/ 4182 w 4414"/>
                <a:gd name="T97" fmla="*/ 581 h 5072"/>
                <a:gd name="T98" fmla="*/ 4261 w 4414"/>
                <a:gd name="T99" fmla="*/ 930 h 5072"/>
                <a:gd name="T100" fmla="*/ 4096 w 4414"/>
                <a:gd name="T101" fmla="*/ 1451 h 5072"/>
                <a:gd name="T102" fmla="*/ 4261 w 4414"/>
                <a:gd name="T103" fmla="*/ 1596 h 5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14" h="5072">
                  <a:moveTo>
                    <a:pt x="4413" y="1603"/>
                  </a:moveTo>
                  <a:lnTo>
                    <a:pt x="4413" y="1603"/>
                  </a:lnTo>
                  <a:cubicBezTo>
                    <a:pt x="4386" y="1629"/>
                    <a:pt x="4360" y="1662"/>
                    <a:pt x="4327" y="1702"/>
                  </a:cubicBezTo>
                  <a:cubicBezTo>
                    <a:pt x="4274" y="1774"/>
                    <a:pt x="4287" y="1840"/>
                    <a:pt x="4248" y="1926"/>
                  </a:cubicBezTo>
                  <a:cubicBezTo>
                    <a:pt x="4221" y="1972"/>
                    <a:pt x="4175" y="1972"/>
                    <a:pt x="4142" y="2012"/>
                  </a:cubicBezTo>
                  <a:cubicBezTo>
                    <a:pt x="4123" y="2045"/>
                    <a:pt x="4096" y="2051"/>
                    <a:pt x="4070" y="2078"/>
                  </a:cubicBezTo>
                  <a:cubicBezTo>
                    <a:pt x="4024" y="2124"/>
                    <a:pt x="3991" y="2144"/>
                    <a:pt x="3944" y="2190"/>
                  </a:cubicBezTo>
                  <a:cubicBezTo>
                    <a:pt x="3905" y="2229"/>
                    <a:pt x="3878" y="2243"/>
                    <a:pt x="3832" y="2282"/>
                  </a:cubicBezTo>
                  <a:cubicBezTo>
                    <a:pt x="3806" y="2302"/>
                    <a:pt x="3793" y="2328"/>
                    <a:pt x="3760" y="2328"/>
                  </a:cubicBezTo>
                  <a:cubicBezTo>
                    <a:pt x="3753" y="2328"/>
                    <a:pt x="3746" y="2328"/>
                    <a:pt x="3733" y="2328"/>
                  </a:cubicBezTo>
                  <a:cubicBezTo>
                    <a:pt x="3740" y="2295"/>
                    <a:pt x="3766" y="2282"/>
                    <a:pt x="3766" y="2243"/>
                  </a:cubicBezTo>
                  <a:cubicBezTo>
                    <a:pt x="3766" y="2216"/>
                    <a:pt x="3766" y="2203"/>
                    <a:pt x="3766" y="2177"/>
                  </a:cubicBezTo>
                  <a:cubicBezTo>
                    <a:pt x="3760" y="2170"/>
                    <a:pt x="3753" y="2157"/>
                    <a:pt x="3740" y="2157"/>
                  </a:cubicBezTo>
                  <a:cubicBezTo>
                    <a:pt x="3733" y="2157"/>
                    <a:pt x="3733" y="2164"/>
                    <a:pt x="3727" y="2164"/>
                  </a:cubicBezTo>
                  <a:cubicBezTo>
                    <a:pt x="3687" y="2164"/>
                    <a:pt x="3667" y="2164"/>
                    <a:pt x="3628" y="2164"/>
                  </a:cubicBezTo>
                  <a:cubicBezTo>
                    <a:pt x="3615" y="2164"/>
                    <a:pt x="3601" y="2170"/>
                    <a:pt x="3582" y="2177"/>
                  </a:cubicBezTo>
                  <a:cubicBezTo>
                    <a:pt x="3615" y="2223"/>
                    <a:pt x="3661" y="2243"/>
                    <a:pt x="3661" y="2302"/>
                  </a:cubicBezTo>
                  <a:cubicBezTo>
                    <a:pt x="3661" y="2368"/>
                    <a:pt x="3569" y="2361"/>
                    <a:pt x="3542" y="2420"/>
                  </a:cubicBezTo>
                  <a:cubicBezTo>
                    <a:pt x="3516" y="2472"/>
                    <a:pt x="3509" y="2506"/>
                    <a:pt x="3509" y="2565"/>
                  </a:cubicBezTo>
                  <a:cubicBezTo>
                    <a:pt x="3509" y="2585"/>
                    <a:pt x="3509" y="2598"/>
                    <a:pt x="3509" y="2618"/>
                  </a:cubicBezTo>
                  <a:cubicBezTo>
                    <a:pt x="3509" y="2677"/>
                    <a:pt x="3437" y="2690"/>
                    <a:pt x="3417" y="2743"/>
                  </a:cubicBezTo>
                  <a:cubicBezTo>
                    <a:pt x="3397" y="2802"/>
                    <a:pt x="3403" y="2835"/>
                    <a:pt x="3397" y="2895"/>
                  </a:cubicBezTo>
                  <a:cubicBezTo>
                    <a:pt x="3423" y="2901"/>
                    <a:pt x="3423" y="2901"/>
                    <a:pt x="3423" y="2901"/>
                  </a:cubicBezTo>
                  <a:cubicBezTo>
                    <a:pt x="3450" y="2888"/>
                    <a:pt x="3470" y="2875"/>
                    <a:pt x="3502" y="2862"/>
                  </a:cubicBezTo>
                  <a:cubicBezTo>
                    <a:pt x="3463" y="2934"/>
                    <a:pt x="3450" y="2987"/>
                    <a:pt x="3450" y="3066"/>
                  </a:cubicBezTo>
                  <a:cubicBezTo>
                    <a:pt x="3450" y="3125"/>
                    <a:pt x="3450" y="3158"/>
                    <a:pt x="3450" y="3218"/>
                  </a:cubicBezTo>
                  <a:lnTo>
                    <a:pt x="3450" y="3218"/>
                  </a:lnTo>
                  <a:cubicBezTo>
                    <a:pt x="3403" y="3587"/>
                    <a:pt x="3403" y="3587"/>
                    <a:pt x="3403" y="3587"/>
                  </a:cubicBezTo>
                  <a:lnTo>
                    <a:pt x="3403" y="3587"/>
                  </a:lnTo>
                  <a:cubicBezTo>
                    <a:pt x="3403" y="3673"/>
                    <a:pt x="3403" y="3719"/>
                    <a:pt x="3403" y="3811"/>
                  </a:cubicBezTo>
                  <a:cubicBezTo>
                    <a:pt x="3403" y="3831"/>
                    <a:pt x="3384" y="3844"/>
                    <a:pt x="3377" y="3864"/>
                  </a:cubicBezTo>
                  <a:cubicBezTo>
                    <a:pt x="3364" y="3897"/>
                    <a:pt x="3357" y="3923"/>
                    <a:pt x="3351" y="3957"/>
                  </a:cubicBezTo>
                  <a:cubicBezTo>
                    <a:pt x="3318" y="4049"/>
                    <a:pt x="3324" y="4108"/>
                    <a:pt x="3291" y="4201"/>
                  </a:cubicBezTo>
                  <a:cubicBezTo>
                    <a:pt x="3252" y="4286"/>
                    <a:pt x="3232" y="4339"/>
                    <a:pt x="3212" y="4438"/>
                  </a:cubicBezTo>
                  <a:cubicBezTo>
                    <a:pt x="3206" y="4464"/>
                    <a:pt x="3199" y="4477"/>
                    <a:pt x="3199" y="4504"/>
                  </a:cubicBezTo>
                  <a:cubicBezTo>
                    <a:pt x="3199" y="4517"/>
                    <a:pt x="3192" y="4530"/>
                    <a:pt x="3192" y="4544"/>
                  </a:cubicBezTo>
                  <a:cubicBezTo>
                    <a:pt x="3192" y="4570"/>
                    <a:pt x="3192" y="4583"/>
                    <a:pt x="3192" y="4609"/>
                  </a:cubicBezTo>
                  <a:cubicBezTo>
                    <a:pt x="3192" y="4662"/>
                    <a:pt x="3186" y="4689"/>
                    <a:pt x="3179" y="4741"/>
                  </a:cubicBezTo>
                  <a:cubicBezTo>
                    <a:pt x="3179" y="4781"/>
                    <a:pt x="3186" y="4807"/>
                    <a:pt x="3159" y="4834"/>
                  </a:cubicBezTo>
                  <a:cubicBezTo>
                    <a:pt x="3153" y="4847"/>
                    <a:pt x="3140" y="4847"/>
                    <a:pt x="3133" y="4847"/>
                  </a:cubicBezTo>
                  <a:cubicBezTo>
                    <a:pt x="3113" y="4860"/>
                    <a:pt x="3107" y="4873"/>
                    <a:pt x="3087" y="4886"/>
                  </a:cubicBezTo>
                  <a:cubicBezTo>
                    <a:pt x="2995" y="4933"/>
                    <a:pt x="2929" y="4985"/>
                    <a:pt x="2902" y="5071"/>
                  </a:cubicBezTo>
                  <a:lnTo>
                    <a:pt x="2902" y="5071"/>
                  </a:lnTo>
                  <a:cubicBezTo>
                    <a:pt x="2830" y="5045"/>
                    <a:pt x="2790" y="5005"/>
                    <a:pt x="2718" y="4979"/>
                  </a:cubicBezTo>
                  <a:cubicBezTo>
                    <a:pt x="2704" y="4972"/>
                    <a:pt x="2685" y="4972"/>
                    <a:pt x="2678" y="4966"/>
                  </a:cubicBezTo>
                  <a:cubicBezTo>
                    <a:pt x="2638" y="4939"/>
                    <a:pt x="2645" y="4900"/>
                    <a:pt x="2645" y="4860"/>
                  </a:cubicBezTo>
                  <a:lnTo>
                    <a:pt x="2645" y="4860"/>
                  </a:lnTo>
                  <a:cubicBezTo>
                    <a:pt x="2645" y="4847"/>
                    <a:pt x="2638" y="4854"/>
                    <a:pt x="2638" y="4840"/>
                  </a:cubicBezTo>
                  <a:cubicBezTo>
                    <a:pt x="2638" y="4768"/>
                    <a:pt x="2711" y="4735"/>
                    <a:pt x="2711" y="4656"/>
                  </a:cubicBezTo>
                  <a:cubicBezTo>
                    <a:pt x="2711" y="4629"/>
                    <a:pt x="2698" y="4616"/>
                    <a:pt x="2698" y="4596"/>
                  </a:cubicBezTo>
                  <a:cubicBezTo>
                    <a:pt x="2698" y="4544"/>
                    <a:pt x="2744" y="4530"/>
                    <a:pt x="2757" y="4484"/>
                  </a:cubicBezTo>
                  <a:cubicBezTo>
                    <a:pt x="2790" y="4385"/>
                    <a:pt x="2784" y="4326"/>
                    <a:pt x="2823" y="4233"/>
                  </a:cubicBezTo>
                  <a:cubicBezTo>
                    <a:pt x="2863" y="4141"/>
                    <a:pt x="2922" y="4095"/>
                    <a:pt x="2922" y="3996"/>
                  </a:cubicBezTo>
                  <a:cubicBezTo>
                    <a:pt x="2922" y="3904"/>
                    <a:pt x="2843" y="3871"/>
                    <a:pt x="2784" y="3798"/>
                  </a:cubicBezTo>
                  <a:cubicBezTo>
                    <a:pt x="2751" y="3765"/>
                    <a:pt x="2737" y="3726"/>
                    <a:pt x="2685" y="3719"/>
                  </a:cubicBezTo>
                  <a:cubicBezTo>
                    <a:pt x="2632" y="3706"/>
                    <a:pt x="2599" y="3726"/>
                    <a:pt x="2546" y="3699"/>
                  </a:cubicBezTo>
                  <a:cubicBezTo>
                    <a:pt x="2513" y="3686"/>
                    <a:pt x="2493" y="3666"/>
                    <a:pt x="2454" y="3666"/>
                  </a:cubicBezTo>
                  <a:cubicBezTo>
                    <a:pt x="2408" y="3666"/>
                    <a:pt x="2388" y="3693"/>
                    <a:pt x="2342" y="3693"/>
                  </a:cubicBezTo>
                  <a:cubicBezTo>
                    <a:pt x="2329" y="3693"/>
                    <a:pt x="2329" y="3673"/>
                    <a:pt x="2322" y="3653"/>
                  </a:cubicBezTo>
                  <a:cubicBezTo>
                    <a:pt x="2315" y="3620"/>
                    <a:pt x="2302" y="3607"/>
                    <a:pt x="2282" y="3580"/>
                  </a:cubicBezTo>
                  <a:cubicBezTo>
                    <a:pt x="2249" y="3528"/>
                    <a:pt x="2230" y="3488"/>
                    <a:pt x="2183" y="3442"/>
                  </a:cubicBezTo>
                  <a:cubicBezTo>
                    <a:pt x="2137" y="3389"/>
                    <a:pt x="2078" y="3409"/>
                    <a:pt x="2012" y="3383"/>
                  </a:cubicBezTo>
                  <a:cubicBezTo>
                    <a:pt x="1972" y="3369"/>
                    <a:pt x="1952" y="3356"/>
                    <a:pt x="1913" y="3343"/>
                  </a:cubicBezTo>
                  <a:cubicBezTo>
                    <a:pt x="1887" y="3330"/>
                    <a:pt x="1867" y="3310"/>
                    <a:pt x="1840" y="3304"/>
                  </a:cubicBezTo>
                  <a:cubicBezTo>
                    <a:pt x="1820" y="3290"/>
                    <a:pt x="1801" y="3290"/>
                    <a:pt x="1788" y="3271"/>
                  </a:cubicBezTo>
                  <a:cubicBezTo>
                    <a:pt x="1768" y="3244"/>
                    <a:pt x="1768" y="3218"/>
                    <a:pt x="1741" y="3191"/>
                  </a:cubicBezTo>
                  <a:cubicBezTo>
                    <a:pt x="1662" y="3112"/>
                    <a:pt x="1603" y="3086"/>
                    <a:pt x="1511" y="3046"/>
                  </a:cubicBezTo>
                  <a:cubicBezTo>
                    <a:pt x="1471" y="3026"/>
                    <a:pt x="1458" y="2987"/>
                    <a:pt x="1418" y="2987"/>
                  </a:cubicBezTo>
                  <a:cubicBezTo>
                    <a:pt x="1359" y="2987"/>
                    <a:pt x="1332" y="3033"/>
                    <a:pt x="1280" y="3033"/>
                  </a:cubicBezTo>
                  <a:cubicBezTo>
                    <a:pt x="1240" y="3033"/>
                    <a:pt x="1227" y="2993"/>
                    <a:pt x="1187" y="2974"/>
                  </a:cubicBezTo>
                  <a:cubicBezTo>
                    <a:pt x="1161" y="2954"/>
                    <a:pt x="1115" y="2954"/>
                    <a:pt x="1115" y="2921"/>
                  </a:cubicBezTo>
                  <a:cubicBezTo>
                    <a:pt x="1115" y="2888"/>
                    <a:pt x="1121" y="2862"/>
                    <a:pt x="1134" y="2835"/>
                  </a:cubicBezTo>
                  <a:cubicBezTo>
                    <a:pt x="1141" y="2809"/>
                    <a:pt x="1161" y="2802"/>
                    <a:pt x="1161" y="2776"/>
                  </a:cubicBezTo>
                  <a:cubicBezTo>
                    <a:pt x="1161" y="2750"/>
                    <a:pt x="1128" y="2750"/>
                    <a:pt x="1102" y="2743"/>
                  </a:cubicBezTo>
                  <a:cubicBezTo>
                    <a:pt x="1082" y="2736"/>
                    <a:pt x="1069" y="2717"/>
                    <a:pt x="1049" y="2717"/>
                  </a:cubicBezTo>
                  <a:cubicBezTo>
                    <a:pt x="1016" y="2717"/>
                    <a:pt x="996" y="2717"/>
                    <a:pt x="963" y="2717"/>
                  </a:cubicBezTo>
                  <a:cubicBezTo>
                    <a:pt x="937" y="2717"/>
                    <a:pt x="923" y="2736"/>
                    <a:pt x="890" y="2736"/>
                  </a:cubicBezTo>
                  <a:cubicBezTo>
                    <a:pt x="864" y="2736"/>
                    <a:pt x="851" y="2736"/>
                    <a:pt x="825" y="2736"/>
                  </a:cubicBezTo>
                  <a:cubicBezTo>
                    <a:pt x="798" y="2736"/>
                    <a:pt x="785" y="2756"/>
                    <a:pt x="759" y="2776"/>
                  </a:cubicBezTo>
                  <a:cubicBezTo>
                    <a:pt x="719" y="2802"/>
                    <a:pt x="699" y="2822"/>
                    <a:pt x="666" y="2849"/>
                  </a:cubicBezTo>
                  <a:cubicBezTo>
                    <a:pt x="600" y="2908"/>
                    <a:pt x="554" y="2914"/>
                    <a:pt x="482" y="2947"/>
                  </a:cubicBezTo>
                  <a:cubicBezTo>
                    <a:pt x="363" y="2993"/>
                    <a:pt x="310" y="3060"/>
                    <a:pt x="191" y="3086"/>
                  </a:cubicBezTo>
                  <a:cubicBezTo>
                    <a:pt x="158" y="3092"/>
                    <a:pt x="145" y="3119"/>
                    <a:pt x="112" y="3119"/>
                  </a:cubicBezTo>
                  <a:cubicBezTo>
                    <a:pt x="40" y="3119"/>
                    <a:pt x="26" y="3046"/>
                    <a:pt x="0" y="2974"/>
                  </a:cubicBezTo>
                  <a:lnTo>
                    <a:pt x="0" y="2974"/>
                  </a:lnTo>
                  <a:cubicBezTo>
                    <a:pt x="40" y="2868"/>
                    <a:pt x="73" y="2809"/>
                    <a:pt x="73" y="2697"/>
                  </a:cubicBezTo>
                  <a:cubicBezTo>
                    <a:pt x="73" y="2598"/>
                    <a:pt x="7" y="2552"/>
                    <a:pt x="7" y="2453"/>
                  </a:cubicBezTo>
                  <a:cubicBezTo>
                    <a:pt x="7" y="2394"/>
                    <a:pt x="7" y="2361"/>
                    <a:pt x="7" y="2302"/>
                  </a:cubicBezTo>
                  <a:cubicBezTo>
                    <a:pt x="7" y="2229"/>
                    <a:pt x="73" y="2196"/>
                    <a:pt x="73" y="2124"/>
                  </a:cubicBezTo>
                  <a:cubicBezTo>
                    <a:pt x="73" y="2091"/>
                    <a:pt x="73" y="2071"/>
                    <a:pt x="73" y="2038"/>
                  </a:cubicBezTo>
                  <a:cubicBezTo>
                    <a:pt x="73" y="1999"/>
                    <a:pt x="112" y="1979"/>
                    <a:pt x="112" y="1939"/>
                  </a:cubicBezTo>
                  <a:lnTo>
                    <a:pt x="112" y="1939"/>
                  </a:lnTo>
                  <a:cubicBezTo>
                    <a:pt x="99" y="1906"/>
                    <a:pt x="99" y="1880"/>
                    <a:pt x="99" y="1840"/>
                  </a:cubicBezTo>
                  <a:cubicBezTo>
                    <a:pt x="99" y="1774"/>
                    <a:pt x="112" y="1735"/>
                    <a:pt x="112" y="1669"/>
                  </a:cubicBezTo>
                  <a:cubicBezTo>
                    <a:pt x="112" y="1616"/>
                    <a:pt x="86" y="1596"/>
                    <a:pt x="86" y="1543"/>
                  </a:cubicBezTo>
                  <a:cubicBezTo>
                    <a:pt x="86" y="1504"/>
                    <a:pt x="132" y="1491"/>
                    <a:pt x="132" y="1451"/>
                  </a:cubicBezTo>
                  <a:cubicBezTo>
                    <a:pt x="132" y="1412"/>
                    <a:pt x="92" y="1398"/>
                    <a:pt x="92" y="1359"/>
                  </a:cubicBezTo>
                  <a:cubicBezTo>
                    <a:pt x="92" y="1313"/>
                    <a:pt x="145" y="1299"/>
                    <a:pt x="145" y="1253"/>
                  </a:cubicBezTo>
                  <a:cubicBezTo>
                    <a:pt x="145" y="1220"/>
                    <a:pt x="86" y="1227"/>
                    <a:pt x="86" y="1194"/>
                  </a:cubicBezTo>
                  <a:cubicBezTo>
                    <a:pt x="86" y="1148"/>
                    <a:pt x="112" y="1128"/>
                    <a:pt x="125" y="1088"/>
                  </a:cubicBezTo>
                  <a:cubicBezTo>
                    <a:pt x="145" y="1042"/>
                    <a:pt x="139" y="1016"/>
                    <a:pt x="152" y="970"/>
                  </a:cubicBezTo>
                  <a:cubicBezTo>
                    <a:pt x="165" y="937"/>
                    <a:pt x="185" y="917"/>
                    <a:pt x="198" y="877"/>
                  </a:cubicBezTo>
                  <a:cubicBezTo>
                    <a:pt x="218" y="818"/>
                    <a:pt x="218" y="785"/>
                    <a:pt x="244" y="726"/>
                  </a:cubicBezTo>
                  <a:cubicBezTo>
                    <a:pt x="257" y="686"/>
                    <a:pt x="277" y="660"/>
                    <a:pt x="317" y="640"/>
                  </a:cubicBezTo>
                  <a:cubicBezTo>
                    <a:pt x="343" y="620"/>
                    <a:pt x="383" y="627"/>
                    <a:pt x="383" y="594"/>
                  </a:cubicBezTo>
                  <a:cubicBezTo>
                    <a:pt x="383" y="567"/>
                    <a:pt x="356" y="561"/>
                    <a:pt x="356" y="534"/>
                  </a:cubicBezTo>
                  <a:lnTo>
                    <a:pt x="356" y="534"/>
                  </a:lnTo>
                  <a:cubicBezTo>
                    <a:pt x="396" y="561"/>
                    <a:pt x="416" y="594"/>
                    <a:pt x="455" y="620"/>
                  </a:cubicBezTo>
                  <a:cubicBezTo>
                    <a:pt x="521" y="660"/>
                    <a:pt x="567" y="660"/>
                    <a:pt x="633" y="679"/>
                  </a:cubicBezTo>
                  <a:cubicBezTo>
                    <a:pt x="745" y="719"/>
                    <a:pt x="765" y="851"/>
                    <a:pt x="884" y="851"/>
                  </a:cubicBezTo>
                  <a:cubicBezTo>
                    <a:pt x="923" y="851"/>
                    <a:pt x="943" y="831"/>
                    <a:pt x="983" y="818"/>
                  </a:cubicBezTo>
                  <a:cubicBezTo>
                    <a:pt x="1049" y="792"/>
                    <a:pt x="1082" y="785"/>
                    <a:pt x="1148" y="752"/>
                  </a:cubicBezTo>
                  <a:cubicBezTo>
                    <a:pt x="1181" y="739"/>
                    <a:pt x="1194" y="713"/>
                    <a:pt x="1227" y="693"/>
                  </a:cubicBezTo>
                  <a:cubicBezTo>
                    <a:pt x="1313" y="627"/>
                    <a:pt x="1372" y="567"/>
                    <a:pt x="1372" y="462"/>
                  </a:cubicBezTo>
                  <a:cubicBezTo>
                    <a:pt x="1372" y="383"/>
                    <a:pt x="1293" y="356"/>
                    <a:pt x="1293" y="277"/>
                  </a:cubicBezTo>
                  <a:cubicBezTo>
                    <a:pt x="1293" y="251"/>
                    <a:pt x="1286" y="224"/>
                    <a:pt x="1306" y="205"/>
                  </a:cubicBezTo>
                  <a:cubicBezTo>
                    <a:pt x="1326" y="191"/>
                    <a:pt x="1346" y="198"/>
                    <a:pt x="1365" y="198"/>
                  </a:cubicBezTo>
                  <a:cubicBezTo>
                    <a:pt x="1425" y="178"/>
                    <a:pt x="1458" y="158"/>
                    <a:pt x="1524" y="158"/>
                  </a:cubicBezTo>
                  <a:cubicBezTo>
                    <a:pt x="1557" y="158"/>
                    <a:pt x="1570" y="198"/>
                    <a:pt x="1596" y="218"/>
                  </a:cubicBezTo>
                  <a:cubicBezTo>
                    <a:pt x="1629" y="244"/>
                    <a:pt x="1656" y="244"/>
                    <a:pt x="1695" y="264"/>
                  </a:cubicBezTo>
                  <a:cubicBezTo>
                    <a:pt x="1761" y="290"/>
                    <a:pt x="1801" y="303"/>
                    <a:pt x="1867" y="303"/>
                  </a:cubicBezTo>
                  <a:cubicBezTo>
                    <a:pt x="1913" y="303"/>
                    <a:pt x="1926" y="264"/>
                    <a:pt x="1972" y="264"/>
                  </a:cubicBezTo>
                  <a:cubicBezTo>
                    <a:pt x="2038" y="264"/>
                    <a:pt x="2071" y="264"/>
                    <a:pt x="2137" y="264"/>
                  </a:cubicBezTo>
                  <a:cubicBezTo>
                    <a:pt x="2197" y="264"/>
                    <a:pt x="2216" y="211"/>
                    <a:pt x="2249" y="165"/>
                  </a:cubicBezTo>
                  <a:cubicBezTo>
                    <a:pt x="2295" y="165"/>
                    <a:pt x="2322" y="165"/>
                    <a:pt x="2368" y="165"/>
                  </a:cubicBezTo>
                  <a:cubicBezTo>
                    <a:pt x="2408" y="165"/>
                    <a:pt x="2434" y="172"/>
                    <a:pt x="2467" y="145"/>
                  </a:cubicBezTo>
                  <a:cubicBezTo>
                    <a:pt x="2500" y="125"/>
                    <a:pt x="2500" y="86"/>
                    <a:pt x="2526" y="60"/>
                  </a:cubicBezTo>
                  <a:cubicBezTo>
                    <a:pt x="2559" y="27"/>
                    <a:pt x="2592" y="20"/>
                    <a:pt x="2638" y="0"/>
                  </a:cubicBezTo>
                  <a:lnTo>
                    <a:pt x="2638" y="0"/>
                  </a:lnTo>
                  <a:cubicBezTo>
                    <a:pt x="2685" y="46"/>
                    <a:pt x="2724" y="53"/>
                    <a:pt x="2770" y="92"/>
                  </a:cubicBezTo>
                  <a:cubicBezTo>
                    <a:pt x="2803" y="119"/>
                    <a:pt x="2810" y="158"/>
                    <a:pt x="2810" y="205"/>
                  </a:cubicBezTo>
                  <a:cubicBezTo>
                    <a:pt x="2810" y="224"/>
                    <a:pt x="2797" y="231"/>
                    <a:pt x="2790" y="244"/>
                  </a:cubicBezTo>
                  <a:cubicBezTo>
                    <a:pt x="2830" y="271"/>
                    <a:pt x="2843" y="317"/>
                    <a:pt x="2856" y="356"/>
                  </a:cubicBezTo>
                  <a:cubicBezTo>
                    <a:pt x="2863" y="376"/>
                    <a:pt x="2883" y="396"/>
                    <a:pt x="2889" y="409"/>
                  </a:cubicBezTo>
                  <a:cubicBezTo>
                    <a:pt x="2915" y="422"/>
                    <a:pt x="2935" y="429"/>
                    <a:pt x="2962" y="429"/>
                  </a:cubicBezTo>
                  <a:cubicBezTo>
                    <a:pt x="3028" y="429"/>
                    <a:pt x="3041" y="350"/>
                    <a:pt x="3041" y="284"/>
                  </a:cubicBezTo>
                  <a:cubicBezTo>
                    <a:pt x="3047" y="284"/>
                    <a:pt x="3054" y="277"/>
                    <a:pt x="3061" y="271"/>
                  </a:cubicBezTo>
                  <a:cubicBezTo>
                    <a:pt x="3087" y="297"/>
                    <a:pt x="3113" y="310"/>
                    <a:pt x="3153" y="310"/>
                  </a:cubicBezTo>
                  <a:cubicBezTo>
                    <a:pt x="3199" y="310"/>
                    <a:pt x="3219" y="277"/>
                    <a:pt x="3252" y="244"/>
                  </a:cubicBezTo>
                  <a:cubicBezTo>
                    <a:pt x="3298" y="205"/>
                    <a:pt x="3331" y="185"/>
                    <a:pt x="3371" y="139"/>
                  </a:cubicBezTo>
                  <a:cubicBezTo>
                    <a:pt x="3423" y="92"/>
                    <a:pt x="3456" y="46"/>
                    <a:pt x="3529" y="46"/>
                  </a:cubicBezTo>
                  <a:cubicBezTo>
                    <a:pt x="3569" y="46"/>
                    <a:pt x="3588" y="60"/>
                    <a:pt x="3621" y="79"/>
                  </a:cubicBezTo>
                  <a:cubicBezTo>
                    <a:pt x="3687" y="119"/>
                    <a:pt x="3733" y="119"/>
                    <a:pt x="3813" y="139"/>
                  </a:cubicBezTo>
                  <a:cubicBezTo>
                    <a:pt x="4096" y="370"/>
                    <a:pt x="4096" y="370"/>
                    <a:pt x="4096" y="370"/>
                  </a:cubicBezTo>
                  <a:lnTo>
                    <a:pt x="4096" y="370"/>
                  </a:lnTo>
                  <a:cubicBezTo>
                    <a:pt x="4096" y="389"/>
                    <a:pt x="4089" y="409"/>
                    <a:pt x="4089" y="429"/>
                  </a:cubicBezTo>
                  <a:cubicBezTo>
                    <a:pt x="4089" y="501"/>
                    <a:pt x="4123" y="547"/>
                    <a:pt x="4182" y="581"/>
                  </a:cubicBezTo>
                  <a:lnTo>
                    <a:pt x="4182" y="581"/>
                  </a:lnTo>
                  <a:cubicBezTo>
                    <a:pt x="4182" y="660"/>
                    <a:pt x="4188" y="706"/>
                    <a:pt x="4208" y="785"/>
                  </a:cubicBezTo>
                  <a:cubicBezTo>
                    <a:pt x="4221" y="844"/>
                    <a:pt x="4255" y="871"/>
                    <a:pt x="4261" y="930"/>
                  </a:cubicBezTo>
                  <a:cubicBezTo>
                    <a:pt x="4228" y="1154"/>
                    <a:pt x="4228" y="1154"/>
                    <a:pt x="4228" y="1154"/>
                  </a:cubicBezTo>
                  <a:cubicBezTo>
                    <a:pt x="4142" y="1168"/>
                    <a:pt x="4037" y="1181"/>
                    <a:pt x="4037" y="1273"/>
                  </a:cubicBezTo>
                  <a:cubicBezTo>
                    <a:pt x="4037" y="1345"/>
                    <a:pt x="4096" y="1379"/>
                    <a:pt x="4096" y="1451"/>
                  </a:cubicBezTo>
                  <a:cubicBezTo>
                    <a:pt x="4103" y="1504"/>
                    <a:pt x="4109" y="1530"/>
                    <a:pt x="4129" y="1576"/>
                  </a:cubicBezTo>
                  <a:cubicBezTo>
                    <a:pt x="4142" y="1596"/>
                    <a:pt x="4149" y="1616"/>
                    <a:pt x="4175" y="1616"/>
                  </a:cubicBezTo>
                  <a:cubicBezTo>
                    <a:pt x="4208" y="1616"/>
                    <a:pt x="4228" y="1596"/>
                    <a:pt x="4261" y="1596"/>
                  </a:cubicBezTo>
                  <a:cubicBezTo>
                    <a:pt x="4327" y="1596"/>
                    <a:pt x="4353" y="1603"/>
                    <a:pt x="4413" y="160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1317DCBF-EAA3-DC46-96F5-193179BF4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172" y="6299195"/>
              <a:ext cx="323829" cy="373063"/>
            </a:xfrm>
            <a:custGeom>
              <a:avLst/>
              <a:gdLst>
                <a:gd name="T0" fmla="*/ 376 w 898"/>
                <a:gd name="T1" fmla="*/ 1022 h 1036"/>
                <a:gd name="T2" fmla="*/ 376 w 898"/>
                <a:gd name="T3" fmla="*/ 1022 h 1036"/>
                <a:gd name="T4" fmla="*/ 224 w 898"/>
                <a:gd name="T5" fmla="*/ 1015 h 1036"/>
                <a:gd name="T6" fmla="*/ 138 w 898"/>
                <a:gd name="T7" fmla="*/ 1035 h 1036"/>
                <a:gd name="T8" fmla="*/ 92 w 898"/>
                <a:gd name="T9" fmla="*/ 995 h 1036"/>
                <a:gd name="T10" fmla="*/ 59 w 898"/>
                <a:gd name="T11" fmla="*/ 870 h 1036"/>
                <a:gd name="T12" fmla="*/ 0 w 898"/>
                <a:gd name="T13" fmla="*/ 692 h 1036"/>
                <a:gd name="T14" fmla="*/ 191 w 898"/>
                <a:gd name="T15" fmla="*/ 573 h 1036"/>
                <a:gd name="T16" fmla="*/ 224 w 898"/>
                <a:gd name="T17" fmla="*/ 349 h 1036"/>
                <a:gd name="T18" fmla="*/ 171 w 898"/>
                <a:gd name="T19" fmla="*/ 204 h 1036"/>
                <a:gd name="T20" fmla="*/ 145 w 898"/>
                <a:gd name="T21" fmla="*/ 0 h 1036"/>
                <a:gd name="T22" fmla="*/ 145 w 898"/>
                <a:gd name="T23" fmla="*/ 0 h 1036"/>
                <a:gd name="T24" fmla="*/ 184 w 898"/>
                <a:gd name="T25" fmla="*/ 19 h 1036"/>
                <a:gd name="T26" fmla="*/ 297 w 898"/>
                <a:gd name="T27" fmla="*/ 59 h 1036"/>
                <a:gd name="T28" fmla="*/ 422 w 898"/>
                <a:gd name="T29" fmla="*/ 164 h 1036"/>
                <a:gd name="T30" fmla="*/ 534 w 898"/>
                <a:gd name="T31" fmla="*/ 224 h 1036"/>
                <a:gd name="T32" fmla="*/ 666 w 898"/>
                <a:gd name="T33" fmla="*/ 408 h 1036"/>
                <a:gd name="T34" fmla="*/ 897 w 898"/>
                <a:gd name="T35" fmla="*/ 600 h 1036"/>
                <a:gd name="T36" fmla="*/ 897 w 898"/>
                <a:gd name="T37" fmla="*/ 600 h 1036"/>
                <a:gd name="T38" fmla="*/ 666 w 898"/>
                <a:gd name="T39" fmla="*/ 718 h 1036"/>
                <a:gd name="T40" fmla="*/ 534 w 898"/>
                <a:gd name="T41" fmla="*/ 844 h 1036"/>
                <a:gd name="T42" fmla="*/ 462 w 898"/>
                <a:gd name="T43" fmla="*/ 910 h 1036"/>
                <a:gd name="T44" fmla="*/ 376 w 898"/>
                <a:gd name="T45" fmla="*/ 1022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8" h="1036">
                  <a:moveTo>
                    <a:pt x="376" y="1022"/>
                  </a:moveTo>
                  <a:lnTo>
                    <a:pt x="376" y="1022"/>
                  </a:lnTo>
                  <a:cubicBezTo>
                    <a:pt x="316" y="1022"/>
                    <a:pt x="290" y="1015"/>
                    <a:pt x="224" y="1015"/>
                  </a:cubicBezTo>
                  <a:cubicBezTo>
                    <a:pt x="191" y="1015"/>
                    <a:pt x="171" y="1035"/>
                    <a:pt x="138" y="1035"/>
                  </a:cubicBezTo>
                  <a:cubicBezTo>
                    <a:pt x="112" y="1035"/>
                    <a:pt x="105" y="1015"/>
                    <a:pt x="92" y="995"/>
                  </a:cubicBezTo>
                  <a:cubicBezTo>
                    <a:pt x="72" y="949"/>
                    <a:pt x="66" y="923"/>
                    <a:pt x="59" y="870"/>
                  </a:cubicBezTo>
                  <a:cubicBezTo>
                    <a:pt x="59" y="798"/>
                    <a:pt x="0" y="764"/>
                    <a:pt x="0" y="692"/>
                  </a:cubicBezTo>
                  <a:cubicBezTo>
                    <a:pt x="0" y="600"/>
                    <a:pt x="105" y="587"/>
                    <a:pt x="191" y="573"/>
                  </a:cubicBezTo>
                  <a:cubicBezTo>
                    <a:pt x="224" y="349"/>
                    <a:pt x="224" y="349"/>
                    <a:pt x="224" y="349"/>
                  </a:cubicBezTo>
                  <a:cubicBezTo>
                    <a:pt x="218" y="290"/>
                    <a:pt x="184" y="263"/>
                    <a:pt x="171" y="204"/>
                  </a:cubicBezTo>
                  <a:cubicBezTo>
                    <a:pt x="151" y="125"/>
                    <a:pt x="145" y="79"/>
                    <a:pt x="145" y="0"/>
                  </a:cubicBezTo>
                  <a:lnTo>
                    <a:pt x="145" y="0"/>
                  </a:lnTo>
                  <a:cubicBezTo>
                    <a:pt x="151" y="6"/>
                    <a:pt x="165" y="13"/>
                    <a:pt x="184" y="19"/>
                  </a:cubicBezTo>
                  <a:cubicBezTo>
                    <a:pt x="224" y="39"/>
                    <a:pt x="257" y="33"/>
                    <a:pt x="297" y="59"/>
                  </a:cubicBezTo>
                  <a:cubicBezTo>
                    <a:pt x="343" y="105"/>
                    <a:pt x="363" y="138"/>
                    <a:pt x="422" y="164"/>
                  </a:cubicBezTo>
                  <a:cubicBezTo>
                    <a:pt x="468" y="191"/>
                    <a:pt x="501" y="184"/>
                    <a:pt x="534" y="224"/>
                  </a:cubicBezTo>
                  <a:cubicBezTo>
                    <a:pt x="600" y="283"/>
                    <a:pt x="607" y="349"/>
                    <a:pt x="666" y="408"/>
                  </a:cubicBezTo>
                  <a:cubicBezTo>
                    <a:pt x="752" y="494"/>
                    <a:pt x="818" y="514"/>
                    <a:pt x="897" y="600"/>
                  </a:cubicBezTo>
                  <a:lnTo>
                    <a:pt x="897" y="600"/>
                  </a:lnTo>
                  <a:cubicBezTo>
                    <a:pt x="831" y="652"/>
                    <a:pt x="758" y="679"/>
                    <a:pt x="666" y="718"/>
                  </a:cubicBezTo>
                  <a:cubicBezTo>
                    <a:pt x="607" y="745"/>
                    <a:pt x="587" y="791"/>
                    <a:pt x="534" y="844"/>
                  </a:cubicBezTo>
                  <a:cubicBezTo>
                    <a:pt x="508" y="870"/>
                    <a:pt x="488" y="877"/>
                    <a:pt x="462" y="910"/>
                  </a:cubicBezTo>
                  <a:cubicBezTo>
                    <a:pt x="435" y="956"/>
                    <a:pt x="402" y="989"/>
                    <a:pt x="376" y="102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ED7F1B05-5C64-C54D-91BE-C0530A28F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221" y="6202358"/>
              <a:ext cx="544477" cy="314325"/>
            </a:xfrm>
            <a:custGeom>
              <a:avLst/>
              <a:gdLst>
                <a:gd name="T0" fmla="*/ 7 w 1512"/>
                <a:gd name="T1" fmla="*/ 60 h 872"/>
                <a:gd name="T2" fmla="*/ 7 w 1512"/>
                <a:gd name="T3" fmla="*/ 60 h 872"/>
                <a:gd name="T4" fmla="*/ 0 w 1512"/>
                <a:gd name="T5" fmla="*/ 119 h 872"/>
                <a:gd name="T6" fmla="*/ 93 w 1512"/>
                <a:gd name="T7" fmla="*/ 271 h 872"/>
                <a:gd name="T8" fmla="*/ 93 w 1512"/>
                <a:gd name="T9" fmla="*/ 271 h 872"/>
                <a:gd name="T10" fmla="*/ 132 w 1512"/>
                <a:gd name="T11" fmla="*/ 290 h 872"/>
                <a:gd name="T12" fmla="*/ 245 w 1512"/>
                <a:gd name="T13" fmla="*/ 330 h 872"/>
                <a:gd name="T14" fmla="*/ 370 w 1512"/>
                <a:gd name="T15" fmla="*/ 435 h 872"/>
                <a:gd name="T16" fmla="*/ 482 w 1512"/>
                <a:gd name="T17" fmla="*/ 495 h 872"/>
                <a:gd name="T18" fmla="*/ 614 w 1512"/>
                <a:gd name="T19" fmla="*/ 679 h 872"/>
                <a:gd name="T20" fmla="*/ 845 w 1512"/>
                <a:gd name="T21" fmla="*/ 871 h 872"/>
                <a:gd name="T22" fmla="*/ 845 w 1512"/>
                <a:gd name="T23" fmla="*/ 871 h 872"/>
                <a:gd name="T24" fmla="*/ 911 w 1512"/>
                <a:gd name="T25" fmla="*/ 805 h 872"/>
                <a:gd name="T26" fmla="*/ 1023 w 1512"/>
                <a:gd name="T27" fmla="*/ 706 h 872"/>
                <a:gd name="T28" fmla="*/ 1128 w 1512"/>
                <a:gd name="T29" fmla="*/ 594 h 872"/>
                <a:gd name="T30" fmla="*/ 1234 w 1512"/>
                <a:gd name="T31" fmla="*/ 501 h 872"/>
                <a:gd name="T32" fmla="*/ 1406 w 1512"/>
                <a:gd name="T33" fmla="*/ 297 h 872"/>
                <a:gd name="T34" fmla="*/ 1511 w 1512"/>
                <a:gd name="T35" fmla="*/ 165 h 872"/>
                <a:gd name="T36" fmla="*/ 1511 w 1512"/>
                <a:gd name="T37" fmla="*/ 165 h 872"/>
                <a:gd name="T38" fmla="*/ 1379 w 1512"/>
                <a:gd name="T39" fmla="*/ 125 h 872"/>
                <a:gd name="T40" fmla="*/ 1293 w 1512"/>
                <a:gd name="T41" fmla="*/ 145 h 872"/>
                <a:gd name="T42" fmla="*/ 1181 w 1512"/>
                <a:gd name="T43" fmla="*/ 125 h 872"/>
                <a:gd name="T44" fmla="*/ 1168 w 1512"/>
                <a:gd name="T45" fmla="*/ 112 h 872"/>
                <a:gd name="T46" fmla="*/ 1102 w 1512"/>
                <a:gd name="T47" fmla="*/ 165 h 872"/>
                <a:gd name="T48" fmla="*/ 911 w 1512"/>
                <a:gd name="T49" fmla="*/ 224 h 872"/>
                <a:gd name="T50" fmla="*/ 838 w 1512"/>
                <a:gd name="T51" fmla="*/ 224 h 872"/>
                <a:gd name="T52" fmla="*/ 785 w 1512"/>
                <a:gd name="T53" fmla="*/ 251 h 872"/>
                <a:gd name="T54" fmla="*/ 706 w 1512"/>
                <a:gd name="T55" fmla="*/ 231 h 872"/>
                <a:gd name="T56" fmla="*/ 515 w 1512"/>
                <a:gd name="T57" fmla="*/ 165 h 872"/>
                <a:gd name="T58" fmla="*/ 271 w 1512"/>
                <a:gd name="T59" fmla="*/ 0 h 872"/>
                <a:gd name="T60" fmla="*/ 60 w 1512"/>
                <a:gd name="T61" fmla="*/ 112 h 872"/>
                <a:gd name="T62" fmla="*/ 7 w 1512"/>
                <a:gd name="T63" fmla="*/ 60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12" h="872">
                  <a:moveTo>
                    <a:pt x="7" y="60"/>
                  </a:moveTo>
                  <a:lnTo>
                    <a:pt x="7" y="60"/>
                  </a:lnTo>
                  <a:cubicBezTo>
                    <a:pt x="7" y="79"/>
                    <a:pt x="0" y="99"/>
                    <a:pt x="0" y="119"/>
                  </a:cubicBezTo>
                  <a:cubicBezTo>
                    <a:pt x="0" y="191"/>
                    <a:pt x="34" y="237"/>
                    <a:pt x="93" y="271"/>
                  </a:cubicBezTo>
                  <a:lnTo>
                    <a:pt x="93" y="271"/>
                  </a:lnTo>
                  <a:cubicBezTo>
                    <a:pt x="99" y="277"/>
                    <a:pt x="113" y="284"/>
                    <a:pt x="132" y="290"/>
                  </a:cubicBezTo>
                  <a:cubicBezTo>
                    <a:pt x="172" y="310"/>
                    <a:pt x="205" y="304"/>
                    <a:pt x="245" y="330"/>
                  </a:cubicBezTo>
                  <a:cubicBezTo>
                    <a:pt x="291" y="376"/>
                    <a:pt x="311" y="409"/>
                    <a:pt x="370" y="435"/>
                  </a:cubicBezTo>
                  <a:cubicBezTo>
                    <a:pt x="416" y="462"/>
                    <a:pt x="449" y="455"/>
                    <a:pt x="482" y="495"/>
                  </a:cubicBezTo>
                  <a:cubicBezTo>
                    <a:pt x="548" y="554"/>
                    <a:pt x="555" y="620"/>
                    <a:pt x="614" y="679"/>
                  </a:cubicBezTo>
                  <a:cubicBezTo>
                    <a:pt x="700" y="765"/>
                    <a:pt x="766" y="785"/>
                    <a:pt x="845" y="871"/>
                  </a:cubicBezTo>
                  <a:lnTo>
                    <a:pt x="845" y="871"/>
                  </a:lnTo>
                  <a:cubicBezTo>
                    <a:pt x="871" y="851"/>
                    <a:pt x="891" y="831"/>
                    <a:pt x="911" y="805"/>
                  </a:cubicBezTo>
                  <a:cubicBezTo>
                    <a:pt x="950" y="759"/>
                    <a:pt x="977" y="739"/>
                    <a:pt x="1023" y="706"/>
                  </a:cubicBezTo>
                  <a:cubicBezTo>
                    <a:pt x="1069" y="660"/>
                    <a:pt x="1082" y="633"/>
                    <a:pt x="1128" y="594"/>
                  </a:cubicBezTo>
                  <a:cubicBezTo>
                    <a:pt x="1168" y="554"/>
                    <a:pt x="1194" y="541"/>
                    <a:pt x="1234" y="501"/>
                  </a:cubicBezTo>
                  <a:cubicBezTo>
                    <a:pt x="1300" y="422"/>
                    <a:pt x="1320" y="363"/>
                    <a:pt x="1406" y="297"/>
                  </a:cubicBezTo>
                  <a:cubicBezTo>
                    <a:pt x="1458" y="257"/>
                    <a:pt x="1478" y="218"/>
                    <a:pt x="1511" y="165"/>
                  </a:cubicBezTo>
                  <a:lnTo>
                    <a:pt x="1511" y="165"/>
                  </a:lnTo>
                  <a:cubicBezTo>
                    <a:pt x="1465" y="145"/>
                    <a:pt x="1432" y="125"/>
                    <a:pt x="1379" y="125"/>
                  </a:cubicBezTo>
                  <a:cubicBezTo>
                    <a:pt x="1346" y="125"/>
                    <a:pt x="1326" y="145"/>
                    <a:pt x="1293" y="145"/>
                  </a:cubicBezTo>
                  <a:cubicBezTo>
                    <a:pt x="1247" y="145"/>
                    <a:pt x="1221" y="139"/>
                    <a:pt x="1181" y="125"/>
                  </a:cubicBezTo>
                  <a:cubicBezTo>
                    <a:pt x="1175" y="125"/>
                    <a:pt x="1175" y="112"/>
                    <a:pt x="1168" y="112"/>
                  </a:cubicBezTo>
                  <a:cubicBezTo>
                    <a:pt x="1135" y="112"/>
                    <a:pt x="1128" y="152"/>
                    <a:pt x="1102" y="165"/>
                  </a:cubicBezTo>
                  <a:cubicBezTo>
                    <a:pt x="1036" y="211"/>
                    <a:pt x="990" y="224"/>
                    <a:pt x="911" y="224"/>
                  </a:cubicBezTo>
                  <a:cubicBezTo>
                    <a:pt x="878" y="224"/>
                    <a:pt x="865" y="224"/>
                    <a:pt x="838" y="224"/>
                  </a:cubicBezTo>
                  <a:cubicBezTo>
                    <a:pt x="818" y="224"/>
                    <a:pt x="805" y="251"/>
                    <a:pt x="785" y="251"/>
                  </a:cubicBezTo>
                  <a:cubicBezTo>
                    <a:pt x="753" y="251"/>
                    <a:pt x="733" y="237"/>
                    <a:pt x="706" y="231"/>
                  </a:cubicBezTo>
                  <a:cubicBezTo>
                    <a:pt x="627" y="218"/>
                    <a:pt x="581" y="211"/>
                    <a:pt x="515" y="165"/>
                  </a:cubicBezTo>
                  <a:cubicBezTo>
                    <a:pt x="429" y="92"/>
                    <a:pt x="390" y="0"/>
                    <a:pt x="271" y="0"/>
                  </a:cubicBezTo>
                  <a:cubicBezTo>
                    <a:pt x="179" y="0"/>
                    <a:pt x="152" y="112"/>
                    <a:pt x="60" y="112"/>
                  </a:cubicBezTo>
                  <a:cubicBezTo>
                    <a:pt x="27" y="112"/>
                    <a:pt x="14" y="86"/>
                    <a:pt x="7" y="6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A47191F2-177E-DB49-B02E-48141C97A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8967" y="5851520"/>
              <a:ext cx="1142926" cy="441325"/>
            </a:xfrm>
            <a:custGeom>
              <a:avLst/>
              <a:gdLst>
                <a:gd name="T0" fmla="*/ 1458 w 3174"/>
                <a:gd name="T1" fmla="*/ 1036 h 1228"/>
                <a:gd name="T2" fmla="*/ 983 w 3174"/>
                <a:gd name="T3" fmla="*/ 745 h 1228"/>
                <a:gd name="T4" fmla="*/ 733 w 3174"/>
                <a:gd name="T5" fmla="*/ 805 h 1228"/>
                <a:gd name="T6" fmla="*/ 515 w 3174"/>
                <a:gd name="T7" fmla="*/ 976 h 1228"/>
                <a:gd name="T8" fmla="*/ 403 w 3174"/>
                <a:gd name="T9" fmla="*/ 950 h 1228"/>
                <a:gd name="T10" fmla="*/ 251 w 3174"/>
                <a:gd name="T11" fmla="*/ 1075 h 1228"/>
                <a:gd name="T12" fmla="*/ 152 w 3174"/>
                <a:gd name="T13" fmla="*/ 910 h 1228"/>
                <a:gd name="T14" fmla="*/ 132 w 3174"/>
                <a:gd name="T15" fmla="*/ 758 h 1228"/>
                <a:gd name="T16" fmla="*/ 0 w 3174"/>
                <a:gd name="T17" fmla="*/ 666 h 1228"/>
                <a:gd name="T18" fmla="*/ 264 w 3174"/>
                <a:gd name="T19" fmla="*/ 455 h 1228"/>
                <a:gd name="T20" fmla="*/ 350 w 3174"/>
                <a:gd name="T21" fmla="*/ 336 h 1228"/>
                <a:gd name="T22" fmla="*/ 330 w 3174"/>
                <a:gd name="T23" fmla="*/ 244 h 1228"/>
                <a:gd name="T24" fmla="*/ 304 w 3174"/>
                <a:gd name="T25" fmla="*/ 46 h 1228"/>
                <a:gd name="T26" fmla="*/ 442 w 3174"/>
                <a:gd name="T27" fmla="*/ 33 h 1228"/>
                <a:gd name="T28" fmla="*/ 752 w 3174"/>
                <a:gd name="T29" fmla="*/ 7 h 1228"/>
                <a:gd name="T30" fmla="*/ 924 w 3174"/>
                <a:gd name="T31" fmla="*/ 59 h 1228"/>
                <a:gd name="T32" fmla="*/ 1069 w 3174"/>
                <a:gd name="T33" fmla="*/ 251 h 1228"/>
                <a:gd name="T34" fmla="*/ 1188 w 3174"/>
                <a:gd name="T35" fmla="*/ 284 h 1228"/>
                <a:gd name="T36" fmla="*/ 1359 w 3174"/>
                <a:gd name="T37" fmla="*/ 198 h 1228"/>
                <a:gd name="T38" fmla="*/ 1583 w 3174"/>
                <a:gd name="T39" fmla="*/ 336 h 1228"/>
                <a:gd name="T40" fmla="*/ 1775 w 3174"/>
                <a:gd name="T41" fmla="*/ 237 h 1228"/>
                <a:gd name="T42" fmla="*/ 2006 w 3174"/>
                <a:gd name="T43" fmla="*/ 191 h 1228"/>
                <a:gd name="T44" fmla="*/ 2052 w 3174"/>
                <a:gd name="T45" fmla="*/ 455 h 1228"/>
                <a:gd name="T46" fmla="*/ 2164 w 3174"/>
                <a:gd name="T47" fmla="*/ 706 h 1228"/>
                <a:gd name="T48" fmla="*/ 2316 w 3174"/>
                <a:gd name="T49" fmla="*/ 554 h 1228"/>
                <a:gd name="T50" fmla="*/ 2612 w 3174"/>
                <a:gd name="T51" fmla="*/ 448 h 1228"/>
                <a:gd name="T52" fmla="*/ 2837 w 3174"/>
                <a:gd name="T53" fmla="*/ 402 h 1228"/>
                <a:gd name="T54" fmla="*/ 3166 w 3174"/>
                <a:gd name="T55" fmla="*/ 389 h 1228"/>
                <a:gd name="T56" fmla="*/ 3166 w 3174"/>
                <a:gd name="T57" fmla="*/ 462 h 1228"/>
                <a:gd name="T58" fmla="*/ 3160 w 3174"/>
                <a:gd name="T59" fmla="*/ 712 h 1228"/>
                <a:gd name="T60" fmla="*/ 3054 w 3174"/>
                <a:gd name="T61" fmla="*/ 1016 h 1228"/>
                <a:gd name="T62" fmla="*/ 2962 w 3174"/>
                <a:gd name="T63" fmla="*/ 1141 h 1228"/>
                <a:gd name="T64" fmla="*/ 2830 w 3174"/>
                <a:gd name="T65" fmla="*/ 1101 h 1228"/>
                <a:gd name="T66" fmla="*/ 2632 w 3174"/>
                <a:gd name="T67" fmla="*/ 1101 h 1228"/>
                <a:gd name="T68" fmla="*/ 2553 w 3174"/>
                <a:gd name="T69" fmla="*/ 1141 h 1228"/>
                <a:gd name="T70" fmla="*/ 2289 w 3174"/>
                <a:gd name="T71" fmla="*/ 1200 h 1228"/>
                <a:gd name="T72" fmla="*/ 2157 w 3174"/>
                <a:gd name="T73" fmla="*/ 1207 h 1228"/>
                <a:gd name="T74" fmla="*/ 1722 w 3174"/>
                <a:gd name="T75" fmla="*/ 976 h 1228"/>
                <a:gd name="T76" fmla="*/ 1458 w 3174"/>
                <a:gd name="T77" fmla="*/ 103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74" h="1228">
                  <a:moveTo>
                    <a:pt x="1458" y="1036"/>
                  </a:moveTo>
                  <a:lnTo>
                    <a:pt x="1458" y="1036"/>
                  </a:lnTo>
                  <a:cubicBezTo>
                    <a:pt x="1175" y="805"/>
                    <a:pt x="1175" y="805"/>
                    <a:pt x="1175" y="805"/>
                  </a:cubicBezTo>
                  <a:cubicBezTo>
                    <a:pt x="1095" y="785"/>
                    <a:pt x="1049" y="785"/>
                    <a:pt x="983" y="745"/>
                  </a:cubicBezTo>
                  <a:cubicBezTo>
                    <a:pt x="950" y="726"/>
                    <a:pt x="931" y="712"/>
                    <a:pt x="891" y="712"/>
                  </a:cubicBezTo>
                  <a:cubicBezTo>
                    <a:pt x="818" y="712"/>
                    <a:pt x="785" y="758"/>
                    <a:pt x="733" y="805"/>
                  </a:cubicBezTo>
                  <a:cubicBezTo>
                    <a:pt x="693" y="851"/>
                    <a:pt x="660" y="871"/>
                    <a:pt x="614" y="910"/>
                  </a:cubicBezTo>
                  <a:cubicBezTo>
                    <a:pt x="581" y="943"/>
                    <a:pt x="561" y="976"/>
                    <a:pt x="515" y="976"/>
                  </a:cubicBezTo>
                  <a:cubicBezTo>
                    <a:pt x="475" y="976"/>
                    <a:pt x="449" y="963"/>
                    <a:pt x="423" y="937"/>
                  </a:cubicBezTo>
                  <a:cubicBezTo>
                    <a:pt x="416" y="943"/>
                    <a:pt x="409" y="950"/>
                    <a:pt x="403" y="950"/>
                  </a:cubicBezTo>
                  <a:cubicBezTo>
                    <a:pt x="403" y="1016"/>
                    <a:pt x="390" y="1095"/>
                    <a:pt x="324" y="1095"/>
                  </a:cubicBezTo>
                  <a:cubicBezTo>
                    <a:pt x="297" y="1095"/>
                    <a:pt x="277" y="1088"/>
                    <a:pt x="251" y="1075"/>
                  </a:cubicBezTo>
                  <a:cubicBezTo>
                    <a:pt x="245" y="1062"/>
                    <a:pt x="225" y="1042"/>
                    <a:pt x="218" y="1022"/>
                  </a:cubicBezTo>
                  <a:cubicBezTo>
                    <a:pt x="205" y="983"/>
                    <a:pt x="192" y="937"/>
                    <a:pt x="152" y="910"/>
                  </a:cubicBezTo>
                  <a:cubicBezTo>
                    <a:pt x="159" y="897"/>
                    <a:pt x="172" y="890"/>
                    <a:pt x="172" y="871"/>
                  </a:cubicBezTo>
                  <a:cubicBezTo>
                    <a:pt x="172" y="824"/>
                    <a:pt x="165" y="785"/>
                    <a:pt x="132" y="758"/>
                  </a:cubicBezTo>
                  <a:cubicBezTo>
                    <a:pt x="86" y="719"/>
                    <a:pt x="47" y="712"/>
                    <a:pt x="0" y="666"/>
                  </a:cubicBezTo>
                  <a:lnTo>
                    <a:pt x="0" y="666"/>
                  </a:lnTo>
                  <a:cubicBezTo>
                    <a:pt x="33" y="613"/>
                    <a:pt x="80" y="613"/>
                    <a:pt x="139" y="580"/>
                  </a:cubicBezTo>
                  <a:cubicBezTo>
                    <a:pt x="198" y="554"/>
                    <a:pt x="218" y="501"/>
                    <a:pt x="264" y="455"/>
                  </a:cubicBezTo>
                  <a:cubicBezTo>
                    <a:pt x="284" y="429"/>
                    <a:pt x="297" y="415"/>
                    <a:pt x="317" y="389"/>
                  </a:cubicBezTo>
                  <a:cubicBezTo>
                    <a:pt x="330" y="369"/>
                    <a:pt x="350" y="363"/>
                    <a:pt x="350" y="336"/>
                  </a:cubicBezTo>
                  <a:cubicBezTo>
                    <a:pt x="350" y="310"/>
                    <a:pt x="350" y="297"/>
                    <a:pt x="350" y="270"/>
                  </a:cubicBezTo>
                  <a:cubicBezTo>
                    <a:pt x="350" y="257"/>
                    <a:pt x="337" y="251"/>
                    <a:pt x="330" y="244"/>
                  </a:cubicBezTo>
                  <a:cubicBezTo>
                    <a:pt x="317" y="198"/>
                    <a:pt x="304" y="171"/>
                    <a:pt x="304" y="125"/>
                  </a:cubicBezTo>
                  <a:cubicBezTo>
                    <a:pt x="304" y="92"/>
                    <a:pt x="304" y="72"/>
                    <a:pt x="304" y="46"/>
                  </a:cubicBezTo>
                  <a:cubicBezTo>
                    <a:pt x="357" y="46"/>
                    <a:pt x="390" y="46"/>
                    <a:pt x="442" y="33"/>
                  </a:cubicBezTo>
                  <a:lnTo>
                    <a:pt x="442" y="33"/>
                  </a:lnTo>
                  <a:cubicBezTo>
                    <a:pt x="686" y="7"/>
                    <a:pt x="686" y="7"/>
                    <a:pt x="686" y="7"/>
                  </a:cubicBezTo>
                  <a:cubicBezTo>
                    <a:pt x="713" y="7"/>
                    <a:pt x="726" y="7"/>
                    <a:pt x="752" y="7"/>
                  </a:cubicBezTo>
                  <a:cubicBezTo>
                    <a:pt x="765" y="7"/>
                    <a:pt x="772" y="0"/>
                    <a:pt x="785" y="0"/>
                  </a:cubicBezTo>
                  <a:cubicBezTo>
                    <a:pt x="845" y="0"/>
                    <a:pt x="871" y="26"/>
                    <a:pt x="924" y="59"/>
                  </a:cubicBezTo>
                  <a:cubicBezTo>
                    <a:pt x="963" y="79"/>
                    <a:pt x="990" y="99"/>
                    <a:pt x="1010" y="139"/>
                  </a:cubicBezTo>
                  <a:cubicBezTo>
                    <a:pt x="1036" y="178"/>
                    <a:pt x="1049" y="204"/>
                    <a:pt x="1069" y="251"/>
                  </a:cubicBezTo>
                  <a:cubicBezTo>
                    <a:pt x="1082" y="284"/>
                    <a:pt x="1095" y="330"/>
                    <a:pt x="1135" y="330"/>
                  </a:cubicBezTo>
                  <a:cubicBezTo>
                    <a:pt x="1161" y="330"/>
                    <a:pt x="1168" y="303"/>
                    <a:pt x="1188" y="284"/>
                  </a:cubicBezTo>
                  <a:cubicBezTo>
                    <a:pt x="1240" y="231"/>
                    <a:pt x="1287" y="211"/>
                    <a:pt x="1359" y="198"/>
                  </a:cubicBezTo>
                  <a:lnTo>
                    <a:pt x="1359" y="198"/>
                  </a:lnTo>
                  <a:cubicBezTo>
                    <a:pt x="1412" y="237"/>
                    <a:pt x="1465" y="244"/>
                    <a:pt x="1524" y="284"/>
                  </a:cubicBezTo>
                  <a:cubicBezTo>
                    <a:pt x="1544" y="303"/>
                    <a:pt x="1550" y="336"/>
                    <a:pt x="1583" y="336"/>
                  </a:cubicBezTo>
                  <a:cubicBezTo>
                    <a:pt x="1617" y="336"/>
                    <a:pt x="1630" y="303"/>
                    <a:pt x="1663" y="284"/>
                  </a:cubicBezTo>
                  <a:cubicBezTo>
                    <a:pt x="1702" y="257"/>
                    <a:pt x="1729" y="251"/>
                    <a:pt x="1775" y="237"/>
                  </a:cubicBezTo>
                  <a:cubicBezTo>
                    <a:pt x="1834" y="224"/>
                    <a:pt x="1861" y="191"/>
                    <a:pt x="1920" y="191"/>
                  </a:cubicBezTo>
                  <a:cubicBezTo>
                    <a:pt x="1953" y="191"/>
                    <a:pt x="1973" y="191"/>
                    <a:pt x="2006" y="191"/>
                  </a:cubicBezTo>
                  <a:cubicBezTo>
                    <a:pt x="2058" y="191"/>
                    <a:pt x="2124" y="211"/>
                    <a:pt x="2124" y="264"/>
                  </a:cubicBezTo>
                  <a:cubicBezTo>
                    <a:pt x="2124" y="343"/>
                    <a:pt x="2091" y="383"/>
                    <a:pt x="2052" y="455"/>
                  </a:cubicBezTo>
                  <a:cubicBezTo>
                    <a:pt x="2032" y="495"/>
                    <a:pt x="2006" y="508"/>
                    <a:pt x="2006" y="554"/>
                  </a:cubicBezTo>
                  <a:cubicBezTo>
                    <a:pt x="2006" y="633"/>
                    <a:pt x="2078" y="706"/>
                    <a:pt x="2164" y="706"/>
                  </a:cubicBezTo>
                  <a:cubicBezTo>
                    <a:pt x="2210" y="706"/>
                    <a:pt x="2223" y="666"/>
                    <a:pt x="2256" y="633"/>
                  </a:cubicBezTo>
                  <a:cubicBezTo>
                    <a:pt x="2276" y="600"/>
                    <a:pt x="2296" y="587"/>
                    <a:pt x="2316" y="554"/>
                  </a:cubicBezTo>
                  <a:cubicBezTo>
                    <a:pt x="2329" y="528"/>
                    <a:pt x="2335" y="501"/>
                    <a:pt x="2362" y="495"/>
                  </a:cubicBezTo>
                  <a:cubicBezTo>
                    <a:pt x="2461" y="468"/>
                    <a:pt x="2514" y="448"/>
                    <a:pt x="2612" y="448"/>
                  </a:cubicBezTo>
                  <a:cubicBezTo>
                    <a:pt x="2652" y="448"/>
                    <a:pt x="2678" y="482"/>
                    <a:pt x="2718" y="482"/>
                  </a:cubicBezTo>
                  <a:cubicBezTo>
                    <a:pt x="2771" y="482"/>
                    <a:pt x="2790" y="429"/>
                    <a:pt x="2837" y="402"/>
                  </a:cubicBezTo>
                  <a:cubicBezTo>
                    <a:pt x="2896" y="369"/>
                    <a:pt x="2942" y="350"/>
                    <a:pt x="3015" y="343"/>
                  </a:cubicBezTo>
                  <a:cubicBezTo>
                    <a:pt x="3166" y="389"/>
                    <a:pt x="3166" y="389"/>
                    <a:pt x="3166" y="389"/>
                  </a:cubicBezTo>
                  <a:lnTo>
                    <a:pt x="3166" y="389"/>
                  </a:lnTo>
                  <a:cubicBezTo>
                    <a:pt x="3166" y="415"/>
                    <a:pt x="3173" y="435"/>
                    <a:pt x="3166" y="462"/>
                  </a:cubicBezTo>
                  <a:cubicBezTo>
                    <a:pt x="3147" y="488"/>
                    <a:pt x="3114" y="501"/>
                    <a:pt x="3114" y="541"/>
                  </a:cubicBezTo>
                  <a:cubicBezTo>
                    <a:pt x="3114" y="607"/>
                    <a:pt x="3160" y="646"/>
                    <a:pt x="3160" y="712"/>
                  </a:cubicBezTo>
                  <a:cubicBezTo>
                    <a:pt x="3160" y="791"/>
                    <a:pt x="3127" y="831"/>
                    <a:pt x="3101" y="897"/>
                  </a:cubicBezTo>
                  <a:cubicBezTo>
                    <a:pt x="3081" y="943"/>
                    <a:pt x="3081" y="976"/>
                    <a:pt x="3054" y="1016"/>
                  </a:cubicBezTo>
                  <a:cubicBezTo>
                    <a:pt x="3034" y="1042"/>
                    <a:pt x="3008" y="1055"/>
                    <a:pt x="2988" y="1088"/>
                  </a:cubicBezTo>
                  <a:cubicBezTo>
                    <a:pt x="2975" y="1108"/>
                    <a:pt x="2969" y="1128"/>
                    <a:pt x="2962" y="1141"/>
                  </a:cubicBezTo>
                  <a:lnTo>
                    <a:pt x="2962" y="1141"/>
                  </a:lnTo>
                  <a:cubicBezTo>
                    <a:pt x="2916" y="1121"/>
                    <a:pt x="2883" y="1101"/>
                    <a:pt x="2830" y="1101"/>
                  </a:cubicBezTo>
                  <a:cubicBezTo>
                    <a:pt x="2797" y="1101"/>
                    <a:pt x="2777" y="1121"/>
                    <a:pt x="2744" y="1121"/>
                  </a:cubicBezTo>
                  <a:cubicBezTo>
                    <a:pt x="2698" y="1121"/>
                    <a:pt x="2672" y="1115"/>
                    <a:pt x="2632" y="1101"/>
                  </a:cubicBezTo>
                  <a:cubicBezTo>
                    <a:pt x="2626" y="1101"/>
                    <a:pt x="2626" y="1088"/>
                    <a:pt x="2619" y="1088"/>
                  </a:cubicBezTo>
                  <a:cubicBezTo>
                    <a:pt x="2586" y="1088"/>
                    <a:pt x="2579" y="1128"/>
                    <a:pt x="2553" y="1141"/>
                  </a:cubicBezTo>
                  <a:cubicBezTo>
                    <a:pt x="2487" y="1187"/>
                    <a:pt x="2441" y="1200"/>
                    <a:pt x="2362" y="1200"/>
                  </a:cubicBezTo>
                  <a:cubicBezTo>
                    <a:pt x="2329" y="1200"/>
                    <a:pt x="2316" y="1200"/>
                    <a:pt x="2289" y="1200"/>
                  </a:cubicBezTo>
                  <a:cubicBezTo>
                    <a:pt x="2269" y="1200"/>
                    <a:pt x="2256" y="1227"/>
                    <a:pt x="2236" y="1227"/>
                  </a:cubicBezTo>
                  <a:cubicBezTo>
                    <a:pt x="2204" y="1227"/>
                    <a:pt x="2184" y="1213"/>
                    <a:pt x="2157" y="1207"/>
                  </a:cubicBezTo>
                  <a:cubicBezTo>
                    <a:pt x="2078" y="1194"/>
                    <a:pt x="2032" y="1187"/>
                    <a:pt x="1966" y="1141"/>
                  </a:cubicBezTo>
                  <a:cubicBezTo>
                    <a:pt x="1880" y="1068"/>
                    <a:pt x="1841" y="976"/>
                    <a:pt x="1722" y="976"/>
                  </a:cubicBezTo>
                  <a:cubicBezTo>
                    <a:pt x="1630" y="976"/>
                    <a:pt x="1603" y="1088"/>
                    <a:pt x="1511" y="1088"/>
                  </a:cubicBezTo>
                  <a:cubicBezTo>
                    <a:pt x="1478" y="1088"/>
                    <a:pt x="1465" y="1062"/>
                    <a:pt x="1458" y="103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1FB84EA0-EDCD-964C-B2AB-9A466A887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7885" y="5694357"/>
              <a:ext cx="660357" cy="411162"/>
            </a:xfrm>
            <a:custGeom>
              <a:avLst/>
              <a:gdLst>
                <a:gd name="T0" fmla="*/ 1807 w 1835"/>
                <a:gd name="T1" fmla="*/ 824 h 1142"/>
                <a:gd name="T2" fmla="*/ 1807 w 1835"/>
                <a:gd name="T3" fmla="*/ 824 h 1142"/>
                <a:gd name="T4" fmla="*/ 1656 w 1835"/>
                <a:gd name="T5" fmla="*/ 778 h 1142"/>
                <a:gd name="T6" fmla="*/ 1478 w 1835"/>
                <a:gd name="T7" fmla="*/ 837 h 1142"/>
                <a:gd name="T8" fmla="*/ 1359 w 1835"/>
                <a:gd name="T9" fmla="*/ 917 h 1142"/>
                <a:gd name="T10" fmla="*/ 1253 w 1835"/>
                <a:gd name="T11" fmla="*/ 883 h 1142"/>
                <a:gd name="T12" fmla="*/ 1003 w 1835"/>
                <a:gd name="T13" fmla="*/ 930 h 1142"/>
                <a:gd name="T14" fmla="*/ 957 w 1835"/>
                <a:gd name="T15" fmla="*/ 989 h 1142"/>
                <a:gd name="T16" fmla="*/ 897 w 1835"/>
                <a:gd name="T17" fmla="*/ 1068 h 1142"/>
                <a:gd name="T18" fmla="*/ 805 w 1835"/>
                <a:gd name="T19" fmla="*/ 1141 h 1142"/>
                <a:gd name="T20" fmla="*/ 647 w 1835"/>
                <a:gd name="T21" fmla="*/ 989 h 1142"/>
                <a:gd name="T22" fmla="*/ 693 w 1835"/>
                <a:gd name="T23" fmla="*/ 890 h 1142"/>
                <a:gd name="T24" fmla="*/ 765 w 1835"/>
                <a:gd name="T25" fmla="*/ 699 h 1142"/>
                <a:gd name="T26" fmla="*/ 647 w 1835"/>
                <a:gd name="T27" fmla="*/ 626 h 1142"/>
                <a:gd name="T28" fmla="*/ 561 w 1835"/>
                <a:gd name="T29" fmla="*/ 626 h 1142"/>
                <a:gd name="T30" fmla="*/ 416 w 1835"/>
                <a:gd name="T31" fmla="*/ 672 h 1142"/>
                <a:gd name="T32" fmla="*/ 304 w 1835"/>
                <a:gd name="T33" fmla="*/ 719 h 1142"/>
                <a:gd name="T34" fmla="*/ 224 w 1835"/>
                <a:gd name="T35" fmla="*/ 771 h 1142"/>
                <a:gd name="T36" fmla="*/ 165 w 1835"/>
                <a:gd name="T37" fmla="*/ 719 h 1142"/>
                <a:gd name="T38" fmla="*/ 0 w 1835"/>
                <a:gd name="T39" fmla="*/ 633 h 1142"/>
                <a:gd name="T40" fmla="*/ 0 w 1835"/>
                <a:gd name="T41" fmla="*/ 633 h 1142"/>
                <a:gd name="T42" fmla="*/ 27 w 1835"/>
                <a:gd name="T43" fmla="*/ 587 h 1142"/>
                <a:gd name="T44" fmla="*/ 73 w 1835"/>
                <a:gd name="T45" fmla="*/ 507 h 1142"/>
                <a:gd name="T46" fmla="*/ 0 w 1835"/>
                <a:gd name="T47" fmla="*/ 310 h 1142"/>
                <a:gd name="T48" fmla="*/ 53 w 1835"/>
                <a:gd name="T49" fmla="*/ 184 h 1142"/>
                <a:gd name="T50" fmla="*/ 53 w 1835"/>
                <a:gd name="T51" fmla="*/ 118 h 1142"/>
                <a:gd name="T52" fmla="*/ 66 w 1835"/>
                <a:gd name="T53" fmla="*/ 59 h 1142"/>
                <a:gd name="T54" fmla="*/ 66 w 1835"/>
                <a:gd name="T55" fmla="*/ 59 h 1142"/>
                <a:gd name="T56" fmla="*/ 178 w 1835"/>
                <a:gd name="T57" fmla="*/ 99 h 1142"/>
                <a:gd name="T58" fmla="*/ 290 w 1835"/>
                <a:gd name="T59" fmla="*/ 79 h 1142"/>
                <a:gd name="T60" fmla="*/ 403 w 1835"/>
                <a:gd name="T61" fmla="*/ 85 h 1142"/>
                <a:gd name="T62" fmla="*/ 594 w 1835"/>
                <a:gd name="T63" fmla="*/ 33 h 1142"/>
                <a:gd name="T64" fmla="*/ 732 w 1835"/>
                <a:gd name="T65" fmla="*/ 0 h 1142"/>
                <a:gd name="T66" fmla="*/ 673 w 1835"/>
                <a:gd name="T67" fmla="*/ 145 h 1142"/>
                <a:gd name="T68" fmla="*/ 640 w 1835"/>
                <a:gd name="T69" fmla="*/ 250 h 1142"/>
                <a:gd name="T70" fmla="*/ 713 w 1835"/>
                <a:gd name="T71" fmla="*/ 310 h 1142"/>
                <a:gd name="T72" fmla="*/ 805 w 1835"/>
                <a:gd name="T73" fmla="*/ 356 h 1142"/>
                <a:gd name="T74" fmla="*/ 884 w 1835"/>
                <a:gd name="T75" fmla="*/ 316 h 1142"/>
                <a:gd name="T76" fmla="*/ 910 w 1835"/>
                <a:gd name="T77" fmla="*/ 343 h 1142"/>
                <a:gd name="T78" fmla="*/ 963 w 1835"/>
                <a:gd name="T79" fmla="*/ 376 h 1142"/>
                <a:gd name="T80" fmla="*/ 1016 w 1835"/>
                <a:gd name="T81" fmla="*/ 422 h 1142"/>
                <a:gd name="T82" fmla="*/ 1069 w 1835"/>
                <a:gd name="T83" fmla="*/ 369 h 1142"/>
                <a:gd name="T84" fmla="*/ 1049 w 1835"/>
                <a:gd name="T85" fmla="*/ 290 h 1142"/>
                <a:gd name="T86" fmla="*/ 1095 w 1835"/>
                <a:gd name="T87" fmla="*/ 270 h 1142"/>
                <a:gd name="T88" fmla="*/ 1128 w 1835"/>
                <a:gd name="T89" fmla="*/ 197 h 1142"/>
                <a:gd name="T90" fmla="*/ 1161 w 1835"/>
                <a:gd name="T91" fmla="*/ 125 h 1142"/>
                <a:gd name="T92" fmla="*/ 1234 w 1835"/>
                <a:gd name="T93" fmla="*/ 184 h 1142"/>
                <a:gd name="T94" fmla="*/ 1412 w 1835"/>
                <a:gd name="T95" fmla="*/ 257 h 1142"/>
                <a:gd name="T96" fmla="*/ 1484 w 1835"/>
                <a:gd name="T97" fmla="*/ 257 h 1142"/>
                <a:gd name="T98" fmla="*/ 1570 w 1835"/>
                <a:gd name="T99" fmla="*/ 250 h 1142"/>
                <a:gd name="T100" fmla="*/ 1643 w 1835"/>
                <a:gd name="T101" fmla="*/ 270 h 1142"/>
                <a:gd name="T102" fmla="*/ 1794 w 1835"/>
                <a:gd name="T103" fmla="*/ 290 h 1142"/>
                <a:gd name="T104" fmla="*/ 1794 w 1835"/>
                <a:gd name="T105" fmla="*/ 290 h 1142"/>
                <a:gd name="T106" fmla="*/ 1801 w 1835"/>
                <a:gd name="T107" fmla="*/ 323 h 1142"/>
                <a:gd name="T108" fmla="*/ 1801 w 1835"/>
                <a:gd name="T109" fmla="*/ 382 h 1142"/>
                <a:gd name="T110" fmla="*/ 1821 w 1835"/>
                <a:gd name="T111" fmla="*/ 567 h 1142"/>
                <a:gd name="T112" fmla="*/ 1821 w 1835"/>
                <a:gd name="T113" fmla="*/ 620 h 1142"/>
                <a:gd name="T114" fmla="*/ 1834 w 1835"/>
                <a:gd name="T115" fmla="*/ 666 h 1142"/>
                <a:gd name="T116" fmla="*/ 1807 w 1835"/>
                <a:gd name="T117" fmla="*/ 804 h 1142"/>
                <a:gd name="T118" fmla="*/ 1807 w 1835"/>
                <a:gd name="T119" fmla="*/ 824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35" h="1142">
                  <a:moveTo>
                    <a:pt x="1807" y="824"/>
                  </a:moveTo>
                  <a:lnTo>
                    <a:pt x="1807" y="824"/>
                  </a:lnTo>
                  <a:cubicBezTo>
                    <a:pt x="1656" y="778"/>
                    <a:pt x="1656" y="778"/>
                    <a:pt x="1656" y="778"/>
                  </a:cubicBezTo>
                  <a:cubicBezTo>
                    <a:pt x="1583" y="785"/>
                    <a:pt x="1537" y="804"/>
                    <a:pt x="1478" y="837"/>
                  </a:cubicBezTo>
                  <a:cubicBezTo>
                    <a:pt x="1431" y="864"/>
                    <a:pt x="1412" y="917"/>
                    <a:pt x="1359" y="917"/>
                  </a:cubicBezTo>
                  <a:cubicBezTo>
                    <a:pt x="1319" y="917"/>
                    <a:pt x="1293" y="883"/>
                    <a:pt x="1253" y="883"/>
                  </a:cubicBezTo>
                  <a:cubicBezTo>
                    <a:pt x="1155" y="883"/>
                    <a:pt x="1102" y="903"/>
                    <a:pt x="1003" y="930"/>
                  </a:cubicBezTo>
                  <a:cubicBezTo>
                    <a:pt x="976" y="936"/>
                    <a:pt x="970" y="963"/>
                    <a:pt x="957" y="989"/>
                  </a:cubicBezTo>
                  <a:cubicBezTo>
                    <a:pt x="937" y="1022"/>
                    <a:pt x="917" y="1035"/>
                    <a:pt x="897" y="1068"/>
                  </a:cubicBezTo>
                  <a:cubicBezTo>
                    <a:pt x="864" y="1101"/>
                    <a:pt x="851" y="1141"/>
                    <a:pt x="805" y="1141"/>
                  </a:cubicBezTo>
                  <a:cubicBezTo>
                    <a:pt x="719" y="1141"/>
                    <a:pt x="647" y="1068"/>
                    <a:pt x="647" y="989"/>
                  </a:cubicBezTo>
                  <a:cubicBezTo>
                    <a:pt x="647" y="943"/>
                    <a:pt x="673" y="930"/>
                    <a:pt x="693" y="890"/>
                  </a:cubicBezTo>
                  <a:cubicBezTo>
                    <a:pt x="732" y="818"/>
                    <a:pt x="765" y="778"/>
                    <a:pt x="765" y="699"/>
                  </a:cubicBezTo>
                  <a:cubicBezTo>
                    <a:pt x="765" y="646"/>
                    <a:pt x="699" y="626"/>
                    <a:pt x="647" y="626"/>
                  </a:cubicBezTo>
                  <a:cubicBezTo>
                    <a:pt x="614" y="626"/>
                    <a:pt x="594" y="626"/>
                    <a:pt x="561" y="626"/>
                  </a:cubicBezTo>
                  <a:cubicBezTo>
                    <a:pt x="502" y="626"/>
                    <a:pt x="475" y="659"/>
                    <a:pt x="416" y="672"/>
                  </a:cubicBezTo>
                  <a:cubicBezTo>
                    <a:pt x="370" y="686"/>
                    <a:pt x="343" y="692"/>
                    <a:pt x="304" y="719"/>
                  </a:cubicBezTo>
                  <a:cubicBezTo>
                    <a:pt x="271" y="738"/>
                    <a:pt x="258" y="771"/>
                    <a:pt x="224" y="771"/>
                  </a:cubicBezTo>
                  <a:cubicBezTo>
                    <a:pt x="191" y="771"/>
                    <a:pt x="185" y="738"/>
                    <a:pt x="165" y="719"/>
                  </a:cubicBezTo>
                  <a:cubicBezTo>
                    <a:pt x="106" y="679"/>
                    <a:pt x="53" y="672"/>
                    <a:pt x="0" y="633"/>
                  </a:cubicBezTo>
                  <a:lnTo>
                    <a:pt x="0" y="633"/>
                  </a:lnTo>
                  <a:cubicBezTo>
                    <a:pt x="20" y="620"/>
                    <a:pt x="20" y="606"/>
                    <a:pt x="27" y="587"/>
                  </a:cubicBezTo>
                  <a:cubicBezTo>
                    <a:pt x="40" y="554"/>
                    <a:pt x="73" y="540"/>
                    <a:pt x="73" y="507"/>
                  </a:cubicBezTo>
                  <a:cubicBezTo>
                    <a:pt x="73" y="422"/>
                    <a:pt x="0" y="389"/>
                    <a:pt x="0" y="310"/>
                  </a:cubicBezTo>
                  <a:cubicBezTo>
                    <a:pt x="0" y="257"/>
                    <a:pt x="53" y="237"/>
                    <a:pt x="53" y="184"/>
                  </a:cubicBezTo>
                  <a:cubicBezTo>
                    <a:pt x="53" y="158"/>
                    <a:pt x="53" y="138"/>
                    <a:pt x="53" y="118"/>
                  </a:cubicBezTo>
                  <a:cubicBezTo>
                    <a:pt x="53" y="92"/>
                    <a:pt x="60" y="85"/>
                    <a:pt x="66" y="59"/>
                  </a:cubicBezTo>
                  <a:lnTo>
                    <a:pt x="66" y="59"/>
                  </a:lnTo>
                  <a:cubicBezTo>
                    <a:pt x="106" y="72"/>
                    <a:pt x="132" y="99"/>
                    <a:pt x="178" y="99"/>
                  </a:cubicBezTo>
                  <a:cubicBezTo>
                    <a:pt x="218" y="99"/>
                    <a:pt x="244" y="79"/>
                    <a:pt x="290" y="79"/>
                  </a:cubicBezTo>
                  <a:cubicBezTo>
                    <a:pt x="337" y="79"/>
                    <a:pt x="363" y="85"/>
                    <a:pt x="403" y="85"/>
                  </a:cubicBezTo>
                  <a:cubicBezTo>
                    <a:pt x="482" y="85"/>
                    <a:pt x="521" y="52"/>
                    <a:pt x="594" y="33"/>
                  </a:cubicBezTo>
                  <a:cubicBezTo>
                    <a:pt x="647" y="20"/>
                    <a:pt x="686" y="26"/>
                    <a:pt x="732" y="0"/>
                  </a:cubicBezTo>
                  <a:cubicBezTo>
                    <a:pt x="699" y="52"/>
                    <a:pt x="693" y="85"/>
                    <a:pt x="673" y="145"/>
                  </a:cubicBezTo>
                  <a:cubicBezTo>
                    <a:pt x="660" y="184"/>
                    <a:pt x="640" y="204"/>
                    <a:pt x="640" y="250"/>
                  </a:cubicBezTo>
                  <a:cubicBezTo>
                    <a:pt x="640" y="290"/>
                    <a:pt x="679" y="296"/>
                    <a:pt x="713" y="310"/>
                  </a:cubicBezTo>
                  <a:cubicBezTo>
                    <a:pt x="752" y="323"/>
                    <a:pt x="765" y="356"/>
                    <a:pt x="805" y="356"/>
                  </a:cubicBezTo>
                  <a:cubicBezTo>
                    <a:pt x="838" y="356"/>
                    <a:pt x="851" y="316"/>
                    <a:pt x="884" y="316"/>
                  </a:cubicBezTo>
                  <a:cubicBezTo>
                    <a:pt x="897" y="316"/>
                    <a:pt x="897" y="329"/>
                    <a:pt x="910" y="343"/>
                  </a:cubicBezTo>
                  <a:cubicBezTo>
                    <a:pt x="930" y="356"/>
                    <a:pt x="943" y="362"/>
                    <a:pt x="963" y="376"/>
                  </a:cubicBezTo>
                  <a:cubicBezTo>
                    <a:pt x="983" y="395"/>
                    <a:pt x="990" y="422"/>
                    <a:pt x="1016" y="422"/>
                  </a:cubicBezTo>
                  <a:cubicBezTo>
                    <a:pt x="1049" y="422"/>
                    <a:pt x="1069" y="395"/>
                    <a:pt x="1069" y="369"/>
                  </a:cubicBezTo>
                  <a:cubicBezTo>
                    <a:pt x="1069" y="336"/>
                    <a:pt x="1049" y="323"/>
                    <a:pt x="1049" y="290"/>
                  </a:cubicBezTo>
                  <a:cubicBezTo>
                    <a:pt x="1049" y="270"/>
                    <a:pt x="1082" y="283"/>
                    <a:pt x="1095" y="270"/>
                  </a:cubicBezTo>
                  <a:cubicBezTo>
                    <a:pt x="1121" y="250"/>
                    <a:pt x="1128" y="230"/>
                    <a:pt x="1128" y="197"/>
                  </a:cubicBezTo>
                  <a:cubicBezTo>
                    <a:pt x="1135" y="171"/>
                    <a:pt x="1128" y="125"/>
                    <a:pt x="1161" y="125"/>
                  </a:cubicBezTo>
                  <a:cubicBezTo>
                    <a:pt x="1201" y="125"/>
                    <a:pt x="1201" y="171"/>
                    <a:pt x="1234" y="184"/>
                  </a:cubicBezTo>
                  <a:cubicBezTo>
                    <a:pt x="1300" y="224"/>
                    <a:pt x="1339" y="257"/>
                    <a:pt x="1412" y="257"/>
                  </a:cubicBezTo>
                  <a:cubicBezTo>
                    <a:pt x="1445" y="257"/>
                    <a:pt x="1458" y="257"/>
                    <a:pt x="1484" y="257"/>
                  </a:cubicBezTo>
                  <a:cubicBezTo>
                    <a:pt x="1517" y="257"/>
                    <a:pt x="1537" y="250"/>
                    <a:pt x="1570" y="250"/>
                  </a:cubicBezTo>
                  <a:cubicBezTo>
                    <a:pt x="1596" y="250"/>
                    <a:pt x="1616" y="264"/>
                    <a:pt x="1643" y="270"/>
                  </a:cubicBezTo>
                  <a:cubicBezTo>
                    <a:pt x="1702" y="283"/>
                    <a:pt x="1735" y="277"/>
                    <a:pt x="1794" y="290"/>
                  </a:cubicBezTo>
                  <a:lnTo>
                    <a:pt x="1794" y="290"/>
                  </a:lnTo>
                  <a:cubicBezTo>
                    <a:pt x="1794" y="303"/>
                    <a:pt x="1801" y="310"/>
                    <a:pt x="1801" y="323"/>
                  </a:cubicBezTo>
                  <a:cubicBezTo>
                    <a:pt x="1801" y="349"/>
                    <a:pt x="1801" y="356"/>
                    <a:pt x="1801" y="382"/>
                  </a:cubicBezTo>
                  <a:cubicBezTo>
                    <a:pt x="1801" y="455"/>
                    <a:pt x="1821" y="494"/>
                    <a:pt x="1821" y="567"/>
                  </a:cubicBezTo>
                  <a:cubicBezTo>
                    <a:pt x="1821" y="587"/>
                    <a:pt x="1821" y="600"/>
                    <a:pt x="1821" y="620"/>
                  </a:cubicBezTo>
                  <a:cubicBezTo>
                    <a:pt x="1821" y="639"/>
                    <a:pt x="1827" y="646"/>
                    <a:pt x="1834" y="666"/>
                  </a:cubicBezTo>
                  <a:cubicBezTo>
                    <a:pt x="1834" y="719"/>
                    <a:pt x="1814" y="751"/>
                    <a:pt x="1807" y="804"/>
                  </a:cubicBezTo>
                  <a:cubicBezTo>
                    <a:pt x="1807" y="811"/>
                    <a:pt x="1807" y="818"/>
                    <a:pt x="1807" y="82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BE9FB0BA-DC75-F044-B70A-D6DEB9D16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1697" y="5449883"/>
              <a:ext cx="622259" cy="396875"/>
            </a:xfrm>
            <a:custGeom>
              <a:avLst/>
              <a:gdLst>
                <a:gd name="T0" fmla="*/ 0 w 1729"/>
                <a:gd name="T1" fmla="*/ 739 h 1103"/>
                <a:gd name="T2" fmla="*/ 0 w 1729"/>
                <a:gd name="T3" fmla="*/ 739 h 1103"/>
                <a:gd name="T4" fmla="*/ 112 w 1729"/>
                <a:gd name="T5" fmla="*/ 779 h 1103"/>
                <a:gd name="T6" fmla="*/ 224 w 1729"/>
                <a:gd name="T7" fmla="*/ 759 h 1103"/>
                <a:gd name="T8" fmla="*/ 337 w 1729"/>
                <a:gd name="T9" fmla="*/ 765 h 1103"/>
                <a:gd name="T10" fmla="*/ 528 w 1729"/>
                <a:gd name="T11" fmla="*/ 713 h 1103"/>
                <a:gd name="T12" fmla="*/ 666 w 1729"/>
                <a:gd name="T13" fmla="*/ 680 h 1103"/>
                <a:gd name="T14" fmla="*/ 607 w 1729"/>
                <a:gd name="T15" fmla="*/ 825 h 1103"/>
                <a:gd name="T16" fmla="*/ 574 w 1729"/>
                <a:gd name="T17" fmla="*/ 930 h 1103"/>
                <a:gd name="T18" fmla="*/ 647 w 1729"/>
                <a:gd name="T19" fmla="*/ 990 h 1103"/>
                <a:gd name="T20" fmla="*/ 739 w 1729"/>
                <a:gd name="T21" fmla="*/ 1036 h 1103"/>
                <a:gd name="T22" fmla="*/ 818 w 1729"/>
                <a:gd name="T23" fmla="*/ 996 h 1103"/>
                <a:gd name="T24" fmla="*/ 844 w 1729"/>
                <a:gd name="T25" fmla="*/ 1023 h 1103"/>
                <a:gd name="T26" fmla="*/ 897 w 1729"/>
                <a:gd name="T27" fmla="*/ 1056 h 1103"/>
                <a:gd name="T28" fmla="*/ 950 w 1729"/>
                <a:gd name="T29" fmla="*/ 1102 h 1103"/>
                <a:gd name="T30" fmla="*/ 1003 w 1729"/>
                <a:gd name="T31" fmla="*/ 1049 h 1103"/>
                <a:gd name="T32" fmla="*/ 983 w 1729"/>
                <a:gd name="T33" fmla="*/ 970 h 1103"/>
                <a:gd name="T34" fmla="*/ 1029 w 1729"/>
                <a:gd name="T35" fmla="*/ 950 h 1103"/>
                <a:gd name="T36" fmla="*/ 1062 w 1729"/>
                <a:gd name="T37" fmla="*/ 877 h 1103"/>
                <a:gd name="T38" fmla="*/ 1095 w 1729"/>
                <a:gd name="T39" fmla="*/ 805 h 1103"/>
                <a:gd name="T40" fmla="*/ 1168 w 1729"/>
                <a:gd name="T41" fmla="*/ 864 h 1103"/>
                <a:gd name="T42" fmla="*/ 1346 w 1729"/>
                <a:gd name="T43" fmla="*/ 937 h 1103"/>
                <a:gd name="T44" fmla="*/ 1418 w 1729"/>
                <a:gd name="T45" fmla="*/ 937 h 1103"/>
                <a:gd name="T46" fmla="*/ 1504 w 1729"/>
                <a:gd name="T47" fmla="*/ 930 h 1103"/>
                <a:gd name="T48" fmla="*/ 1577 w 1729"/>
                <a:gd name="T49" fmla="*/ 950 h 1103"/>
                <a:gd name="T50" fmla="*/ 1728 w 1729"/>
                <a:gd name="T51" fmla="*/ 970 h 1103"/>
                <a:gd name="T52" fmla="*/ 1728 w 1729"/>
                <a:gd name="T53" fmla="*/ 970 h 1103"/>
                <a:gd name="T54" fmla="*/ 1689 w 1729"/>
                <a:gd name="T55" fmla="*/ 792 h 1103"/>
                <a:gd name="T56" fmla="*/ 1689 w 1729"/>
                <a:gd name="T57" fmla="*/ 633 h 1103"/>
                <a:gd name="T58" fmla="*/ 1656 w 1729"/>
                <a:gd name="T59" fmla="*/ 502 h 1103"/>
                <a:gd name="T60" fmla="*/ 1616 w 1729"/>
                <a:gd name="T61" fmla="*/ 389 h 1103"/>
                <a:gd name="T62" fmla="*/ 1583 w 1729"/>
                <a:gd name="T63" fmla="*/ 337 h 1103"/>
                <a:gd name="T64" fmla="*/ 1412 w 1729"/>
                <a:gd name="T65" fmla="*/ 264 h 1103"/>
                <a:gd name="T66" fmla="*/ 1313 w 1729"/>
                <a:gd name="T67" fmla="*/ 225 h 1103"/>
                <a:gd name="T68" fmla="*/ 1174 w 1729"/>
                <a:gd name="T69" fmla="*/ 225 h 1103"/>
                <a:gd name="T70" fmla="*/ 1009 w 1729"/>
                <a:gd name="T71" fmla="*/ 165 h 1103"/>
                <a:gd name="T72" fmla="*/ 957 w 1729"/>
                <a:gd name="T73" fmla="*/ 172 h 1103"/>
                <a:gd name="T74" fmla="*/ 825 w 1729"/>
                <a:gd name="T75" fmla="*/ 79 h 1103"/>
                <a:gd name="T76" fmla="*/ 647 w 1729"/>
                <a:gd name="T77" fmla="*/ 7 h 1103"/>
                <a:gd name="T78" fmla="*/ 633 w 1729"/>
                <a:gd name="T79" fmla="*/ 0 h 1103"/>
                <a:gd name="T80" fmla="*/ 633 w 1729"/>
                <a:gd name="T81" fmla="*/ 0 h 1103"/>
                <a:gd name="T82" fmla="*/ 442 w 1729"/>
                <a:gd name="T83" fmla="*/ 93 h 1103"/>
                <a:gd name="T84" fmla="*/ 396 w 1729"/>
                <a:gd name="T85" fmla="*/ 93 h 1103"/>
                <a:gd name="T86" fmla="*/ 350 w 1729"/>
                <a:gd name="T87" fmla="*/ 165 h 1103"/>
                <a:gd name="T88" fmla="*/ 317 w 1729"/>
                <a:gd name="T89" fmla="*/ 258 h 1103"/>
                <a:gd name="T90" fmla="*/ 257 w 1729"/>
                <a:gd name="T91" fmla="*/ 436 h 1103"/>
                <a:gd name="T92" fmla="*/ 139 w 1729"/>
                <a:gd name="T93" fmla="*/ 574 h 1103"/>
                <a:gd name="T94" fmla="*/ 33 w 1729"/>
                <a:gd name="T95" fmla="*/ 633 h 1103"/>
                <a:gd name="T96" fmla="*/ 0 w 1729"/>
                <a:gd name="T97" fmla="*/ 739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9" h="1103">
                  <a:moveTo>
                    <a:pt x="0" y="739"/>
                  </a:moveTo>
                  <a:lnTo>
                    <a:pt x="0" y="739"/>
                  </a:lnTo>
                  <a:cubicBezTo>
                    <a:pt x="40" y="752"/>
                    <a:pt x="66" y="779"/>
                    <a:pt x="112" y="779"/>
                  </a:cubicBezTo>
                  <a:cubicBezTo>
                    <a:pt x="152" y="779"/>
                    <a:pt x="178" y="759"/>
                    <a:pt x="224" y="759"/>
                  </a:cubicBezTo>
                  <a:cubicBezTo>
                    <a:pt x="271" y="759"/>
                    <a:pt x="297" y="765"/>
                    <a:pt x="337" y="765"/>
                  </a:cubicBezTo>
                  <a:cubicBezTo>
                    <a:pt x="416" y="765"/>
                    <a:pt x="455" y="732"/>
                    <a:pt x="528" y="713"/>
                  </a:cubicBezTo>
                  <a:cubicBezTo>
                    <a:pt x="581" y="700"/>
                    <a:pt x="620" y="706"/>
                    <a:pt x="666" y="680"/>
                  </a:cubicBezTo>
                  <a:cubicBezTo>
                    <a:pt x="633" y="732"/>
                    <a:pt x="627" y="765"/>
                    <a:pt x="607" y="825"/>
                  </a:cubicBezTo>
                  <a:cubicBezTo>
                    <a:pt x="594" y="864"/>
                    <a:pt x="574" y="884"/>
                    <a:pt x="574" y="930"/>
                  </a:cubicBezTo>
                  <a:cubicBezTo>
                    <a:pt x="574" y="970"/>
                    <a:pt x="613" y="976"/>
                    <a:pt x="647" y="990"/>
                  </a:cubicBezTo>
                  <a:cubicBezTo>
                    <a:pt x="686" y="1003"/>
                    <a:pt x="699" y="1036"/>
                    <a:pt x="739" y="1036"/>
                  </a:cubicBezTo>
                  <a:cubicBezTo>
                    <a:pt x="772" y="1036"/>
                    <a:pt x="785" y="996"/>
                    <a:pt x="818" y="996"/>
                  </a:cubicBezTo>
                  <a:cubicBezTo>
                    <a:pt x="831" y="996"/>
                    <a:pt x="831" y="1009"/>
                    <a:pt x="844" y="1023"/>
                  </a:cubicBezTo>
                  <a:cubicBezTo>
                    <a:pt x="864" y="1036"/>
                    <a:pt x="877" y="1042"/>
                    <a:pt x="897" y="1056"/>
                  </a:cubicBezTo>
                  <a:cubicBezTo>
                    <a:pt x="917" y="1075"/>
                    <a:pt x="924" y="1102"/>
                    <a:pt x="950" y="1102"/>
                  </a:cubicBezTo>
                  <a:cubicBezTo>
                    <a:pt x="983" y="1102"/>
                    <a:pt x="1003" y="1075"/>
                    <a:pt x="1003" y="1049"/>
                  </a:cubicBezTo>
                  <a:cubicBezTo>
                    <a:pt x="1003" y="1016"/>
                    <a:pt x="983" y="1003"/>
                    <a:pt x="983" y="970"/>
                  </a:cubicBezTo>
                  <a:cubicBezTo>
                    <a:pt x="983" y="950"/>
                    <a:pt x="1016" y="963"/>
                    <a:pt x="1029" y="950"/>
                  </a:cubicBezTo>
                  <a:cubicBezTo>
                    <a:pt x="1055" y="930"/>
                    <a:pt x="1062" y="910"/>
                    <a:pt x="1062" y="877"/>
                  </a:cubicBezTo>
                  <a:cubicBezTo>
                    <a:pt x="1069" y="851"/>
                    <a:pt x="1062" y="805"/>
                    <a:pt x="1095" y="805"/>
                  </a:cubicBezTo>
                  <a:cubicBezTo>
                    <a:pt x="1135" y="805"/>
                    <a:pt x="1135" y="851"/>
                    <a:pt x="1168" y="864"/>
                  </a:cubicBezTo>
                  <a:cubicBezTo>
                    <a:pt x="1234" y="904"/>
                    <a:pt x="1273" y="937"/>
                    <a:pt x="1346" y="937"/>
                  </a:cubicBezTo>
                  <a:cubicBezTo>
                    <a:pt x="1379" y="937"/>
                    <a:pt x="1392" y="937"/>
                    <a:pt x="1418" y="937"/>
                  </a:cubicBezTo>
                  <a:cubicBezTo>
                    <a:pt x="1451" y="937"/>
                    <a:pt x="1471" y="930"/>
                    <a:pt x="1504" y="930"/>
                  </a:cubicBezTo>
                  <a:cubicBezTo>
                    <a:pt x="1530" y="930"/>
                    <a:pt x="1550" y="944"/>
                    <a:pt x="1577" y="950"/>
                  </a:cubicBezTo>
                  <a:cubicBezTo>
                    <a:pt x="1636" y="963"/>
                    <a:pt x="1669" y="957"/>
                    <a:pt x="1728" y="970"/>
                  </a:cubicBezTo>
                  <a:lnTo>
                    <a:pt x="1728" y="970"/>
                  </a:lnTo>
                  <a:cubicBezTo>
                    <a:pt x="1722" y="904"/>
                    <a:pt x="1689" y="864"/>
                    <a:pt x="1689" y="792"/>
                  </a:cubicBezTo>
                  <a:cubicBezTo>
                    <a:pt x="1689" y="726"/>
                    <a:pt x="1689" y="693"/>
                    <a:pt x="1689" y="633"/>
                  </a:cubicBezTo>
                  <a:cubicBezTo>
                    <a:pt x="1689" y="581"/>
                    <a:pt x="1662" y="554"/>
                    <a:pt x="1656" y="502"/>
                  </a:cubicBezTo>
                  <a:cubicBezTo>
                    <a:pt x="1649" y="455"/>
                    <a:pt x="1636" y="429"/>
                    <a:pt x="1616" y="389"/>
                  </a:cubicBezTo>
                  <a:cubicBezTo>
                    <a:pt x="1603" y="370"/>
                    <a:pt x="1603" y="350"/>
                    <a:pt x="1583" y="337"/>
                  </a:cubicBezTo>
                  <a:cubicBezTo>
                    <a:pt x="1524" y="297"/>
                    <a:pt x="1478" y="284"/>
                    <a:pt x="1412" y="264"/>
                  </a:cubicBezTo>
                  <a:cubicBezTo>
                    <a:pt x="1372" y="251"/>
                    <a:pt x="1352" y="225"/>
                    <a:pt x="1313" y="225"/>
                  </a:cubicBezTo>
                  <a:cubicBezTo>
                    <a:pt x="1260" y="225"/>
                    <a:pt x="1227" y="225"/>
                    <a:pt x="1174" y="225"/>
                  </a:cubicBezTo>
                  <a:cubicBezTo>
                    <a:pt x="1102" y="225"/>
                    <a:pt x="1075" y="165"/>
                    <a:pt x="1009" y="165"/>
                  </a:cubicBezTo>
                  <a:cubicBezTo>
                    <a:pt x="990" y="165"/>
                    <a:pt x="976" y="172"/>
                    <a:pt x="957" y="172"/>
                  </a:cubicBezTo>
                  <a:cubicBezTo>
                    <a:pt x="897" y="172"/>
                    <a:pt x="851" y="139"/>
                    <a:pt x="825" y="79"/>
                  </a:cubicBezTo>
                  <a:cubicBezTo>
                    <a:pt x="792" y="14"/>
                    <a:pt x="712" y="47"/>
                    <a:pt x="647" y="7"/>
                  </a:cubicBezTo>
                  <a:cubicBezTo>
                    <a:pt x="640" y="0"/>
                    <a:pt x="633" y="0"/>
                    <a:pt x="633" y="0"/>
                  </a:cubicBezTo>
                  <a:lnTo>
                    <a:pt x="633" y="0"/>
                  </a:lnTo>
                  <a:cubicBezTo>
                    <a:pt x="574" y="47"/>
                    <a:pt x="521" y="93"/>
                    <a:pt x="442" y="93"/>
                  </a:cubicBezTo>
                  <a:cubicBezTo>
                    <a:pt x="422" y="93"/>
                    <a:pt x="416" y="93"/>
                    <a:pt x="396" y="93"/>
                  </a:cubicBezTo>
                  <a:cubicBezTo>
                    <a:pt x="356" y="93"/>
                    <a:pt x="356" y="132"/>
                    <a:pt x="350" y="165"/>
                  </a:cubicBezTo>
                  <a:cubicBezTo>
                    <a:pt x="343" y="205"/>
                    <a:pt x="323" y="225"/>
                    <a:pt x="317" y="258"/>
                  </a:cubicBezTo>
                  <a:cubicBezTo>
                    <a:pt x="297" y="330"/>
                    <a:pt x="277" y="370"/>
                    <a:pt x="257" y="436"/>
                  </a:cubicBezTo>
                  <a:cubicBezTo>
                    <a:pt x="238" y="502"/>
                    <a:pt x="198" y="534"/>
                    <a:pt x="139" y="574"/>
                  </a:cubicBezTo>
                  <a:cubicBezTo>
                    <a:pt x="106" y="601"/>
                    <a:pt x="66" y="594"/>
                    <a:pt x="33" y="633"/>
                  </a:cubicBezTo>
                  <a:cubicBezTo>
                    <a:pt x="0" y="666"/>
                    <a:pt x="13" y="700"/>
                    <a:pt x="0" y="73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E6A873A2-0DF8-4543-8AE6-6E2B2AE7B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303" y="5014907"/>
              <a:ext cx="707979" cy="955675"/>
            </a:xfrm>
            <a:custGeom>
              <a:avLst/>
              <a:gdLst>
                <a:gd name="T0" fmla="*/ 1266 w 1966"/>
                <a:gd name="T1" fmla="*/ 2520 h 2653"/>
                <a:gd name="T2" fmla="*/ 1339 w 1966"/>
                <a:gd name="T3" fmla="*/ 2394 h 2653"/>
                <a:gd name="T4" fmla="*/ 1319 w 1966"/>
                <a:gd name="T5" fmla="*/ 2071 h 2653"/>
                <a:gd name="T6" fmla="*/ 1332 w 1966"/>
                <a:gd name="T7" fmla="*/ 1946 h 2653"/>
                <a:gd name="T8" fmla="*/ 1365 w 1966"/>
                <a:gd name="T9" fmla="*/ 1840 h 2653"/>
                <a:gd name="T10" fmla="*/ 1589 w 1966"/>
                <a:gd name="T11" fmla="*/ 1643 h 2653"/>
                <a:gd name="T12" fmla="*/ 1682 w 1966"/>
                <a:gd name="T13" fmla="*/ 1372 h 2653"/>
                <a:gd name="T14" fmla="*/ 1774 w 1966"/>
                <a:gd name="T15" fmla="*/ 1300 h 2653"/>
                <a:gd name="T16" fmla="*/ 1965 w 1966"/>
                <a:gd name="T17" fmla="*/ 1207 h 2653"/>
                <a:gd name="T18" fmla="*/ 1932 w 1966"/>
                <a:gd name="T19" fmla="*/ 1128 h 2653"/>
                <a:gd name="T20" fmla="*/ 1721 w 1966"/>
                <a:gd name="T21" fmla="*/ 937 h 2653"/>
                <a:gd name="T22" fmla="*/ 1392 w 1966"/>
                <a:gd name="T23" fmla="*/ 515 h 2653"/>
                <a:gd name="T24" fmla="*/ 1154 w 1966"/>
                <a:gd name="T25" fmla="*/ 363 h 2653"/>
                <a:gd name="T26" fmla="*/ 983 w 1966"/>
                <a:gd name="T27" fmla="*/ 244 h 2653"/>
                <a:gd name="T28" fmla="*/ 844 w 1966"/>
                <a:gd name="T29" fmla="*/ 198 h 2653"/>
                <a:gd name="T30" fmla="*/ 692 w 1966"/>
                <a:gd name="T31" fmla="*/ 99 h 2653"/>
                <a:gd name="T32" fmla="*/ 475 w 1966"/>
                <a:gd name="T33" fmla="*/ 0 h 2653"/>
                <a:gd name="T34" fmla="*/ 72 w 1966"/>
                <a:gd name="T35" fmla="*/ 20 h 2653"/>
                <a:gd name="T36" fmla="*/ 72 w 1966"/>
                <a:gd name="T37" fmla="*/ 99 h 2653"/>
                <a:gd name="T38" fmla="*/ 86 w 1966"/>
                <a:gd name="T39" fmla="*/ 304 h 2653"/>
                <a:gd name="T40" fmla="*/ 231 w 1966"/>
                <a:gd name="T41" fmla="*/ 475 h 2653"/>
                <a:gd name="T42" fmla="*/ 198 w 1966"/>
                <a:gd name="T43" fmla="*/ 653 h 2653"/>
                <a:gd name="T44" fmla="*/ 86 w 1966"/>
                <a:gd name="T45" fmla="*/ 924 h 2653"/>
                <a:gd name="T46" fmla="*/ 86 w 1966"/>
                <a:gd name="T47" fmla="*/ 1122 h 2653"/>
                <a:gd name="T48" fmla="*/ 0 w 1966"/>
                <a:gd name="T49" fmla="*/ 1530 h 2653"/>
                <a:gd name="T50" fmla="*/ 79 w 1966"/>
                <a:gd name="T51" fmla="*/ 1794 h 2653"/>
                <a:gd name="T52" fmla="*/ 112 w 1966"/>
                <a:gd name="T53" fmla="*/ 1986 h 2653"/>
                <a:gd name="T54" fmla="*/ 323 w 1966"/>
                <a:gd name="T55" fmla="*/ 2091 h 2653"/>
                <a:gd name="T56" fmla="*/ 349 w 1966"/>
                <a:gd name="T57" fmla="*/ 2355 h 2653"/>
                <a:gd name="T58" fmla="*/ 593 w 1966"/>
                <a:gd name="T59" fmla="*/ 2329 h 2653"/>
                <a:gd name="T60" fmla="*/ 692 w 1966"/>
                <a:gd name="T61" fmla="*/ 2322 h 2653"/>
                <a:gd name="T62" fmla="*/ 917 w 1966"/>
                <a:gd name="T63" fmla="*/ 2461 h 2653"/>
                <a:gd name="T64" fmla="*/ 1042 w 1966"/>
                <a:gd name="T65" fmla="*/ 2652 h 2653"/>
                <a:gd name="T66" fmla="*/ 1266 w 1966"/>
                <a:gd name="T67" fmla="*/ 252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66" h="2653">
                  <a:moveTo>
                    <a:pt x="1266" y="2520"/>
                  </a:moveTo>
                  <a:lnTo>
                    <a:pt x="1266" y="2520"/>
                  </a:lnTo>
                  <a:cubicBezTo>
                    <a:pt x="1286" y="2507"/>
                    <a:pt x="1286" y="2493"/>
                    <a:pt x="1293" y="2474"/>
                  </a:cubicBezTo>
                  <a:cubicBezTo>
                    <a:pt x="1306" y="2441"/>
                    <a:pt x="1339" y="2427"/>
                    <a:pt x="1339" y="2394"/>
                  </a:cubicBezTo>
                  <a:cubicBezTo>
                    <a:pt x="1339" y="2309"/>
                    <a:pt x="1266" y="2276"/>
                    <a:pt x="1266" y="2197"/>
                  </a:cubicBezTo>
                  <a:cubicBezTo>
                    <a:pt x="1266" y="2144"/>
                    <a:pt x="1319" y="2124"/>
                    <a:pt x="1319" y="2071"/>
                  </a:cubicBezTo>
                  <a:cubicBezTo>
                    <a:pt x="1319" y="2045"/>
                    <a:pt x="1319" y="2025"/>
                    <a:pt x="1319" y="2005"/>
                  </a:cubicBezTo>
                  <a:cubicBezTo>
                    <a:pt x="1319" y="1979"/>
                    <a:pt x="1326" y="1972"/>
                    <a:pt x="1332" y="1946"/>
                  </a:cubicBezTo>
                  <a:lnTo>
                    <a:pt x="1332" y="1946"/>
                  </a:lnTo>
                  <a:cubicBezTo>
                    <a:pt x="1345" y="1907"/>
                    <a:pt x="1332" y="1873"/>
                    <a:pt x="1365" y="1840"/>
                  </a:cubicBezTo>
                  <a:cubicBezTo>
                    <a:pt x="1398" y="1801"/>
                    <a:pt x="1438" y="1808"/>
                    <a:pt x="1471" y="1781"/>
                  </a:cubicBezTo>
                  <a:cubicBezTo>
                    <a:pt x="1530" y="1741"/>
                    <a:pt x="1570" y="1709"/>
                    <a:pt x="1589" y="1643"/>
                  </a:cubicBezTo>
                  <a:cubicBezTo>
                    <a:pt x="1609" y="1577"/>
                    <a:pt x="1629" y="1537"/>
                    <a:pt x="1649" y="1465"/>
                  </a:cubicBezTo>
                  <a:cubicBezTo>
                    <a:pt x="1655" y="1432"/>
                    <a:pt x="1675" y="1412"/>
                    <a:pt x="1682" y="1372"/>
                  </a:cubicBezTo>
                  <a:cubicBezTo>
                    <a:pt x="1688" y="1339"/>
                    <a:pt x="1688" y="1300"/>
                    <a:pt x="1728" y="1300"/>
                  </a:cubicBezTo>
                  <a:cubicBezTo>
                    <a:pt x="1748" y="1300"/>
                    <a:pt x="1754" y="1300"/>
                    <a:pt x="1774" y="1300"/>
                  </a:cubicBezTo>
                  <a:cubicBezTo>
                    <a:pt x="1853" y="1300"/>
                    <a:pt x="1906" y="1254"/>
                    <a:pt x="1965" y="1207"/>
                  </a:cubicBezTo>
                  <a:lnTo>
                    <a:pt x="1965" y="1207"/>
                  </a:lnTo>
                  <a:cubicBezTo>
                    <a:pt x="1952" y="1201"/>
                    <a:pt x="1945" y="1194"/>
                    <a:pt x="1939" y="1181"/>
                  </a:cubicBezTo>
                  <a:cubicBezTo>
                    <a:pt x="1926" y="1168"/>
                    <a:pt x="1939" y="1148"/>
                    <a:pt x="1932" y="1128"/>
                  </a:cubicBezTo>
                  <a:cubicBezTo>
                    <a:pt x="1926" y="1095"/>
                    <a:pt x="1919" y="1082"/>
                    <a:pt x="1899" y="1056"/>
                  </a:cubicBezTo>
                  <a:cubicBezTo>
                    <a:pt x="1840" y="996"/>
                    <a:pt x="1787" y="990"/>
                    <a:pt x="1721" y="937"/>
                  </a:cubicBezTo>
                  <a:cubicBezTo>
                    <a:pt x="1589" y="844"/>
                    <a:pt x="1576" y="726"/>
                    <a:pt x="1464" y="607"/>
                  </a:cubicBezTo>
                  <a:cubicBezTo>
                    <a:pt x="1438" y="574"/>
                    <a:pt x="1425" y="541"/>
                    <a:pt x="1392" y="515"/>
                  </a:cubicBezTo>
                  <a:cubicBezTo>
                    <a:pt x="1358" y="495"/>
                    <a:pt x="1339" y="502"/>
                    <a:pt x="1306" y="482"/>
                  </a:cubicBezTo>
                  <a:cubicBezTo>
                    <a:pt x="1240" y="442"/>
                    <a:pt x="1200" y="422"/>
                    <a:pt x="1154" y="363"/>
                  </a:cubicBezTo>
                  <a:cubicBezTo>
                    <a:pt x="1134" y="317"/>
                    <a:pt x="1075" y="330"/>
                    <a:pt x="1042" y="297"/>
                  </a:cubicBezTo>
                  <a:cubicBezTo>
                    <a:pt x="1022" y="271"/>
                    <a:pt x="1009" y="264"/>
                    <a:pt x="983" y="244"/>
                  </a:cubicBezTo>
                  <a:cubicBezTo>
                    <a:pt x="956" y="225"/>
                    <a:pt x="950" y="198"/>
                    <a:pt x="917" y="198"/>
                  </a:cubicBezTo>
                  <a:cubicBezTo>
                    <a:pt x="884" y="198"/>
                    <a:pt x="870" y="198"/>
                    <a:pt x="844" y="198"/>
                  </a:cubicBezTo>
                  <a:cubicBezTo>
                    <a:pt x="791" y="198"/>
                    <a:pt x="752" y="198"/>
                    <a:pt x="719" y="159"/>
                  </a:cubicBezTo>
                  <a:cubicBezTo>
                    <a:pt x="706" y="139"/>
                    <a:pt x="706" y="119"/>
                    <a:pt x="692" y="99"/>
                  </a:cubicBezTo>
                  <a:cubicBezTo>
                    <a:pt x="659" y="73"/>
                    <a:pt x="626" y="73"/>
                    <a:pt x="587" y="53"/>
                  </a:cubicBezTo>
                  <a:cubicBezTo>
                    <a:pt x="541" y="33"/>
                    <a:pt x="521" y="0"/>
                    <a:pt x="475" y="0"/>
                  </a:cubicBezTo>
                  <a:cubicBezTo>
                    <a:pt x="382" y="0"/>
                    <a:pt x="330" y="27"/>
                    <a:pt x="237" y="27"/>
                  </a:cubicBezTo>
                  <a:cubicBezTo>
                    <a:pt x="171" y="27"/>
                    <a:pt x="138" y="20"/>
                    <a:pt x="72" y="20"/>
                  </a:cubicBezTo>
                  <a:lnTo>
                    <a:pt x="72" y="20"/>
                  </a:lnTo>
                  <a:cubicBezTo>
                    <a:pt x="79" y="46"/>
                    <a:pt x="72" y="73"/>
                    <a:pt x="72" y="99"/>
                  </a:cubicBezTo>
                  <a:cubicBezTo>
                    <a:pt x="72" y="165"/>
                    <a:pt x="59" y="205"/>
                    <a:pt x="59" y="271"/>
                  </a:cubicBezTo>
                  <a:cubicBezTo>
                    <a:pt x="59" y="284"/>
                    <a:pt x="79" y="290"/>
                    <a:pt x="86" y="304"/>
                  </a:cubicBezTo>
                  <a:cubicBezTo>
                    <a:pt x="112" y="357"/>
                    <a:pt x="145" y="383"/>
                    <a:pt x="191" y="416"/>
                  </a:cubicBezTo>
                  <a:cubicBezTo>
                    <a:pt x="211" y="436"/>
                    <a:pt x="231" y="449"/>
                    <a:pt x="231" y="475"/>
                  </a:cubicBezTo>
                  <a:cubicBezTo>
                    <a:pt x="231" y="508"/>
                    <a:pt x="217" y="528"/>
                    <a:pt x="211" y="561"/>
                  </a:cubicBezTo>
                  <a:cubicBezTo>
                    <a:pt x="211" y="600"/>
                    <a:pt x="224" y="627"/>
                    <a:pt x="198" y="653"/>
                  </a:cubicBezTo>
                  <a:cubicBezTo>
                    <a:pt x="171" y="680"/>
                    <a:pt x="138" y="686"/>
                    <a:pt x="125" y="719"/>
                  </a:cubicBezTo>
                  <a:cubicBezTo>
                    <a:pt x="99" y="798"/>
                    <a:pt x="99" y="844"/>
                    <a:pt x="86" y="924"/>
                  </a:cubicBezTo>
                  <a:cubicBezTo>
                    <a:pt x="79" y="976"/>
                    <a:pt x="59" y="1003"/>
                    <a:pt x="59" y="1049"/>
                  </a:cubicBezTo>
                  <a:cubicBezTo>
                    <a:pt x="59" y="1075"/>
                    <a:pt x="86" y="1089"/>
                    <a:pt x="86" y="1122"/>
                  </a:cubicBezTo>
                  <a:cubicBezTo>
                    <a:pt x="86" y="1155"/>
                    <a:pt x="86" y="1174"/>
                    <a:pt x="86" y="1207"/>
                  </a:cubicBezTo>
                  <a:cubicBezTo>
                    <a:pt x="86" y="1333"/>
                    <a:pt x="0" y="1399"/>
                    <a:pt x="0" y="1530"/>
                  </a:cubicBezTo>
                  <a:cubicBezTo>
                    <a:pt x="0" y="1610"/>
                    <a:pt x="86" y="1636"/>
                    <a:pt x="86" y="1715"/>
                  </a:cubicBezTo>
                  <a:cubicBezTo>
                    <a:pt x="86" y="1748"/>
                    <a:pt x="79" y="1768"/>
                    <a:pt x="79" y="1794"/>
                  </a:cubicBezTo>
                  <a:cubicBezTo>
                    <a:pt x="79" y="1834"/>
                    <a:pt x="79" y="1854"/>
                    <a:pt x="79" y="1893"/>
                  </a:cubicBezTo>
                  <a:cubicBezTo>
                    <a:pt x="79" y="1926"/>
                    <a:pt x="72" y="1972"/>
                    <a:pt x="112" y="1986"/>
                  </a:cubicBezTo>
                  <a:cubicBezTo>
                    <a:pt x="158" y="2005"/>
                    <a:pt x="191" y="2005"/>
                    <a:pt x="244" y="2019"/>
                  </a:cubicBezTo>
                  <a:cubicBezTo>
                    <a:pt x="283" y="2032"/>
                    <a:pt x="323" y="2045"/>
                    <a:pt x="323" y="2091"/>
                  </a:cubicBezTo>
                  <a:cubicBezTo>
                    <a:pt x="323" y="2144"/>
                    <a:pt x="323" y="2177"/>
                    <a:pt x="323" y="2230"/>
                  </a:cubicBezTo>
                  <a:cubicBezTo>
                    <a:pt x="323" y="2276"/>
                    <a:pt x="336" y="2302"/>
                    <a:pt x="349" y="2355"/>
                  </a:cubicBezTo>
                  <a:lnTo>
                    <a:pt x="349" y="2355"/>
                  </a:lnTo>
                  <a:cubicBezTo>
                    <a:pt x="593" y="2329"/>
                    <a:pt x="593" y="2329"/>
                    <a:pt x="593" y="2329"/>
                  </a:cubicBezTo>
                  <a:cubicBezTo>
                    <a:pt x="620" y="2329"/>
                    <a:pt x="633" y="2329"/>
                    <a:pt x="659" y="2329"/>
                  </a:cubicBezTo>
                  <a:cubicBezTo>
                    <a:pt x="672" y="2329"/>
                    <a:pt x="679" y="2322"/>
                    <a:pt x="692" y="2322"/>
                  </a:cubicBezTo>
                  <a:cubicBezTo>
                    <a:pt x="752" y="2322"/>
                    <a:pt x="778" y="2348"/>
                    <a:pt x="831" y="2381"/>
                  </a:cubicBezTo>
                  <a:cubicBezTo>
                    <a:pt x="870" y="2401"/>
                    <a:pt x="897" y="2421"/>
                    <a:pt x="917" y="2461"/>
                  </a:cubicBezTo>
                  <a:cubicBezTo>
                    <a:pt x="943" y="2500"/>
                    <a:pt x="956" y="2526"/>
                    <a:pt x="976" y="2573"/>
                  </a:cubicBezTo>
                  <a:cubicBezTo>
                    <a:pt x="989" y="2606"/>
                    <a:pt x="1002" y="2652"/>
                    <a:pt x="1042" y="2652"/>
                  </a:cubicBezTo>
                  <a:cubicBezTo>
                    <a:pt x="1068" y="2652"/>
                    <a:pt x="1075" y="2625"/>
                    <a:pt x="1095" y="2606"/>
                  </a:cubicBezTo>
                  <a:cubicBezTo>
                    <a:pt x="1147" y="2553"/>
                    <a:pt x="1194" y="2533"/>
                    <a:pt x="1266" y="252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030721B7-2D29-784F-A8AE-3D27950D2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875" y="4602157"/>
              <a:ext cx="1238169" cy="1681162"/>
            </a:xfrm>
            <a:custGeom>
              <a:avLst/>
              <a:gdLst>
                <a:gd name="T0" fmla="*/ 1392 w 3438"/>
                <a:gd name="T1" fmla="*/ 39 h 4670"/>
                <a:gd name="T2" fmla="*/ 1623 w 3438"/>
                <a:gd name="T3" fmla="*/ 138 h 4670"/>
                <a:gd name="T4" fmla="*/ 1695 w 3438"/>
                <a:gd name="T5" fmla="*/ 264 h 4670"/>
                <a:gd name="T6" fmla="*/ 1933 w 3438"/>
                <a:gd name="T7" fmla="*/ 310 h 4670"/>
                <a:gd name="T8" fmla="*/ 2078 w 3438"/>
                <a:gd name="T9" fmla="*/ 514 h 4670"/>
                <a:gd name="T10" fmla="*/ 2051 w 3438"/>
                <a:gd name="T11" fmla="*/ 613 h 4670"/>
                <a:gd name="T12" fmla="*/ 1992 w 3438"/>
                <a:gd name="T13" fmla="*/ 963 h 4670"/>
                <a:gd name="T14" fmla="*/ 2098 w 3438"/>
                <a:gd name="T15" fmla="*/ 969 h 4670"/>
                <a:gd name="T16" fmla="*/ 2256 w 3438"/>
                <a:gd name="T17" fmla="*/ 758 h 4670"/>
                <a:gd name="T18" fmla="*/ 2322 w 3438"/>
                <a:gd name="T19" fmla="*/ 824 h 4670"/>
                <a:gd name="T20" fmla="*/ 2658 w 3438"/>
                <a:gd name="T21" fmla="*/ 824 h 4670"/>
                <a:gd name="T22" fmla="*/ 2955 w 3438"/>
                <a:gd name="T23" fmla="*/ 943 h 4670"/>
                <a:gd name="T24" fmla="*/ 3239 w 3438"/>
                <a:gd name="T25" fmla="*/ 1029 h 4670"/>
                <a:gd name="T26" fmla="*/ 3403 w 3438"/>
                <a:gd name="T27" fmla="*/ 1042 h 4670"/>
                <a:gd name="T28" fmla="*/ 3371 w 3438"/>
                <a:gd name="T29" fmla="*/ 1233 h 4670"/>
                <a:gd name="T30" fmla="*/ 3080 w 3438"/>
                <a:gd name="T31" fmla="*/ 1391 h 4670"/>
                <a:gd name="T32" fmla="*/ 2935 w 3438"/>
                <a:gd name="T33" fmla="*/ 1563 h 4670"/>
                <a:gd name="T34" fmla="*/ 2810 w 3438"/>
                <a:gd name="T35" fmla="*/ 1767 h 4670"/>
                <a:gd name="T36" fmla="*/ 2836 w 3438"/>
                <a:gd name="T37" fmla="*/ 1991 h 4670"/>
                <a:gd name="T38" fmla="*/ 2797 w 3438"/>
                <a:gd name="T39" fmla="*/ 2381 h 4670"/>
                <a:gd name="T40" fmla="*/ 2685 w 3438"/>
                <a:gd name="T41" fmla="*/ 2592 h 4670"/>
                <a:gd name="T42" fmla="*/ 2784 w 3438"/>
                <a:gd name="T43" fmla="*/ 2816 h 4670"/>
                <a:gd name="T44" fmla="*/ 2658 w 3438"/>
                <a:gd name="T45" fmla="*/ 3113 h 4670"/>
                <a:gd name="T46" fmla="*/ 2295 w 3438"/>
                <a:gd name="T47" fmla="*/ 2994 h 4670"/>
                <a:gd name="T48" fmla="*/ 2078 w 3438"/>
                <a:gd name="T49" fmla="*/ 3166 h 4670"/>
                <a:gd name="T50" fmla="*/ 1834 w 3438"/>
                <a:gd name="T51" fmla="*/ 3311 h 4670"/>
                <a:gd name="T52" fmla="*/ 1557 w 3438"/>
                <a:gd name="T53" fmla="*/ 3344 h 4670"/>
                <a:gd name="T54" fmla="*/ 1385 w 3438"/>
                <a:gd name="T55" fmla="*/ 3581 h 4670"/>
                <a:gd name="T56" fmla="*/ 1253 w 3438"/>
                <a:gd name="T57" fmla="*/ 3951 h 4670"/>
                <a:gd name="T58" fmla="*/ 1194 w 3438"/>
                <a:gd name="T59" fmla="*/ 4115 h 4670"/>
                <a:gd name="T60" fmla="*/ 1187 w 3438"/>
                <a:gd name="T61" fmla="*/ 4465 h 4670"/>
                <a:gd name="T62" fmla="*/ 1168 w 3438"/>
                <a:gd name="T63" fmla="*/ 4663 h 4670"/>
                <a:gd name="T64" fmla="*/ 844 w 3438"/>
                <a:gd name="T65" fmla="*/ 4162 h 4670"/>
                <a:gd name="T66" fmla="*/ 772 w 3438"/>
                <a:gd name="T67" fmla="*/ 3904 h 4670"/>
                <a:gd name="T68" fmla="*/ 910 w 3438"/>
                <a:gd name="T69" fmla="*/ 3726 h 4670"/>
                <a:gd name="T70" fmla="*/ 699 w 3438"/>
                <a:gd name="T71" fmla="*/ 3568 h 4670"/>
                <a:gd name="T72" fmla="*/ 435 w 3438"/>
                <a:gd name="T73" fmla="*/ 3185 h 4670"/>
                <a:gd name="T74" fmla="*/ 350 w 3438"/>
                <a:gd name="T75" fmla="*/ 3054 h 4670"/>
                <a:gd name="T76" fmla="*/ 521 w 3438"/>
                <a:gd name="T77" fmla="*/ 2743 h 4670"/>
                <a:gd name="T78" fmla="*/ 561 w 3438"/>
                <a:gd name="T79" fmla="*/ 2216 h 4670"/>
                <a:gd name="T80" fmla="*/ 416 w 3438"/>
                <a:gd name="T81" fmla="*/ 2018 h 4670"/>
                <a:gd name="T82" fmla="*/ 152 w 3438"/>
                <a:gd name="T83" fmla="*/ 2025 h 4670"/>
                <a:gd name="T84" fmla="*/ 0 w 3438"/>
                <a:gd name="T85" fmla="*/ 2104 h 4670"/>
                <a:gd name="T86" fmla="*/ 409 w 3438"/>
                <a:gd name="T87" fmla="*/ 1734 h 4670"/>
                <a:gd name="T88" fmla="*/ 567 w 3438"/>
                <a:gd name="T89" fmla="*/ 1609 h 4670"/>
                <a:gd name="T90" fmla="*/ 778 w 3438"/>
                <a:gd name="T91" fmla="*/ 1365 h 4670"/>
                <a:gd name="T92" fmla="*/ 884 w 3438"/>
                <a:gd name="T93" fmla="*/ 1161 h 4670"/>
                <a:gd name="T94" fmla="*/ 983 w 3438"/>
                <a:gd name="T95" fmla="*/ 917 h 4670"/>
                <a:gd name="T96" fmla="*/ 1187 w 3438"/>
                <a:gd name="T97" fmla="*/ 580 h 4670"/>
                <a:gd name="T98" fmla="*/ 1201 w 3438"/>
                <a:gd name="T99" fmla="*/ 343 h 4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38" h="4670">
                  <a:moveTo>
                    <a:pt x="1332" y="0"/>
                  </a:moveTo>
                  <a:lnTo>
                    <a:pt x="1332" y="0"/>
                  </a:lnTo>
                  <a:cubicBezTo>
                    <a:pt x="1352" y="20"/>
                    <a:pt x="1372" y="26"/>
                    <a:pt x="1392" y="39"/>
                  </a:cubicBezTo>
                  <a:cubicBezTo>
                    <a:pt x="1431" y="72"/>
                    <a:pt x="1451" y="112"/>
                    <a:pt x="1504" y="112"/>
                  </a:cubicBezTo>
                  <a:cubicBezTo>
                    <a:pt x="1524" y="112"/>
                    <a:pt x="1537" y="99"/>
                    <a:pt x="1557" y="99"/>
                  </a:cubicBezTo>
                  <a:cubicBezTo>
                    <a:pt x="1583" y="99"/>
                    <a:pt x="1596" y="125"/>
                    <a:pt x="1623" y="138"/>
                  </a:cubicBezTo>
                  <a:cubicBezTo>
                    <a:pt x="1656" y="158"/>
                    <a:pt x="1708" y="158"/>
                    <a:pt x="1708" y="197"/>
                  </a:cubicBezTo>
                  <a:cubicBezTo>
                    <a:pt x="1708" y="224"/>
                    <a:pt x="1682" y="231"/>
                    <a:pt x="1682" y="257"/>
                  </a:cubicBezTo>
                  <a:cubicBezTo>
                    <a:pt x="1695" y="264"/>
                    <a:pt x="1695" y="264"/>
                    <a:pt x="1695" y="264"/>
                  </a:cubicBezTo>
                  <a:cubicBezTo>
                    <a:pt x="1722" y="264"/>
                    <a:pt x="1741" y="264"/>
                    <a:pt x="1768" y="264"/>
                  </a:cubicBezTo>
                  <a:cubicBezTo>
                    <a:pt x="1801" y="264"/>
                    <a:pt x="1814" y="244"/>
                    <a:pt x="1854" y="244"/>
                  </a:cubicBezTo>
                  <a:cubicBezTo>
                    <a:pt x="1893" y="244"/>
                    <a:pt x="1900" y="283"/>
                    <a:pt x="1933" y="310"/>
                  </a:cubicBezTo>
                  <a:cubicBezTo>
                    <a:pt x="1952" y="329"/>
                    <a:pt x="1972" y="343"/>
                    <a:pt x="1992" y="363"/>
                  </a:cubicBezTo>
                  <a:cubicBezTo>
                    <a:pt x="2031" y="389"/>
                    <a:pt x="2045" y="415"/>
                    <a:pt x="2058" y="455"/>
                  </a:cubicBezTo>
                  <a:cubicBezTo>
                    <a:pt x="2065" y="481"/>
                    <a:pt x="2078" y="494"/>
                    <a:pt x="2078" y="514"/>
                  </a:cubicBezTo>
                  <a:cubicBezTo>
                    <a:pt x="2078" y="527"/>
                    <a:pt x="2078" y="534"/>
                    <a:pt x="2078" y="540"/>
                  </a:cubicBezTo>
                  <a:cubicBezTo>
                    <a:pt x="2012" y="554"/>
                    <a:pt x="1959" y="534"/>
                    <a:pt x="1919" y="587"/>
                  </a:cubicBezTo>
                  <a:cubicBezTo>
                    <a:pt x="1972" y="593"/>
                    <a:pt x="1999" y="600"/>
                    <a:pt x="2051" y="613"/>
                  </a:cubicBezTo>
                  <a:cubicBezTo>
                    <a:pt x="2078" y="620"/>
                    <a:pt x="2124" y="607"/>
                    <a:pt x="2124" y="639"/>
                  </a:cubicBezTo>
                  <a:cubicBezTo>
                    <a:pt x="2124" y="672"/>
                    <a:pt x="2084" y="686"/>
                    <a:pt x="2065" y="719"/>
                  </a:cubicBezTo>
                  <a:cubicBezTo>
                    <a:pt x="2018" y="804"/>
                    <a:pt x="1992" y="864"/>
                    <a:pt x="1992" y="963"/>
                  </a:cubicBezTo>
                  <a:cubicBezTo>
                    <a:pt x="1992" y="1002"/>
                    <a:pt x="2012" y="1022"/>
                    <a:pt x="2038" y="1055"/>
                  </a:cubicBezTo>
                  <a:cubicBezTo>
                    <a:pt x="2045" y="1068"/>
                    <a:pt x="2051" y="1088"/>
                    <a:pt x="2071" y="1088"/>
                  </a:cubicBezTo>
                  <a:cubicBezTo>
                    <a:pt x="2117" y="1088"/>
                    <a:pt x="2104" y="1022"/>
                    <a:pt x="2098" y="969"/>
                  </a:cubicBezTo>
                  <a:cubicBezTo>
                    <a:pt x="2098" y="930"/>
                    <a:pt x="2130" y="917"/>
                    <a:pt x="2137" y="870"/>
                  </a:cubicBezTo>
                  <a:cubicBezTo>
                    <a:pt x="2150" y="818"/>
                    <a:pt x="2137" y="745"/>
                    <a:pt x="2190" y="745"/>
                  </a:cubicBezTo>
                  <a:cubicBezTo>
                    <a:pt x="2216" y="745"/>
                    <a:pt x="2229" y="758"/>
                    <a:pt x="2256" y="758"/>
                  </a:cubicBezTo>
                  <a:cubicBezTo>
                    <a:pt x="2256" y="765"/>
                    <a:pt x="2256" y="765"/>
                    <a:pt x="2256" y="771"/>
                  </a:cubicBezTo>
                  <a:cubicBezTo>
                    <a:pt x="2256" y="837"/>
                    <a:pt x="2249" y="870"/>
                    <a:pt x="2223" y="930"/>
                  </a:cubicBezTo>
                  <a:cubicBezTo>
                    <a:pt x="2276" y="910"/>
                    <a:pt x="2289" y="870"/>
                    <a:pt x="2322" y="824"/>
                  </a:cubicBezTo>
                  <a:cubicBezTo>
                    <a:pt x="2348" y="778"/>
                    <a:pt x="2368" y="752"/>
                    <a:pt x="2401" y="705"/>
                  </a:cubicBezTo>
                  <a:cubicBezTo>
                    <a:pt x="2434" y="725"/>
                    <a:pt x="2447" y="752"/>
                    <a:pt x="2480" y="765"/>
                  </a:cubicBezTo>
                  <a:cubicBezTo>
                    <a:pt x="2546" y="804"/>
                    <a:pt x="2592" y="804"/>
                    <a:pt x="2658" y="824"/>
                  </a:cubicBezTo>
                  <a:cubicBezTo>
                    <a:pt x="2678" y="831"/>
                    <a:pt x="2685" y="844"/>
                    <a:pt x="2698" y="857"/>
                  </a:cubicBezTo>
                  <a:cubicBezTo>
                    <a:pt x="2744" y="883"/>
                    <a:pt x="2770" y="897"/>
                    <a:pt x="2810" y="917"/>
                  </a:cubicBezTo>
                  <a:cubicBezTo>
                    <a:pt x="2863" y="943"/>
                    <a:pt x="2896" y="930"/>
                    <a:pt x="2955" y="943"/>
                  </a:cubicBezTo>
                  <a:cubicBezTo>
                    <a:pt x="3034" y="963"/>
                    <a:pt x="3074" y="996"/>
                    <a:pt x="3153" y="1022"/>
                  </a:cubicBezTo>
                  <a:cubicBezTo>
                    <a:pt x="3179" y="1035"/>
                    <a:pt x="3192" y="1048"/>
                    <a:pt x="3226" y="1048"/>
                  </a:cubicBezTo>
                  <a:cubicBezTo>
                    <a:pt x="3232" y="1048"/>
                    <a:pt x="3232" y="1035"/>
                    <a:pt x="3239" y="1029"/>
                  </a:cubicBezTo>
                  <a:cubicBezTo>
                    <a:pt x="3252" y="1022"/>
                    <a:pt x="3265" y="1022"/>
                    <a:pt x="3285" y="1015"/>
                  </a:cubicBezTo>
                  <a:cubicBezTo>
                    <a:pt x="3305" y="1002"/>
                    <a:pt x="3318" y="982"/>
                    <a:pt x="3344" y="982"/>
                  </a:cubicBezTo>
                  <a:cubicBezTo>
                    <a:pt x="3377" y="982"/>
                    <a:pt x="3384" y="1015"/>
                    <a:pt x="3403" y="1042"/>
                  </a:cubicBezTo>
                  <a:cubicBezTo>
                    <a:pt x="3417" y="1055"/>
                    <a:pt x="3430" y="1062"/>
                    <a:pt x="3437" y="1075"/>
                  </a:cubicBezTo>
                  <a:lnTo>
                    <a:pt x="3437" y="1075"/>
                  </a:lnTo>
                  <a:cubicBezTo>
                    <a:pt x="3410" y="1134"/>
                    <a:pt x="3417" y="1193"/>
                    <a:pt x="3371" y="1233"/>
                  </a:cubicBezTo>
                  <a:cubicBezTo>
                    <a:pt x="3344" y="1253"/>
                    <a:pt x="3318" y="1253"/>
                    <a:pt x="3285" y="1253"/>
                  </a:cubicBezTo>
                  <a:cubicBezTo>
                    <a:pt x="3239" y="1260"/>
                    <a:pt x="3199" y="1266"/>
                    <a:pt x="3173" y="1306"/>
                  </a:cubicBezTo>
                  <a:cubicBezTo>
                    <a:pt x="3146" y="1339"/>
                    <a:pt x="3133" y="1391"/>
                    <a:pt x="3080" y="1391"/>
                  </a:cubicBezTo>
                  <a:cubicBezTo>
                    <a:pt x="3060" y="1391"/>
                    <a:pt x="3054" y="1372"/>
                    <a:pt x="3028" y="1372"/>
                  </a:cubicBezTo>
                  <a:cubicBezTo>
                    <a:pt x="2995" y="1372"/>
                    <a:pt x="2981" y="1411"/>
                    <a:pt x="2968" y="1444"/>
                  </a:cubicBezTo>
                  <a:cubicBezTo>
                    <a:pt x="2955" y="1490"/>
                    <a:pt x="2948" y="1517"/>
                    <a:pt x="2935" y="1563"/>
                  </a:cubicBezTo>
                  <a:cubicBezTo>
                    <a:pt x="2922" y="1609"/>
                    <a:pt x="2902" y="1629"/>
                    <a:pt x="2869" y="1662"/>
                  </a:cubicBezTo>
                  <a:cubicBezTo>
                    <a:pt x="2836" y="1688"/>
                    <a:pt x="2790" y="1701"/>
                    <a:pt x="2790" y="1747"/>
                  </a:cubicBezTo>
                  <a:cubicBezTo>
                    <a:pt x="2790" y="1754"/>
                    <a:pt x="2810" y="1754"/>
                    <a:pt x="2810" y="1767"/>
                  </a:cubicBezTo>
                  <a:cubicBezTo>
                    <a:pt x="2836" y="1794"/>
                    <a:pt x="2843" y="1814"/>
                    <a:pt x="2843" y="1846"/>
                  </a:cubicBezTo>
                  <a:cubicBezTo>
                    <a:pt x="2843" y="1893"/>
                    <a:pt x="2810" y="1919"/>
                    <a:pt x="2810" y="1959"/>
                  </a:cubicBezTo>
                  <a:cubicBezTo>
                    <a:pt x="2810" y="1978"/>
                    <a:pt x="2830" y="1978"/>
                    <a:pt x="2836" y="1991"/>
                  </a:cubicBezTo>
                  <a:cubicBezTo>
                    <a:pt x="2863" y="2031"/>
                    <a:pt x="2876" y="2064"/>
                    <a:pt x="2876" y="2117"/>
                  </a:cubicBezTo>
                  <a:cubicBezTo>
                    <a:pt x="2876" y="2209"/>
                    <a:pt x="2849" y="2255"/>
                    <a:pt x="2823" y="2334"/>
                  </a:cubicBezTo>
                  <a:cubicBezTo>
                    <a:pt x="2816" y="2354"/>
                    <a:pt x="2803" y="2361"/>
                    <a:pt x="2797" y="2381"/>
                  </a:cubicBezTo>
                  <a:cubicBezTo>
                    <a:pt x="2790" y="2401"/>
                    <a:pt x="2784" y="2420"/>
                    <a:pt x="2764" y="2440"/>
                  </a:cubicBezTo>
                  <a:cubicBezTo>
                    <a:pt x="2731" y="2460"/>
                    <a:pt x="2691" y="2480"/>
                    <a:pt x="2691" y="2526"/>
                  </a:cubicBezTo>
                  <a:cubicBezTo>
                    <a:pt x="2691" y="2552"/>
                    <a:pt x="2685" y="2565"/>
                    <a:pt x="2685" y="2592"/>
                  </a:cubicBezTo>
                  <a:cubicBezTo>
                    <a:pt x="2685" y="2612"/>
                    <a:pt x="2685" y="2618"/>
                    <a:pt x="2685" y="2638"/>
                  </a:cubicBezTo>
                  <a:cubicBezTo>
                    <a:pt x="2685" y="2658"/>
                    <a:pt x="2678" y="2677"/>
                    <a:pt x="2691" y="2691"/>
                  </a:cubicBezTo>
                  <a:cubicBezTo>
                    <a:pt x="2717" y="2743"/>
                    <a:pt x="2784" y="2757"/>
                    <a:pt x="2784" y="2816"/>
                  </a:cubicBezTo>
                  <a:cubicBezTo>
                    <a:pt x="2784" y="2842"/>
                    <a:pt x="2784" y="2862"/>
                    <a:pt x="2784" y="2888"/>
                  </a:cubicBezTo>
                  <a:cubicBezTo>
                    <a:pt x="2784" y="2915"/>
                    <a:pt x="2770" y="2928"/>
                    <a:pt x="2770" y="2961"/>
                  </a:cubicBezTo>
                  <a:cubicBezTo>
                    <a:pt x="2757" y="3034"/>
                    <a:pt x="2731" y="3113"/>
                    <a:pt x="2658" y="3113"/>
                  </a:cubicBezTo>
                  <a:cubicBezTo>
                    <a:pt x="2619" y="3113"/>
                    <a:pt x="2605" y="3086"/>
                    <a:pt x="2572" y="3073"/>
                  </a:cubicBezTo>
                  <a:cubicBezTo>
                    <a:pt x="2526" y="3047"/>
                    <a:pt x="2493" y="3047"/>
                    <a:pt x="2447" y="3034"/>
                  </a:cubicBezTo>
                  <a:cubicBezTo>
                    <a:pt x="2388" y="3014"/>
                    <a:pt x="2355" y="2994"/>
                    <a:pt x="2295" y="2994"/>
                  </a:cubicBezTo>
                  <a:cubicBezTo>
                    <a:pt x="2269" y="2994"/>
                    <a:pt x="2256" y="3027"/>
                    <a:pt x="2223" y="3034"/>
                  </a:cubicBezTo>
                  <a:cubicBezTo>
                    <a:pt x="2170" y="3047"/>
                    <a:pt x="2137" y="3054"/>
                    <a:pt x="2104" y="3093"/>
                  </a:cubicBezTo>
                  <a:cubicBezTo>
                    <a:pt x="2084" y="3119"/>
                    <a:pt x="2098" y="3139"/>
                    <a:pt x="2078" y="3166"/>
                  </a:cubicBezTo>
                  <a:cubicBezTo>
                    <a:pt x="2058" y="3192"/>
                    <a:pt x="2025" y="3179"/>
                    <a:pt x="1992" y="3192"/>
                  </a:cubicBezTo>
                  <a:cubicBezTo>
                    <a:pt x="1966" y="3199"/>
                    <a:pt x="1959" y="3212"/>
                    <a:pt x="1939" y="3225"/>
                  </a:cubicBezTo>
                  <a:cubicBezTo>
                    <a:pt x="1893" y="3258"/>
                    <a:pt x="1880" y="3278"/>
                    <a:pt x="1834" y="3311"/>
                  </a:cubicBezTo>
                  <a:cubicBezTo>
                    <a:pt x="1820" y="3311"/>
                    <a:pt x="1814" y="3311"/>
                    <a:pt x="1807" y="3311"/>
                  </a:cubicBezTo>
                  <a:cubicBezTo>
                    <a:pt x="1741" y="3311"/>
                    <a:pt x="1708" y="3357"/>
                    <a:pt x="1642" y="3357"/>
                  </a:cubicBezTo>
                  <a:cubicBezTo>
                    <a:pt x="1609" y="3357"/>
                    <a:pt x="1590" y="3344"/>
                    <a:pt x="1557" y="3344"/>
                  </a:cubicBezTo>
                  <a:cubicBezTo>
                    <a:pt x="1511" y="3344"/>
                    <a:pt x="1471" y="3350"/>
                    <a:pt x="1438" y="3383"/>
                  </a:cubicBezTo>
                  <a:cubicBezTo>
                    <a:pt x="1418" y="3403"/>
                    <a:pt x="1385" y="3416"/>
                    <a:pt x="1385" y="3449"/>
                  </a:cubicBezTo>
                  <a:cubicBezTo>
                    <a:pt x="1385" y="3495"/>
                    <a:pt x="1379" y="3528"/>
                    <a:pt x="1385" y="3581"/>
                  </a:cubicBezTo>
                  <a:cubicBezTo>
                    <a:pt x="1385" y="3594"/>
                    <a:pt x="1372" y="3601"/>
                    <a:pt x="1365" y="3621"/>
                  </a:cubicBezTo>
                  <a:cubicBezTo>
                    <a:pt x="1286" y="3951"/>
                    <a:pt x="1286" y="3951"/>
                    <a:pt x="1286" y="3951"/>
                  </a:cubicBezTo>
                  <a:cubicBezTo>
                    <a:pt x="1273" y="3951"/>
                    <a:pt x="1266" y="3951"/>
                    <a:pt x="1253" y="3951"/>
                  </a:cubicBezTo>
                  <a:cubicBezTo>
                    <a:pt x="1227" y="3951"/>
                    <a:pt x="1220" y="3964"/>
                    <a:pt x="1201" y="3970"/>
                  </a:cubicBezTo>
                  <a:cubicBezTo>
                    <a:pt x="1194" y="3977"/>
                    <a:pt x="1181" y="3977"/>
                    <a:pt x="1181" y="3990"/>
                  </a:cubicBezTo>
                  <a:cubicBezTo>
                    <a:pt x="1181" y="4036"/>
                    <a:pt x="1194" y="4069"/>
                    <a:pt x="1194" y="4115"/>
                  </a:cubicBezTo>
                  <a:cubicBezTo>
                    <a:pt x="1194" y="4128"/>
                    <a:pt x="1187" y="4135"/>
                    <a:pt x="1187" y="4148"/>
                  </a:cubicBezTo>
                  <a:cubicBezTo>
                    <a:pt x="1187" y="4201"/>
                    <a:pt x="1233" y="4227"/>
                    <a:pt x="1233" y="4280"/>
                  </a:cubicBezTo>
                  <a:cubicBezTo>
                    <a:pt x="1233" y="4353"/>
                    <a:pt x="1207" y="4392"/>
                    <a:pt x="1187" y="4465"/>
                  </a:cubicBezTo>
                  <a:cubicBezTo>
                    <a:pt x="1253" y="4669"/>
                    <a:pt x="1253" y="4669"/>
                    <a:pt x="1253" y="4669"/>
                  </a:cubicBezTo>
                  <a:lnTo>
                    <a:pt x="1253" y="4669"/>
                  </a:lnTo>
                  <a:cubicBezTo>
                    <a:pt x="1220" y="4669"/>
                    <a:pt x="1207" y="4663"/>
                    <a:pt x="1168" y="4663"/>
                  </a:cubicBezTo>
                  <a:cubicBezTo>
                    <a:pt x="1082" y="4663"/>
                    <a:pt x="1029" y="4584"/>
                    <a:pt x="1009" y="4491"/>
                  </a:cubicBezTo>
                  <a:cubicBezTo>
                    <a:pt x="996" y="4432"/>
                    <a:pt x="996" y="4392"/>
                    <a:pt x="963" y="4333"/>
                  </a:cubicBezTo>
                  <a:cubicBezTo>
                    <a:pt x="923" y="4260"/>
                    <a:pt x="897" y="4227"/>
                    <a:pt x="844" y="4162"/>
                  </a:cubicBezTo>
                  <a:cubicBezTo>
                    <a:pt x="818" y="4135"/>
                    <a:pt x="805" y="4109"/>
                    <a:pt x="772" y="4082"/>
                  </a:cubicBezTo>
                  <a:cubicBezTo>
                    <a:pt x="739" y="4056"/>
                    <a:pt x="699" y="4049"/>
                    <a:pt x="699" y="4010"/>
                  </a:cubicBezTo>
                  <a:cubicBezTo>
                    <a:pt x="699" y="3957"/>
                    <a:pt x="739" y="3944"/>
                    <a:pt x="772" y="3904"/>
                  </a:cubicBezTo>
                  <a:cubicBezTo>
                    <a:pt x="798" y="3878"/>
                    <a:pt x="798" y="3852"/>
                    <a:pt x="805" y="3819"/>
                  </a:cubicBezTo>
                  <a:cubicBezTo>
                    <a:pt x="805" y="3792"/>
                    <a:pt x="805" y="3779"/>
                    <a:pt x="818" y="3759"/>
                  </a:cubicBezTo>
                  <a:cubicBezTo>
                    <a:pt x="844" y="3733"/>
                    <a:pt x="884" y="3753"/>
                    <a:pt x="910" y="3726"/>
                  </a:cubicBezTo>
                  <a:cubicBezTo>
                    <a:pt x="923" y="3706"/>
                    <a:pt x="930" y="3687"/>
                    <a:pt x="930" y="3660"/>
                  </a:cubicBezTo>
                  <a:cubicBezTo>
                    <a:pt x="930" y="3608"/>
                    <a:pt x="910" y="3548"/>
                    <a:pt x="864" y="3548"/>
                  </a:cubicBezTo>
                  <a:cubicBezTo>
                    <a:pt x="798" y="3548"/>
                    <a:pt x="765" y="3568"/>
                    <a:pt x="699" y="3568"/>
                  </a:cubicBezTo>
                  <a:cubicBezTo>
                    <a:pt x="653" y="3568"/>
                    <a:pt x="640" y="3522"/>
                    <a:pt x="627" y="3482"/>
                  </a:cubicBezTo>
                  <a:cubicBezTo>
                    <a:pt x="607" y="3410"/>
                    <a:pt x="594" y="3363"/>
                    <a:pt x="547" y="3311"/>
                  </a:cubicBezTo>
                  <a:cubicBezTo>
                    <a:pt x="508" y="3264"/>
                    <a:pt x="488" y="3218"/>
                    <a:pt x="435" y="3185"/>
                  </a:cubicBezTo>
                  <a:cubicBezTo>
                    <a:pt x="416" y="3172"/>
                    <a:pt x="429" y="3146"/>
                    <a:pt x="416" y="3126"/>
                  </a:cubicBezTo>
                  <a:cubicBezTo>
                    <a:pt x="409" y="3100"/>
                    <a:pt x="383" y="3080"/>
                    <a:pt x="356" y="3080"/>
                  </a:cubicBezTo>
                  <a:cubicBezTo>
                    <a:pt x="350" y="3067"/>
                    <a:pt x="350" y="3067"/>
                    <a:pt x="350" y="3054"/>
                  </a:cubicBezTo>
                  <a:cubicBezTo>
                    <a:pt x="350" y="3007"/>
                    <a:pt x="389" y="2994"/>
                    <a:pt x="416" y="2955"/>
                  </a:cubicBezTo>
                  <a:cubicBezTo>
                    <a:pt x="435" y="2922"/>
                    <a:pt x="435" y="2895"/>
                    <a:pt x="455" y="2869"/>
                  </a:cubicBezTo>
                  <a:cubicBezTo>
                    <a:pt x="488" y="2823"/>
                    <a:pt x="521" y="2796"/>
                    <a:pt x="521" y="2743"/>
                  </a:cubicBezTo>
                  <a:cubicBezTo>
                    <a:pt x="521" y="2691"/>
                    <a:pt x="521" y="2658"/>
                    <a:pt x="521" y="2605"/>
                  </a:cubicBezTo>
                  <a:cubicBezTo>
                    <a:pt x="521" y="2532"/>
                    <a:pt x="561" y="2493"/>
                    <a:pt x="561" y="2420"/>
                  </a:cubicBezTo>
                  <a:cubicBezTo>
                    <a:pt x="561" y="2341"/>
                    <a:pt x="561" y="2295"/>
                    <a:pt x="561" y="2216"/>
                  </a:cubicBezTo>
                  <a:cubicBezTo>
                    <a:pt x="561" y="2150"/>
                    <a:pt x="482" y="2157"/>
                    <a:pt x="422" y="2117"/>
                  </a:cubicBezTo>
                  <a:cubicBezTo>
                    <a:pt x="422" y="2044"/>
                    <a:pt x="422" y="2044"/>
                    <a:pt x="422" y="2044"/>
                  </a:cubicBezTo>
                  <a:cubicBezTo>
                    <a:pt x="416" y="2018"/>
                    <a:pt x="416" y="2018"/>
                    <a:pt x="416" y="2018"/>
                  </a:cubicBezTo>
                  <a:cubicBezTo>
                    <a:pt x="363" y="2031"/>
                    <a:pt x="336" y="2058"/>
                    <a:pt x="284" y="2058"/>
                  </a:cubicBezTo>
                  <a:cubicBezTo>
                    <a:pt x="251" y="2058"/>
                    <a:pt x="231" y="2058"/>
                    <a:pt x="198" y="2044"/>
                  </a:cubicBezTo>
                  <a:cubicBezTo>
                    <a:pt x="185" y="2038"/>
                    <a:pt x="172" y="2025"/>
                    <a:pt x="152" y="2025"/>
                  </a:cubicBezTo>
                  <a:cubicBezTo>
                    <a:pt x="119" y="2025"/>
                    <a:pt x="105" y="2044"/>
                    <a:pt x="79" y="2058"/>
                  </a:cubicBezTo>
                  <a:cubicBezTo>
                    <a:pt x="53" y="2077"/>
                    <a:pt x="26" y="2090"/>
                    <a:pt x="0" y="2104"/>
                  </a:cubicBezTo>
                  <a:lnTo>
                    <a:pt x="0" y="2104"/>
                  </a:lnTo>
                  <a:cubicBezTo>
                    <a:pt x="26" y="2025"/>
                    <a:pt x="59" y="1985"/>
                    <a:pt x="99" y="1919"/>
                  </a:cubicBezTo>
                  <a:cubicBezTo>
                    <a:pt x="172" y="1807"/>
                    <a:pt x="244" y="1728"/>
                    <a:pt x="369" y="1728"/>
                  </a:cubicBezTo>
                  <a:cubicBezTo>
                    <a:pt x="389" y="1728"/>
                    <a:pt x="396" y="1734"/>
                    <a:pt x="409" y="1734"/>
                  </a:cubicBezTo>
                  <a:cubicBezTo>
                    <a:pt x="435" y="1734"/>
                    <a:pt x="442" y="1715"/>
                    <a:pt x="462" y="1708"/>
                  </a:cubicBezTo>
                  <a:cubicBezTo>
                    <a:pt x="501" y="1695"/>
                    <a:pt x="515" y="1682"/>
                    <a:pt x="541" y="1655"/>
                  </a:cubicBezTo>
                  <a:cubicBezTo>
                    <a:pt x="554" y="1642"/>
                    <a:pt x="547" y="1622"/>
                    <a:pt x="567" y="1609"/>
                  </a:cubicBezTo>
                  <a:cubicBezTo>
                    <a:pt x="594" y="1583"/>
                    <a:pt x="600" y="1550"/>
                    <a:pt x="640" y="1530"/>
                  </a:cubicBezTo>
                  <a:cubicBezTo>
                    <a:pt x="660" y="1523"/>
                    <a:pt x="673" y="1523"/>
                    <a:pt x="693" y="1517"/>
                  </a:cubicBezTo>
                  <a:cubicBezTo>
                    <a:pt x="752" y="1477"/>
                    <a:pt x="745" y="1424"/>
                    <a:pt x="778" y="1365"/>
                  </a:cubicBezTo>
                  <a:cubicBezTo>
                    <a:pt x="791" y="1332"/>
                    <a:pt x="798" y="1312"/>
                    <a:pt x="818" y="1286"/>
                  </a:cubicBezTo>
                  <a:cubicBezTo>
                    <a:pt x="844" y="1253"/>
                    <a:pt x="890" y="1240"/>
                    <a:pt x="890" y="1200"/>
                  </a:cubicBezTo>
                  <a:cubicBezTo>
                    <a:pt x="890" y="1180"/>
                    <a:pt x="884" y="1174"/>
                    <a:pt x="884" y="1161"/>
                  </a:cubicBezTo>
                  <a:cubicBezTo>
                    <a:pt x="884" y="1134"/>
                    <a:pt x="904" y="1128"/>
                    <a:pt x="917" y="1101"/>
                  </a:cubicBezTo>
                  <a:cubicBezTo>
                    <a:pt x="930" y="1068"/>
                    <a:pt x="930" y="1048"/>
                    <a:pt x="943" y="1015"/>
                  </a:cubicBezTo>
                  <a:cubicBezTo>
                    <a:pt x="957" y="976"/>
                    <a:pt x="963" y="949"/>
                    <a:pt x="983" y="917"/>
                  </a:cubicBezTo>
                  <a:cubicBezTo>
                    <a:pt x="996" y="883"/>
                    <a:pt x="989" y="857"/>
                    <a:pt x="1016" y="837"/>
                  </a:cubicBezTo>
                  <a:cubicBezTo>
                    <a:pt x="1049" y="811"/>
                    <a:pt x="1082" y="811"/>
                    <a:pt x="1108" y="778"/>
                  </a:cubicBezTo>
                  <a:cubicBezTo>
                    <a:pt x="1154" y="712"/>
                    <a:pt x="1148" y="653"/>
                    <a:pt x="1187" y="580"/>
                  </a:cubicBezTo>
                  <a:cubicBezTo>
                    <a:pt x="1207" y="527"/>
                    <a:pt x="1247" y="508"/>
                    <a:pt x="1247" y="448"/>
                  </a:cubicBezTo>
                  <a:cubicBezTo>
                    <a:pt x="1247" y="428"/>
                    <a:pt x="1253" y="415"/>
                    <a:pt x="1240" y="395"/>
                  </a:cubicBezTo>
                  <a:cubicBezTo>
                    <a:pt x="1233" y="369"/>
                    <a:pt x="1201" y="369"/>
                    <a:pt x="1201" y="343"/>
                  </a:cubicBezTo>
                  <a:cubicBezTo>
                    <a:pt x="1201" y="296"/>
                    <a:pt x="1240" y="283"/>
                    <a:pt x="1260" y="244"/>
                  </a:cubicBezTo>
                  <a:cubicBezTo>
                    <a:pt x="1293" y="151"/>
                    <a:pt x="1300" y="99"/>
                    <a:pt x="1332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8" name="Freeform 26">
              <a:extLst>
                <a:ext uri="{FF2B5EF4-FFF2-40B4-BE49-F238E27FC236}">
                  <a16:creationId xmlns:a16="http://schemas.microsoft.com/office/drawing/2014/main" id="{55D27A30-23A8-964F-BE8A-B75353864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1298" y="4989507"/>
              <a:ext cx="1006409" cy="1408112"/>
            </a:xfrm>
            <a:custGeom>
              <a:avLst/>
              <a:gdLst>
                <a:gd name="T0" fmla="*/ 2256 w 2797"/>
                <a:gd name="T1" fmla="*/ 0 h 3912"/>
                <a:gd name="T2" fmla="*/ 2480 w 2797"/>
                <a:gd name="T3" fmla="*/ 105 h 3912"/>
                <a:gd name="T4" fmla="*/ 2519 w 2797"/>
                <a:gd name="T5" fmla="*/ 92 h 3912"/>
                <a:gd name="T6" fmla="*/ 2506 w 2797"/>
                <a:gd name="T7" fmla="*/ 343 h 3912"/>
                <a:gd name="T8" fmla="*/ 2638 w 2797"/>
                <a:gd name="T9" fmla="*/ 488 h 3912"/>
                <a:gd name="T10" fmla="*/ 2658 w 2797"/>
                <a:gd name="T11" fmla="*/ 633 h 3912"/>
                <a:gd name="T12" fmla="*/ 2572 w 2797"/>
                <a:gd name="T13" fmla="*/ 791 h 3912"/>
                <a:gd name="T14" fmla="*/ 2506 w 2797"/>
                <a:gd name="T15" fmla="*/ 1121 h 3912"/>
                <a:gd name="T16" fmla="*/ 2533 w 2797"/>
                <a:gd name="T17" fmla="*/ 1279 h 3912"/>
                <a:gd name="T18" fmla="*/ 2533 w 2797"/>
                <a:gd name="T19" fmla="*/ 1787 h 3912"/>
                <a:gd name="T20" fmla="*/ 2526 w 2797"/>
                <a:gd name="T21" fmla="*/ 1965 h 3912"/>
                <a:gd name="T22" fmla="*/ 2691 w 2797"/>
                <a:gd name="T23" fmla="*/ 2091 h 3912"/>
                <a:gd name="T24" fmla="*/ 2770 w 2797"/>
                <a:gd name="T25" fmla="*/ 2302 h 3912"/>
                <a:gd name="T26" fmla="*/ 2796 w 2797"/>
                <a:gd name="T27" fmla="*/ 2427 h 3912"/>
                <a:gd name="T28" fmla="*/ 2658 w 2797"/>
                <a:gd name="T29" fmla="*/ 2519 h 3912"/>
                <a:gd name="T30" fmla="*/ 2704 w 2797"/>
                <a:gd name="T31" fmla="*/ 2664 h 3912"/>
                <a:gd name="T32" fmla="*/ 2671 w 2797"/>
                <a:gd name="T33" fmla="*/ 2783 h 3912"/>
                <a:gd name="T34" fmla="*/ 2493 w 2797"/>
                <a:gd name="T35" fmla="*/ 2974 h 3912"/>
                <a:gd name="T36" fmla="*/ 2354 w 2797"/>
                <a:gd name="T37" fmla="*/ 3060 h 3912"/>
                <a:gd name="T38" fmla="*/ 2183 w 2797"/>
                <a:gd name="T39" fmla="*/ 3205 h 3912"/>
                <a:gd name="T40" fmla="*/ 1965 w 2797"/>
                <a:gd name="T41" fmla="*/ 3225 h 3912"/>
                <a:gd name="T42" fmla="*/ 1688 w 2797"/>
                <a:gd name="T43" fmla="*/ 3324 h 3912"/>
                <a:gd name="T44" fmla="*/ 1411 w 2797"/>
                <a:gd name="T45" fmla="*/ 3324 h 3912"/>
                <a:gd name="T46" fmla="*/ 1240 w 2797"/>
                <a:gd name="T47" fmla="*/ 3218 h 3912"/>
                <a:gd name="T48" fmla="*/ 1022 w 2797"/>
                <a:gd name="T49" fmla="*/ 3265 h 3912"/>
                <a:gd name="T50" fmla="*/ 1088 w 2797"/>
                <a:gd name="T51" fmla="*/ 3522 h 3912"/>
                <a:gd name="T52" fmla="*/ 864 w 2797"/>
                <a:gd name="T53" fmla="*/ 3812 h 3912"/>
                <a:gd name="T54" fmla="*/ 600 w 2797"/>
                <a:gd name="T55" fmla="*/ 3911 h 3912"/>
                <a:gd name="T56" fmla="*/ 171 w 2797"/>
                <a:gd name="T57" fmla="*/ 3680 h 3912"/>
                <a:gd name="T58" fmla="*/ 72 w 2797"/>
                <a:gd name="T59" fmla="*/ 3594 h 3912"/>
                <a:gd name="T60" fmla="*/ 52 w 2797"/>
                <a:gd name="T61" fmla="*/ 3205 h 3912"/>
                <a:gd name="T62" fmla="*/ 13 w 2797"/>
                <a:gd name="T63" fmla="*/ 3040 h 3912"/>
                <a:gd name="T64" fmla="*/ 20 w 2797"/>
                <a:gd name="T65" fmla="*/ 2895 h 3912"/>
                <a:gd name="T66" fmla="*/ 105 w 2797"/>
                <a:gd name="T67" fmla="*/ 2876 h 3912"/>
                <a:gd name="T68" fmla="*/ 204 w 2797"/>
                <a:gd name="T69" fmla="*/ 2506 h 3912"/>
                <a:gd name="T70" fmla="*/ 257 w 2797"/>
                <a:gd name="T71" fmla="*/ 2308 h 3912"/>
                <a:gd name="T72" fmla="*/ 461 w 2797"/>
                <a:gd name="T73" fmla="*/ 2282 h 3912"/>
                <a:gd name="T74" fmla="*/ 653 w 2797"/>
                <a:gd name="T75" fmla="*/ 2236 h 3912"/>
                <a:gd name="T76" fmla="*/ 811 w 2797"/>
                <a:gd name="T77" fmla="*/ 2117 h 3912"/>
                <a:gd name="T78" fmla="*/ 923 w 2797"/>
                <a:gd name="T79" fmla="*/ 2018 h 3912"/>
                <a:gd name="T80" fmla="*/ 1114 w 2797"/>
                <a:gd name="T81" fmla="*/ 1919 h 3912"/>
                <a:gd name="T82" fmla="*/ 1391 w 2797"/>
                <a:gd name="T83" fmla="*/ 1998 h 3912"/>
                <a:gd name="T84" fmla="*/ 1589 w 2797"/>
                <a:gd name="T85" fmla="*/ 1886 h 3912"/>
                <a:gd name="T86" fmla="*/ 1603 w 2797"/>
                <a:gd name="T87" fmla="*/ 1741 h 3912"/>
                <a:gd name="T88" fmla="*/ 1504 w 2797"/>
                <a:gd name="T89" fmla="*/ 1563 h 3912"/>
                <a:gd name="T90" fmla="*/ 1510 w 2797"/>
                <a:gd name="T91" fmla="*/ 1451 h 3912"/>
                <a:gd name="T92" fmla="*/ 1616 w 2797"/>
                <a:gd name="T93" fmla="*/ 1306 h 3912"/>
                <a:gd name="T94" fmla="*/ 1695 w 2797"/>
                <a:gd name="T95" fmla="*/ 1042 h 3912"/>
                <a:gd name="T96" fmla="*/ 1629 w 2797"/>
                <a:gd name="T97" fmla="*/ 884 h 3912"/>
                <a:gd name="T98" fmla="*/ 1629 w 2797"/>
                <a:gd name="T99" fmla="*/ 692 h 3912"/>
                <a:gd name="T100" fmla="*/ 1688 w 2797"/>
                <a:gd name="T101" fmla="*/ 587 h 3912"/>
                <a:gd name="T102" fmla="*/ 1787 w 2797"/>
                <a:gd name="T103" fmla="*/ 369 h 3912"/>
                <a:gd name="T104" fmla="*/ 1899 w 2797"/>
                <a:gd name="T105" fmla="*/ 316 h 3912"/>
                <a:gd name="T106" fmla="*/ 2104 w 2797"/>
                <a:gd name="T107" fmla="*/ 178 h 3912"/>
                <a:gd name="T108" fmla="*/ 2256 w 2797"/>
                <a:gd name="T109" fmla="*/ 0 h 3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97" h="3912">
                  <a:moveTo>
                    <a:pt x="2256" y="0"/>
                  </a:moveTo>
                  <a:lnTo>
                    <a:pt x="2256" y="0"/>
                  </a:lnTo>
                  <a:cubicBezTo>
                    <a:pt x="2275" y="13"/>
                    <a:pt x="2295" y="26"/>
                    <a:pt x="2321" y="39"/>
                  </a:cubicBezTo>
                  <a:cubicBezTo>
                    <a:pt x="2381" y="72"/>
                    <a:pt x="2414" y="105"/>
                    <a:pt x="2480" y="105"/>
                  </a:cubicBezTo>
                  <a:cubicBezTo>
                    <a:pt x="2493" y="105"/>
                    <a:pt x="2500" y="92"/>
                    <a:pt x="2519" y="92"/>
                  </a:cubicBezTo>
                  <a:lnTo>
                    <a:pt x="2519" y="92"/>
                  </a:lnTo>
                  <a:cubicBezTo>
                    <a:pt x="2526" y="118"/>
                    <a:pt x="2519" y="145"/>
                    <a:pt x="2519" y="171"/>
                  </a:cubicBezTo>
                  <a:cubicBezTo>
                    <a:pt x="2519" y="237"/>
                    <a:pt x="2506" y="277"/>
                    <a:pt x="2506" y="343"/>
                  </a:cubicBezTo>
                  <a:cubicBezTo>
                    <a:pt x="2506" y="356"/>
                    <a:pt x="2526" y="362"/>
                    <a:pt x="2533" y="376"/>
                  </a:cubicBezTo>
                  <a:cubicBezTo>
                    <a:pt x="2559" y="429"/>
                    <a:pt x="2592" y="455"/>
                    <a:pt x="2638" y="488"/>
                  </a:cubicBezTo>
                  <a:cubicBezTo>
                    <a:pt x="2658" y="508"/>
                    <a:pt x="2678" y="521"/>
                    <a:pt x="2678" y="547"/>
                  </a:cubicBezTo>
                  <a:cubicBezTo>
                    <a:pt x="2678" y="580"/>
                    <a:pt x="2664" y="600"/>
                    <a:pt x="2658" y="633"/>
                  </a:cubicBezTo>
                  <a:cubicBezTo>
                    <a:pt x="2658" y="672"/>
                    <a:pt x="2671" y="699"/>
                    <a:pt x="2645" y="725"/>
                  </a:cubicBezTo>
                  <a:cubicBezTo>
                    <a:pt x="2618" y="752"/>
                    <a:pt x="2585" y="758"/>
                    <a:pt x="2572" y="791"/>
                  </a:cubicBezTo>
                  <a:cubicBezTo>
                    <a:pt x="2546" y="870"/>
                    <a:pt x="2546" y="916"/>
                    <a:pt x="2533" y="996"/>
                  </a:cubicBezTo>
                  <a:cubicBezTo>
                    <a:pt x="2526" y="1048"/>
                    <a:pt x="2506" y="1075"/>
                    <a:pt x="2506" y="1121"/>
                  </a:cubicBezTo>
                  <a:cubicBezTo>
                    <a:pt x="2506" y="1147"/>
                    <a:pt x="2533" y="1161"/>
                    <a:pt x="2533" y="1194"/>
                  </a:cubicBezTo>
                  <a:cubicBezTo>
                    <a:pt x="2533" y="1227"/>
                    <a:pt x="2533" y="1246"/>
                    <a:pt x="2533" y="1279"/>
                  </a:cubicBezTo>
                  <a:cubicBezTo>
                    <a:pt x="2533" y="1405"/>
                    <a:pt x="2447" y="1471"/>
                    <a:pt x="2447" y="1602"/>
                  </a:cubicBezTo>
                  <a:cubicBezTo>
                    <a:pt x="2447" y="1682"/>
                    <a:pt x="2533" y="1708"/>
                    <a:pt x="2533" y="1787"/>
                  </a:cubicBezTo>
                  <a:cubicBezTo>
                    <a:pt x="2533" y="1820"/>
                    <a:pt x="2526" y="1840"/>
                    <a:pt x="2526" y="1866"/>
                  </a:cubicBezTo>
                  <a:cubicBezTo>
                    <a:pt x="2526" y="1906"/>
                    <a:pt x="2526" y="1926"/>
                    <a:pt x="2526" y="1965"/>
                  </a:cubicBezTo>
                  <a:cubicBezTo>
                    <a:pt x="2526" y="1998"/>
                    <a:pt x="2519" y="2044"/>
                    <a:pt x="2559" y="2058"/>
                  </a:cubicBezTo>
                  <a:cubicBezTo>
                    <a:pt x="2605" y="2077"/>
                    <a:pt x="2638" y="2077"/>
                    <a:pt x="2691" y="2091"/>
                  </a:cubicBezTo>
                  <a:cubicBezTo>
                    <a:pt x="2730" y="2104"/>
                    <a:pt x="2770" y="2117"/>
                    <a:pt x="2770" y="2163"/>
                  </a:cubicBezTo>
                  <a:cubicBezTo>
                    <a:pt x="2770" y="2216"/>
                    <a:pt x="2770" y="2249"/>
                    <a:pt x="2770" y="2302"/>
                  </a:cubicBezTo>
                  <a:cubicBezTo>
                    <a:pt x="2770" y="2348"/>
                    <a:pt x="2783" y="2374"/>
                    <a:pt x="2796" y="2427"/>
                  </a:cubicBezTo>
                  <a:lnTo>
                    <a:pt x="2796" y="2427"/>
                  </a:lnTo>
                  <a:cubicBezTo>
                    <a:pt x="2744" y="2440"/>
                    <a:pt x="2711" y="2440"/>
                    <a:pt x="2658" y="2440"/>
                  </a:cubicBezTo>
                  <a:cubicBezTo>
                    <a:pt x="2658" y="2466"/>
                    <a:pt x="2658" y="2486"/>
                    <a:pt x="2658" y="2519"/>
                  </a:cubicBezTo>
                  <a:cubicBezTo>
                    <a:pt x="2658" y="2565"/>
                    <a:pt x="2671" y="2592"/>
                    <a:pt x="2684" y="2638"/>
                  </a:cubicBezTo>
                  <a:cubicBezTo>
                    <a:pt x="2691" y="2645"/>
                    <a:pt x="2704" y="2651"/>
                    <a:pt x="2704" y="2664"/>
                  </a:cubicBezTo>
                  <a:cubicBezTo>
                    <a:pt x="2704" y="2691"/>
                    <a:pt x="2704" y="2704"/>
                    <a:pt x="2704" y="2730"/>
                  </a:cubicBezTo>
                  <a:cubicBezTo>
                    <a:pt x="2704" y="2757"/>
                    <a:pt x="2684" y="2763"/>
                    <a:pt x="2671" y="2783"/>
                  </a:cubicBezTo>
                  <a:cubicBezTo>
                    <a:pt x="2651" y="2809"/>
                    <a:pt x="2638" y="2823"/>
                    <a:pt x="2618" y="2849"/>
                  </a:cubicBezTo>
                  <a:cubicBezTo>
                    <a:pt x="2572" y="2895"/>
                    <a:pt x="2552" y="2948"/>
                    <a:pt x="2493" y="2974"/>
                  </a:cubicBezTo>
                  <a:cubicBezTo>
                    <a:pt x="2434" y="3007"/>
                    <a:pt x="2387" y="3007"/>
                    <a:pt x="2354" y="3060"/>
                  </a:cubicBezTo>
                  <a:lnTo>
                    <a:pt x="2354" y="3060"/>
                  </a:lnTo>
                  <a:cubicBezTo>
                    <a:pt x="2308" y="3080"/>
                    <a:pt x="2275" y="3087"/>
                    <a:pt x="2242" y="3120"/>
                  </a:cubicBezTo>
                  <a:cubicBezTo>
                    <a:pt x="2216" y="3146"/>
                    <a:pt x="2216" y="3185"/>
                    <a:pt x="2183" y="3205"/>
                  </a:cubicBezTo>
                  <a:cubicBezTo>
                    <a:pt x="2150" y="3232"/>
                    <a:pt x="2124" y="3225"/>
                    <a:pt x="2084" y="3225"/>
                  </a:cubicBezTo>
                  <a:cubicBezTo>
                    <a:pt x="2038" y="3225"/>
                    <a:pt x="2011" y="3225"/>
                    <a:pt x="1965" y="3225"/>
                  </a:cubicBezTo>
                  <a:cubicBezTo>
                    <a:pt x="1932" y="3271"/>
                    <a:pt x="1913" y="3324"/>
                    <a:pt x="1853" y="3324"/>
                  </a:cubicBezTo>
                  <a:cubicBezTo>
                    <a:pt x="1787" y="3324"/>
                    <a:pt x="1754" y="3324"/>
                    <a:pt x="1688" y="3324"/>
                  </a:cubicBezTo>
                  <a:cubicBezTo>
                    <a:pt x="1642" y="3324"/>
                    <a:pt x="1629" y="3363"/>
                    <a:pt x="1583" y="3363"/>
                  </a:cubicBezTo>
                  <a:cubicBezTo>
                    <a:pt x="1517" y="3363"/>
                    <a:pt x="1477" y="3350"/>
                    <a:pt x="1411" y="3324"/>
                  </a:cubicBezTo>
                  <a:cubicBezTo>
                    <a:pt x="1372" y="3304"/>
                    <a:pt x="1345" y="3304"/>
                    <a:pt x="1312" y="3278"/>
                  </a:cubicBezTo>
                  <a:cubicBezTo>
                    <a:pt x="1286" y="3258"/>
                    <a:pt x="1273" y="3218"/>
                    <a:pt x="1240" y="3218"/>
                  </a:cubicBezTo>
                  <a:cubicBezTo>
                    <a:pt x="1174" y="3218"/>
                    <a:pt x="1141" y="3238"/>
                    <a:pt x="1081" y="3258"/>
                  </a:cubicBezTo>
                  <a:cubicBezTo>
                    <a:pt x="1062" y="3258"/>
                    <a:pt x="1042" y="3251"/>
                    <a:pt x="1022" y="3265"/>
                  </a:cubicBezTo>
                  <a:cubicBezTo>
                    <a:pt x="1002" y="3284"/>
                    <a:pt x="1009" y="3311"/>
                    <a:pt x="1009" y="3337"/>
                  </a:cubicBezTo>
                  <a:cubicBezTo>
                    <a:pt x="1009" y="3416"/>
                    <a:pt x="1088" y="3443"/>
                    <a:pt x="1088" y="3522"/>
                  </a:cubicBezTo>
                  <a:cubicBezTo>
                    <a:pt x="1088" y="3627"/>
                    <a:pt x="1029" y="3687"/>
                    <a:pt x="943" y="3753"/>
                  </a:cubicBezTo>
                  <a:cubicBezTo>
                    <a:pt x="910" y="3773"/>
                    <a:pt x="897" y="3799"/>
                    <a:pt x="864" y="3812"/>
                  </a:cubicBezTo>
                  <a:cubicBezTo>
                    <a:pt x="798" y="3845"/>
                    <a:pt x="765" y="3852"/>
                    <a:pt x="699" y="3878"/>
                  </a:cubicBezTo>
                  <a:cubicBezTo>
                    <a:pt x="659" y="3891"/>
                    <a:pt x="639" y="3911"/>
                    <a:pt x="600" y="3911"/>
                  </a:cubicBezTo>
                  <a:cubicBezTo>
                    <a:pt x="481" y="3911"/>
                    <a:pt x="461" y="3779"/>
                    <a:pt x="349" y="3739"/>
                  </a:cubicBezTo>
                  <a:cubicBezTo>
                    <a:pt x="283" y="3720"/>
                    <a:pt x="237" y="3720"/>
                    <a:pt x="171" y="3680"/>
                  </a:cubicBezTo>
                  <a:cubicBezTo>
                    <a:pt x="132" y="3654"/>
                    <a:pt x="112" y="3621"/>
                    <a:pt x="72" y="3594"/>
                  </a:cubicBezTo>
                  <a:lnTo>
                    <a:pt x="72" y="3594"/>
                  </a:lnTo>
                  <a:cubicBezTo>
                    <a:pt x="6" y="3390"/>
                    <a:pt x="6" y="3390"/>
                    <a:pt x="6" y="3390"/>
                  </a:cubicBezTo>
                  <a:cubicBezTo>
                    <a:pt x="26" y="3317"/>
                    <a:pt x="52" y="3278"/>
                    <a:pt x="52" y="3205"/>
                  </a:cubicBezTo>
                  <a:cubicBezTo>
                    <a:pt x="52" y="3152"/>
                    <a:pt x="6" y="3126"/>
                    <a:pt x="6" y="3073"/>
                  </a:cubicBezTo>
                  <a:cubicBezTo>
                    <a:pt x="6" y="3060"/>
                    <a:pt x="13" y="3053"/>
                    <a:pt x="13" y="3040"/>
                  </a:cubicBezTo>
                  <a:cubicBezTo>
                    <a:pt x="13" y="2994"/>
                    <a:pt x="0" y="2961"/>
                    <a:pt x="0" y="2915"/>
                  </a:cubicBezTo>
                  <a:cubicBezTo>
                    <a:pt x="0" y="2902"/>
                    <a:pt x="13" y="2902"/>
                    <a:pt x="20" y="2895"/>
                  </a:cubicBezTo>
                  <a:cubicBezTo>
                    <a:pt x="39" y="2889"/>
                    <a:pt x="46" y="2876"/>
                    <a:pt x="72" y="2876"/>
                  </a:cubicBezTo>
                  <a:cubicBezTo>
                    <a:pt x="85" y="2876"/>
                    <a:pt x="92" y="2876"/>
                    <a:pt x="105" y="2876"/>
                  </a:cubicBezTo>
                  <a:cubicBezTo>
                    <a:pt x="184" y="2546"/>
                    <a:pt x="184" y="2546"/>
                    <a:pt x="184" y="2546"/>
                  </a:cubicBezTo>
                  <a:cubicBezTo>
                    <a:pt x="191" y="2526"/>
                    <a:pt x="204" y="2519"/>
                    <a:pt x="204" y="2506"/>
                  </a:cubicBezTo>
                  <a:cubicBezTo>
                    <a:pt x="198" y="2453"/>
                    <a:pt x="204" y="2420"/>
                    <a:pt x="204" y="2374"/>
                  </a:cubicBezTo>
                  <a:cubicBezTo>
                    <a:pt x="204" y="2341"/>
                    <a:pt x="237" y="2328"/>
                    <a:pt x="257" y="2308"/>
                  </a:cubicBezTo>
                  <a:cubicBezTo>
                    <a:pt x="290" y="2275"/>
                    <a:pt x="330" y="2269"/>
                    <a:pt x="376" y="2269"/>
                  </a:cubicBezTo>
                  <a:cubicBezTo>
                    <a:pt x="409" y="2269"/>
                    <a:pt x="428" y="2282"/>
                    <a:pt x="461" y="2282"/>
                  </a:cubicBezTo>
                  <a:cubicBezTo>
                    <a:pt x="527" y="2282"/>
                    <a:pt x="560" y="2236"/>
                    <a:pt x="626" y="2236"/>
                  </a:cubicBezTo>
                  <a:cubicBezTo>
                    <a:pt x="633" y="2236"/>
                    <a:pt x="639" y="2236"/>
                    <a:pt x="653" y="2236"/>
                  </a:cubicBezTo>
                  <a:cubicBezTo>
                    <a:pt x="699" y="2203"/>
                    <a:pt x="712" y="2183"/>
                    <a:pt x="758" y="2150"/>
                  </a:cubicBezTo>
                  <a:cubicBezTo>
                    <a:pt x="778" y="2137"/>
                    <a:pt x="785" y="2124"/>
                    <a:pt x="811" y="2117"/>
                  </a:cubicBezTo>
                  <a:cubicBezTo>
                    <a:pt x="844" y="2104"/>
                    <a:pt x="877" y="2117"/>
                    <a:pt x="897" y="2091"/>
                  </a:cubicBezTo>
                  <a:cubicBezTo>
                    <a:pt x="917" y="2064"/>
                    <a:pt x="903" y="2044"/>
                    <a:pt x="923" y="2018"/>
                  </a:cubicBezTo>
                  <a:cubicBezTo>
                    <a:pt x="956" y="1979"/>
                    <a:pt x="989" y="1972"/>
                    <a:pt x="1042" y="1959"/>
                  </a:cubicBezTo>
                  <a:cubicBezTo>
                    <a:pt x="1075" y="1952"/>
                    <a:pt x="1088" y="1919"/>
                    <a:pt x="1114" y="1919"/>
                  </a:cubicBezTo>
                  <a:cubicBezTo>
                    <a:pt x="1174" y="1919"/>
                    <a:pt x="1207" y="1939"/>
                    <a:pt x="1266" y="1959"/>
                  </a:cubicBezTo>
                  <a:cubicBezTo>
                    <a:pt x="1312" y="1972"/>
                    <a:pt x="1345" y="1972"/>
                    <a:pt x="1391" y="1998"/>
                  </a:cubicBezTo>
                  <a:cubicBezTo>
                    <a:pt x="1424" y="2011"/>
                    <a:pt x="1438" y="2038"/>
                    <a:pt x="1477" y="2038"/>
                  </a:cubicBezTo>
                  <a:cubicBezTo>
                    <a:pt x="1550" y="2038"/>
                    <a:pt x="1576" y="1959"/>
                    <a:pt x="1589" y="1886"/>
                  </a:cubicBezTo>
                  <a:cubicBezTo>
                    <a:pt x="1589" y="1853"/>
                    <a:pt x="1603" y="1840"/>
                    <a:pt x="1603" y="1813"/>
                  </a:cubicBezTo>
                  <a:cubicBezTo>
                    <a:pt x="1603" y="1787"/>
                    <a:pt x="1603" y="1767"/>
                    <a:pt x="1603" y="1741"/>
                  </a:cubicBezTo>
                  <a:cubicBezTo>
                    <a:pt x="1603" y="1682"/>
                    <a:pt x="1536" y="1668"/>
                    <a:pt x="1510" y="1616"/>
                  </a:cubicBezTo>
                  <a:cubicBezTo>
                    <a:pt x="1497" y="1602"/>
                    <a:pt x="1504" y="1583"/>
                    <a:pt x="1504" y="1563"/>
                  </a:cubicBezTo>
                  <a:cubicBezTo>
                    <a:pt x="1504" y="1543"/>
                    <a:pt x="1504" y="1537"/>
                    <a:pt x="1504" y="1517"/>
                  </a:cubicBezTo>
                  <a:cubicBezTo>
                    <a:pt x="1504" y="1490"/>
                    <a:pt x="1510" y="1477"/>
                    <a:pt x="1510" y="1451"/>
                  </a:cubicBezTo>
                  <a:cubicBezTo>
                    <a:pt x="1510" y="1405"/>
                    <a:pt x="1550" y="1385"/>
                    <a:pt x="1583" y="1365"/>
                  </a:cubicBezTo>
                  <a:cubicBezTo>
                    <a:pt x="1603" y="1345"/>
                    <a:pt x="1609" y="1326"/>
                    <a:pt x="1616" y="1306"/>
                  </a:cubicBezTo>
                  <a:cubicBezTo>
                    <a:pt x="1622" y="1286"/>
                    <a:pt x="1635" y="1279"/>
                    <a:pt x="1642" y="1259"/>
                  </a:cubicBezTo>
                  <a:cubicBezTo>
                    <a:pt x="1668" y="1180"/>
                    <a:pt x="1695" y="1134"/>
                    <a:pt x="1695" y="1042"/>
                  </a:cubicBezTo>
                  <a:cubicBezTo>
                    <a:pt x="1695" y="989"/>
                    <a:pt x="1682" y="956"/>
                    <a:pt x="1655" y="916"/>
                  </a:cubicBezTo>
                  <a:cubicBezTo>
                    <a:pt x="1649" y="903"/>
                    <a:pt x="1629" y="903"/>
                    <a:pt x="1629" y="884"/>
                  </a:cubicBezTo>
                  <a:cubicBezTo>
                    <a:pt x="1629" y="844"/>
                    <a:pt x="1662" y="818"/>
                    <a:pt x="1662" y="771"/>
                  </a:cubicBezTo>
                  <a:cubicBezTo>
                    <a:pt x="1662" y="739"/>
                    <a:pt x="1655" y="719"/>
                    <a:pt x="1629" y="692"/>
                  </a:cubicBezTo>
                  <a:cubicBezTo>
                    <a:pt x="1629" y="679"/>
                    <a:pt x="1609" y="679"/>
                    <a:pt x="1609" y="672"/>
                  </a:cubicBezTo>
                  <a:cubicBezTo>
                    <a:pt x="1609" y="626"/>
                    <a:pt x="1655" y="613"/>
                    <a:pt x="1688" y="587"/>
                  </a:cubicBezTo>
                  <a:cubicBezTo>
                    <a:pt x="1721" y="554"/>
                    <a:pt x="1741" y="534"/>
                    <a:pt x="1754" y="488"/>
                  </a:cubicBezTo>
                  <a:cubicBezTo>
                    <a:pt x="1767" y="442"/>
                    <a:pt x="1774" y="415"/>
                    <a:pt x="1787" y="369"/>
                  </a:cubicBezTo>
                  <a:cubicBezTo>
                    <a:pt x="1800" y="336"/>
                    <a:pt x="1814" y="297"/>
                    <a:pt x="1847" y="297"/>
                  </a:cubicBezTo>
                  <a:cubicBezTo>
                    <a:pt x="1873" y="297"/>
                    <a:pt x="1879" y="316"/>
                    <a:pt x="1899" y="316"/>
                  </a:cubicBezTo>
                  <a:cubicBezTo>
                    <a:pt x="1952" y="316"/>
                    <a:pt x="1965" y="264"/>
                    <a:pt x="1992" y="231"/>
                  </a:cubicBezTo>
                  <a:cubicBezTo>
                    <a:pt x="2018" y="191"/>
                    <a:pt x="2058" y="185"/>
                    <a:pt x="2104" y="178"/>
                  </a:cubicBezTo>
                  <a:cubicBezTo>
                    <a:pt x="2137" y="178"/>
                    <a:pt x="2163" y="178"/>
                    <a:pt x="2190" y="158"/>
                  </a:cubicBezTo>
                  <a:cubicBezTo>
                    <a:pt x="2236" y="118"/>
                    <a:pt x="2229" y="59"/>
                    <a:pt x="22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2162D9D3-18D6-D542-A0F7-6BAF80940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507" y="5675307"/>
              <a:ext cx="2108063" cy="1935162"/>
            </a:xfrm>
            <a:custGeom>
              <a:avLst/>
              <a:gdLst>
                <a:gd name="T0" fmla="*/ 5777 w 5857"/>
                <a:gd name="T1" fmla="*/ 1385 h 5375"/>
                <a:gd name="T2" fmla="*/ 5829 w 5857"/>
                <a:gd name="T3" fmla="*/ 1675 h 5375"/>
                <a:gd name="T4" fmla="*/ 5777 w 5857"/>
                <a:gd name="T5" fmla="*/ 1972 h 5375"/>
                <a:gd name="T6" fmla="*/ 5803 w 5857"/>
                <a:gd name="T7" fmla="*/ 2216 h 5375"/>
                <a:gd name="T8" fmla="*/ 5750 w 5857"/>
                <a:gd name="T9" fmla="*/ 2440 h 5375"/>
                <a:gd name="T10" fmla="*/ 5678 w 5857"/>
                <a:gd name="T11" fmla="*/ 2665 h 5375"/>
                <a:gd name="T12" fmla="*/ 5473 w 5857"/>
                <a:gd name="T13" fmla="*/ 3073 h 5375"/>
                <a:gd name="T14" fmla="*/ 5387 w 5857"/>
                <a:gd name="T15" fmla="*/ 3324 h 5375"/>
                <a:gd name="T16" fmla="*/ 5328 w 5857"/>
                <a:gd name="T17" fmla="*/ 3555 h 5375"/>
                <a:gd name="T18" fmla="*/ 5262 w 5857"/>
                <a:gd name="T19" fmla="*/ 3824 h 5375"/>
                <a:gd name="T20" fmla="*/ 5091 w 5857"/>
                <a:gd name="T21" fmla="*/ 4055 h 5375"/>
                <a:gd name="T22" fmla="*/ 4946 w 5857"/>
                <a:gd name="T23" fmla="*/ 4101 h 5375"/>
                <a:gd name="T24" fmla="*/ 4873 w 5857"/>
                <a:gd name="T25" fmla="*/ 4293 h 5375"/>
                <a:gd name="T26" fmla="*/ 4662 w 5857"/>
                <a:gd name="T27" fmla="*/ 4458 h 5375"/>
                <a:gd name="T28" fmla="*/ 4530 w 5857"/>
                <a:gd name="T29" fmla="*/ 4517 h 5375"/>
                <a:gd name="T30" fmla="*/ 4405 w 5857"/>
                <a:gd name="T31" fmla="*/ 4596 h 5375"/>
                <a:gd name="T32" fmla="*/ 4365 w 5857"/>
                <a:gd name="T33" fmla="*/ 4781 h 5375"/>
                <a:gd name="T34" fmla="*/ 4121 w 5857"/>
                <a:gd name="T35" fmla="*/ 5012 h 5375"/>
                <a:gd name="T36" fmla="*/ 4088 w 5857"/>
                <a:gd name="T37" fmla="*/ 5183 h 5375"/>
                <a:gd name="T38" fmla="*/ 4128 w 5857"/>
                <a:gd name="T39" fmla="*/ 5328 h 5375"/>
                <a:gd name="T40" fmla="*/ 3982 w 5857"/>
                <a:gd name="T41" fmla="*/ 5262 h 5375"/>
                <a:gd name="T42" fmla="*/ 3877 w 5857"/>
                <a:gd name="T43" fmla="*/ 5150 h 5375"/>
                <a:gd name="T44" fmla="*/ 3515 w 5857"/>
                <a:gd name="T45" fmla="*/ 5111 h 5375"/>
                <a:gd name="T46" fmla="*/ 3284 w 5857"/>
                <a:gd name="T47" fmla="*/ 5117 h 5375"/>
                <a:gd name="T48" fmla="*/ 3040 w 5857"/>
                <a:gd name="T49" fmla="*/ 5256 h 5375"/>
                <a:gd name="T50" fmla="*/ 2790 w 5857"/>
                <a:gd name="T51" fmla="*/ 5183 h 5375"/>
                <a:gd name="T52" fmla="*/ 2750 w 5857"/>
                <a:gd name="T53" fmla="*/ 5124 h 5375"/>
                <a:gd name="T54" fmla="*/ 2486 w 5857"/>
                <a:gd name="T55" fmla="*/ 5209 h 5375"/>
                <a:gd name="T56" fmla="*/ 2308 w 5857"/>
                <a:gd name="T57" fmla="*/ 5308 h 5375"/>
                <a:gd name="T58" fmla="*/ 2051 w 5857"/>
                <a:gd name="T59" fmla="*/ 5328 h 5375"/>
                <a:gd name="T60" fmla="*/ 1932 w 5857"/>
                <a:gd name="T61" fmla="*/ 5176 h 5375"/>
                <a:gd name="T62" fmla="*/ 1879 w 5857"/>
                <a:gd name="T63" fmla="*/ 5190 h 5375"/>
                <a:gd name="T64" fmla="*/ 1827 w 5857"/>
                <a:gd name="T65" fmla="*/ 5091 h 5375"/>
                <a:gd name="T66" fmla="*/ 1616 w 5857"/>
                <a:gd name="T67" fmla="*/ 4919 h 5375"/>
                <a:gd name="T68" fmla="*/ 1589 w 5857"/>
                <a:gd name="T69" fmla="*/ 4787 h 5375"/>
                <a:gd name="T70" fmla="*/ 1655 w 5857"/>
                <a:gd name="T71" fmla="*/ 4458 h 5375"/>
                <a:gd name="T72" fmla="*/ 1404 w 5857"/>
                <a:gd name="T73" fmla="*/ 4477 h 5375"/>
                <a:gd name="T74" fmla="*/ 521 w 5857"/>
                <a:gd name="T75" fmla="*/ 3884 h 5375"/>
                <a:gd name="T76" fmla="*/ 699 w 5857"/>
                <a:gd name="T77" fmla="*/ 3877 h 5375"/>
                <a:gd name="T78" fmla="*/ 732 w 5857"/>
                <a:gd name="T79" fmla="*/ 3528 h 5375"/>
                <a:gd name="T80" fmla="*/ 633 w 5857"/>
                <a:gd name="T81" fmla="*/ 3245 h 5375"/>
                <a:gd name="T82" fmla="*/ 455 w 5857"/>
                <a:gd name="T83" fmla="*/ 3080 h 5375"/>
                <a:gd name="T84" fmla="*/ 541 w 5857"/>
                <a:gd name="T85" fmla="*/ 2968 h 5375"/>
                <a:gd name="T86" fmla="*/ 837 w 5857"/>
                <a:gd name="T87" fmla="*/ 2533 h 5375"/>
                <a:gd name="T88" fmla="*/ 930 w 5857"/>
                <a:gd name="T89" fmla="*/ 2328 h 5375"/>
                <a:gd name="T90" fmla="*/ 857 w 5857"/>
                <a:gd name="T91" fmla="*/ 2137 h 5375"/>
                <a:gd name="T92" fmla="*/ 778 w 5857"/>
                <a:gd name="T93" fmla="*/ 1833 h 5375"/>
                <a:gd name="T94" fmla="*/ 560 w 5857"/>
                <a:gd name="T95" fmla="*/ 1781 h 5375"/>
                <a:gd name="T96" fmla="*/ 277 w 5857"/>
                <a:gd name="T97" fmla="*/ 1524 h 5375"/>
                <a:gd name="T98" fmla="*/ 171 w 5857"/>
                <a:gd name="T99" fmla="*/ 844 h 5375"/>
                <a:gd name="T100" fmla="*/ 1919 w 5857"/>
                <a:gd name="T101" fmla="*/ 659 h 5375"/>
                <a:gd name="T102" fmla="*/ 1985 w 5857"/>
                <a:gd name="T103" fmla="*/ 429 h 5375"/>
                <a:gd name="T104" fmla="*/ 2018 w 5857"/>
                <a:gd name="T105" fmla="*/ 283 h 5375"/>
                <a:gd name="T106" fmla="*/ 2236 w 5857"/>
                <a:gd name="T107" fmla="*/ 125 h 5375"/>
                <a:gd name="T108" fmla="*/ 2255 w 5857"/>
                <a:gd name="T109" fmla="*/ 409 h 5375"/>
                <a:gd name="T110" fmla="*/ 2335 w 5857"/>
                <a:gd name="T111" fmla="*/ 607 h 5375"/>
                <a:gd name="T112" fmla="*/ 2605 w 5857"/>
                <a:gd name="T113" fmla="*/ 897 h 5375"/>
                <a:gd name="T114" fmla="*/ 2724 w 5857"/>
                <a:gd name="T115" fmla="*/ 1029 h 5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57" h="5375">
                  <a:moveTo>
                    <a:pt x="5777" y="1385"/>
                  </a:moveTo>
                  <a:lnTo>
                    <a:pt x="5777" y="1385"/>
                  </a:lnTo>
                  <a:cubicBezTo>
                    <a:pt x="5816" y="1444"/>
                    <a:pt x="5856" y="1490"/>
                    <a:pt x="5856" y="1556"/>
                  </a:cubicBezTo>
                  <a:cubicBezTo>
                    <a:pt x="5856" y="1603"/>
                    <a:pt x="5836" y="1629"/>
                    <a:pt x="5829" y="1675"/>
                  </a:cubicBezTo>
                  <a:cubicBezTo>
                    <a:pt x="5816" y="1748"/>
                    <a:pt x="5829" y="1794"/>
                    <a:pt x="5803" y="1860"/>
                  </a:cubicBezTo>
                  <a:cubicBezTo>
                    <a:pt x="5790" y="1906"/>
                    <a:pt x="5777" y="1932"/>
                    <a:pt x="5777" y="1972"/>
                  </a:cubicBezTo>
                  <a:cubicBezTo>
                    <a:pt x="5777" y="2038"/>
                    <a:pt x="5803" y="2071"/>
                    <a:pt x="5803" y="2130"/>
                  </a:cubicBezTo>
                  <a:cubicBezTo>
                    <a:pt x="5803" y="2163"/>
                    <a:pt x="5803" y="2183"/>
                    <a:pt x="5803" y="2216"/>
                  </a:cubicBezTo>
                  <a:cubicBezTo>
                    <a:pt x="5803" y="2262"/>
                    <a:pt x="5790" y="2289"/>
                    <a:pt x="5777" y="2328"/>
                  </a:cubicBezTo>
                  <a:cubicBezTo>
                    <a:pt x="5757" y="2374"/>
                    <a:pt x="5764" y="2401"/>
                    <a:pt x="5750" y="2440"/>
                  </a:cubicBezTo>
                  <a:cubicBezTo>
                    <a:pt x="5717" y="2533"/>
                    <a:pt x="5697" y="2572"/>
                    <a:pt x="5678" y="2665"/>
                  </a:cubicBezTo>
                  <a:lnTo>
                    <a:pt x="5678" y="2665"/>
                  </a:lnTo>
                  <a:cubicBezTo>
                    <a:pt x="5598" y="2737"/>
                    <a:pt x="5592" y="2803"/>
                    <a:pt x="5559" y="2909"/>
                  </a:cubicBezTo>
                  <a:cubicBezTo>
                    <a:pt x="5539" y="2975"/>
                    <a:pt x="5500" y="3008"/>
                    <a:pt x="5473" y="3073"/>
                  </a:cubicBezTo>
                  <a:cubicBezTo>
                    <a:pt x="5460" y="3120"/>
                    <a:pt x="5460" y="3153"/>
                    <a:pt x="5434" y="3199"/>
                  </a:cubicBezTo>
                  <a:cubicBezTo>
                    <a:pt x="5407" y="3245"/>
                    <a:pt x="5407" y="3278"/>
                    <a:pt x="5387" y="3324"/>
                  </a:cubicBezTo>
                  <a:cubicBezTo>
                    <a:pt x="5374" y="3364"/>
                    <a:pt x="5341" y="3383"/>
                    <a:pt x="5335" y="3430"/>
                  </a:cubicBezTo>
                  <a:cubicBezTo>
                    <a:pt x="5328" y="3476"/>
                    <a:pt x="5335" y="3509"/>
                    <a:pt x="5328" y="3555"/>
                  </a:cubicBezTo>
                  <a:cubicBezTo>
                    <a:pt x="5308" y="3626"/>
                    <a:pt x="5262" y="3660"/>
                    <a:pt x="5262" y="3732"/>
                  </a:cubicBezTo>
                  <a:cubicBezTo>
                    <a:pt x="5262" y="3772"/>
                    <a:pt x="5262" y="3791"/>
                    <a:pt x="5262" y="3824"/>
                  </a:cubicBezTo>
                  <a:cubicBezTo>
                    <a:pt x="5262" y="3890"/>
                    <a:pt x="5196" y="3897"/>
                    <a:pt x="5176" y="3956"/>
                  </a:cubicBezTo>
                  <a:cubicBezTo>
                    <a:pt x="5157" y="4003"/>
                    <a:pt x="5143" y="4055"/>
                    <a:pt x="5091" y="4055"/>
                  </a:cubicBezTo>
                  <a:cubicBezTo>
                    <a:pt x="5058" y="4055"/>
                    <a:pt x="5044" y="4042"/>
                    <a:pt x="5018" y="4042"/>
                  </a:cubicBezTo>
                  <a:cubicBezTo>
                    <a:pt x="4979" y="4042"/>
                    <a:pt x="4965" y="4075"/>
                    <a:pt x="4946" y="4101"/>
                  </a:cubicBezTo>
                  <a:cubicBezTo>
                    <a:pt x="4899" y="4147"/>
                    <a:pt x="4860" y="4180"/>
                    <a:pt x="4860" y="4246"/>
                  </a:cubicBezTo>
                  <a:cubicBezTo>
                    <a:pt x="4860" y="4266"/>
                    <a:pt x="4873" y="4273"/>
                    <a:pt x="4873" y="4293"/>
                  </a:cubicBezTo>
                  <a:cubicBezTo>
                    <a:pt x="4873" y="4359"/>
                    <a:pt x="4853" y="4411"/>
                    <a:pt x="4800" y="4451"/>
                  </a:cubicBezTo>
                  <a:cubicBezTo>
                    <a:pt x="4761" y="4477"/>
                    <a:pt x="4715" y="4458"/>
                    <a:pt x="4662" y="4458"/>
                  </a:cubicBezTo>
                  <a:cubicBezTo>
                    <a:pt x="4629" y="4458"/>
                    <a:pt x="4609" y="4458"/>
                    <a:pt x="4576" y="4464"/>
                  </a:cubicBezTo>
                  <a:cubicBezTo>
                    <a:pt x="4550" y="4471"/>
                    <a:pt x="4550" y="4504"/>
                    <a:pt x="4530" y="4517"/>
                  </a:cubicBezTo>
                  <a:cubicBezTo>
                    <a:pt x="4510" y="4530"/>
                    <a:pt x="4497" y="4543"/>
                    <a:pt x="4477" y="4550"/>
                  </a:cubicBezTo>
                  <a:cubicBezTo>
                    <a:pt x="4444" y="4557"/>
                    <a:pt x="4405" y="4563"/>
                    <a:pt x="4405" y="4596"/>
                  </a:cubicBezTo>
                  <a:cubicBezTo>
                    <a:pt x="4405" y="4622"/>
                    <a:pt x="4405" y="4642"/>
                    <a:pt x="4405" y="4669"/>
                  </a:cubicBezTo>
                  <a:cubicBezTo>
                    <a:pt x="4405" y="4715"/>
                    <a:pt x="4385" y="4734"/>
                    <a:pt x="4365" y="4781"/>
                  </a:cubicBezTo>
                  <a:cubicBezTo>
                    <a:pt x="4352" y="4820"/>
                    <a:pt x="4345" y="4847"/>
                    <a:pt x="4312" y="4873"/>
                  </a:cubicBezTo>
                  <a:cubicBezTo>
                    <a:pt x="4240" y="4919"/>
                    <a:pt x="4174" y="4939"/>
                    <a:pt x="4121" y="5012"/>
                  </a:cubicBezTo>
                  <a:cubicBezTo>
                    <a:pt x="4095" y="5051"/>
                    <a:pt x="4062" y="5071"/>
                    <a:pt x="4062" y="5124"/>
                  </a:cubicBezTo>
                  <a:cubicBezTo>
                    <a:pt x="4062" y="5143"/>
                    <a:pt x="4075" y="5163"/>
                    <a:pt x="4088" y="5183"/>
                  </a:cubicBezTo>
                  <a:cubicBezTo>
                    <a:pt x="4108" y="5229"/>
                    <a:pt x="4121" y="5269"/>
                    <a:pt x="4128" y="5328"/>
                  </a:cubicBezTo>
                  <a:lnTo>
                    <a:pt x="4128" y="5328"/>
                  </a:lnTo>
                  <a:cubicBezTo>
                    <a:pt x="4088" y="5328"/>
                    <a:pt x="4075" y="5302"/>
                    <a:pt x="4035" y="5288"/>
                  </a:cubicBezTo>
                  <a:cubicBezTo>
                    <a:pt x="4015" y="5275"/>
                    <a:pt x="3996" y="5282"/>
                    <a:pt x="3982" y="5262"/>
                  </a:cubicBezTo>
                  <a:cubicBezTo>
                    <a:pt x="3956" y="5236"/>
                    <a:pt x="3969" y="5203"/>
                    <a:pt x="3956" y="5176"/>
                  </a:cubicBezTo>
                  <a:cubicBezTo>
                    <a:pt x="3943" y="5143"/>
                    <a:pt x="3910" y="5150"/>
                    <a:pt x="3877" y="5150"/>
                  </a:cubicBezTo>
                  <a:cubicBezTo>
                    <a:pt x="3778" y="5150"/>
                    <a:pt x="3725" y="5183"/>
                    <a:pt x="3621" y="5183"/>
                  </a:cubicBezTo>
                  <a:cubicBezTo>
                    <a:pt x="3575" y="5183"/>
                    <a:pt x="3528" y="5157"/>
                    <a:pt x="3515" y="5111"/>
                  </a:cubicBezTo>
                  <a:cubicBezTo>
                    <a:pt x="3449" y="5111"/>
                    <a:pt x="3416" y="5111"/>
                    <a:pt x="3350" y="5111"/>
                  </a:cubicBezTo>
                  <a:cubicBezTo>
                    <a:pt x="3324" y="5111"/>
                    <a:pt x="3311" y="5117"/>
                    <a:pt x="3284" y="5117"/>
                  </a:cubicBezTo>
                  <a:cubicBezTo>
                    <a:pt x="3245" y="5117"/>
                    <a:pt x="3218" y="5104"/>
                    <a:pt x="3179" y="5117"/>
                  </a:cubicBezTo>
                  <a:cubicBezTo>
                    <a:pt x="3106" y="5143"/>
                    <a:pt x="3113" y="5256"/>
                    <a:pt x="3040" y="5256"/>
                  </a:cubicBezTo>
                  <a:cubicBezTo>
                    <a:pt x="3014" y="5256"/>
                    <a:pt x="2994" y="5256"/>
                    <a:pt x="2968" y="5256"/>
                  </a:cubicBezTo>
                  <a:cubicBezTo>
                    <a:pt x="2895" y="5256"/>
                    <a:pt x="2849" y="5223"/>
                    <a:pt x="2790" y="5183"/>
                  </a:cubicBezTo>
                  <a:cubicBezTo>
                    <a:pt x="2783" y="5170"/>
                    <a:pt x="2770" y="5163"/>
                    <a:pt x="2763" y="5150"/>
                  </a:cubicBezTo>
                  <a:cubicBezTo>
                    <a:pt x="2757" y="5143"/>
                    <a:pt x="2763" y="5124"/>
                    <a:pt x="2750" y="5124"/>
                  </a:cubicBezTo>
                  <a:cubicBezTo>
                    <a:pt x="2684" y="5124"/>
                    <a:pt x="2651" y="5143"/>
                    <a:pt x="2592" y="5170"/>
                  </a:cubicBezTo>
                  <a:cubicBezTo>
                    <a:pt x="2552" y="5190"/>
                    <a:pt x="2513" y="5176"/>
                    <a:pt x="2486" y="5209"/>
                  </a:cubicBezTo>
                  <a:cubicBezTo>
                    <a:pt x="2466" y="5229"/>
                    <a:pt x="2480" y="5256"/>
                    <a:pt x="2453" y="5269"/>
                  </a:cubicBezTo>
                  <a:cubicBezTo>
                    <a:pt x="2407" y="5308"/>
                    <a:pt x="2361" y="5295"/>
                    <a:pt x="2308" y="5308"/>
                  </a:cubicBezTo>
                  <a:cubicBezTo>
                    <a:pt x="2262" y="5322"/>
                    <a:pt x="2249" y="5374"/>
                    <a:pt x="2196" y="5374"/>
                  </a:cubicBezTo>
                  <a:cubicBezTo>
                    <a:pt x="2137" y="5374"/>
                    <a:pt x="2097" y="5368"/>
                    <a:pt x="2051" y="5328"/>
                  </a:cubicBezTo>
                  <a:cubicBezTo>
                    <a:pt x="2011" y="5295"/>
                    <a:pt x="1998" y="5269"/>
                    <a:pt x="1972" y="5223"/>
                  </a:cubicBezTo>
                  <a:cubicBezTo>
                    <a:pt x="1965" y="5203"/>
                    <a:pt x="1952" y="5176"/>
                    <a:pt x="1932" y="5176"/>
                  </a:cubicBezTo>
                  <a:cubicBezTo>
                    <a:pt x="1912" y="5176"/>
                    <a:pt x="1899" y="5190"/>
                    <a:pt x="1879" y="5190"/>
                  </a:cubicBezTo>
                  <a:lnTo>
                    <a:pt x="1879" y="5190"/>
                  </a:lnTo>
                  <a:cubicBezTo>
                    <a:pt x="1873" y="5163"/>
                    <a:pt x="1873" y="5143"/>
                    <a:pt x="1860" y="5117"/>
                  </a:cubicBezTo>
                  <a:cubicBezTo>
                    <a:pt x="1853" y="5104"/>
                    <a:pt x="1840" y="5097"/>
                    <a:pt x="1827" y="5091"/>
                  </a:cubicBezTo>
                  <a:cubicBezTo>
                    <a:pt x="1774" y="5064"/>
                    <a:pt x="1741" y="5044"/>
                    <a:pt x="1688" y="5018"/>
                  </a:cubicBezTo>
                  <a:cubicBezTo>
                    <a:pt x="1642" y="4998"/>
                    <a:pt x="1635" y="4965"/>
                    <a:pt x="1616" y="4919"/>
                  </a:cubicBezTo>
                  <a:cubicBezTo>
                    <a:pt x="1609" y="4893"/>
                    <a:pt x="1589" y="4880"/>
                    <a:pt x="1589" y="4853"/>
                  </a:cubicBezTo>
                  <a:cubicBezTo>
                    <a:pt x="1589" y="4827"/>
                    <a:pt x="1589" y="4807"/>
                    <a:pt x="1589" y="4787"/>
                  </a:cubicBezTo>
                  <a:cubicBezTo>
                    <a:pt x="1589" y="4669"/>
                    <a:pt x="1688" y="4622"/>
                    <a:pt x="1688" y="4504"/>
                  </a:cubicBezTo>
                  <a:cubicBezTo>
                    <a:pt x="1688" y="4484"/>
                    <a:pt x="1682" y="4458"/>
                    <a:pt x="1655" y="4458"/>
                  </a:cubicBezTo>
                  <a:cubicBezTo>
                    <a:pt x="1589" y="4458"/>
                    <a:pt x="1556" y="4504"/>
                    <a:pt x="1484" y="4504"/>
                  </a:cubicBezTo>
                  <a:cubicBezTo>
                    <a:pt x="1451" y="4504"/>
                    <a:pt x="1438" y="4490"/>
                    <a:pt x="1404" y="4477"/>
                  </a:cubicBezTo>
                  <a:cubicBezTo>
                    <a:pt x="778" y="4464"/>
                    <a:pt x="778" y="4464"/>
                    <a:pt x="778" y="4464"/>
                  </a:cubicBezTo>
                  <a:cubicBezTo>
                    <a:pt x="521" y="3884"/>
                    <a:pt x="521" y="3884"/>
                    <a:pt x="521" y="3884"/>
                  </a:cubicBezTo>
                  <a:cubicBezTo>
                    <a:pt x="547" y="3884"/>
                    <a:pt x="560" y="3877"/>
                    <a:pt x="580" y="3877"/>
                  </a:cubicBezTo>
                  <a:cubicBezTo>
                    <a:pt x="626" y="3877"/>
                    <a:pt x="653" y="3877"/>
                    <a:pt x="699" y="3877"/>
                  </a:cubicBezTo>
                  <a:cubicBezTo>
                    <a:pt x="699" y="3831"/>
                    <a:pt x="699" y="3811"/>
                    <a:pt x="699" y="3765"/>
                  </a:cubicBezTo>
                  <a:cubicBezTo>
                    <a:pt x="699" y="3673"/>
                    <a:pt x="732" y="3620"/>
                    <a:pt x="732" y="3528"/>
                  </a:cubicBezTo>
                  <a:cubicBezTo>
                    <a:pt x="732" y="3469"/>
                    <a:pt x="679" y="3449"/>
                    <a:pt x="666" y="3397"/>
                  </a:cubicBezTo>
                  <a:cubicBezTo>
                    <a:pt x="646" y="3337"/>
                    <a:pt x="646" y="3304"/>
                    <a:pt x="633" y="3245"/>
                  </a:cubicBezTo>
                  <a:cubicBezTo>
                    <a:pt x="613" y="3186"/>
                    <a:pt x="573" y="3159"/>
                    <a:pt x="514" y="3126"/>
                  </a:cubicBezTo>
                  <a:cubicBezTo>
                    <a:pt x="494" y="3113"/>
                    <a:pt x="474" y="3093"/>
                    <a:pt x="455" y="3080"/>
                  </a:cubicBezTo>
                  <a:lnTo>
                    <a:pt x="455" y="3080"/>
                  </a:lnTo>
                  <a:cubicBezTo>
                    <a:pt x="474" y="3027"/>
                    <a:pt x="501" y="3014"/>
                    <a:pt x="541" y="2968"/>
                  </a:cubicBezTo>
                  <a:cubicBezTo>
                    <a:pt x="613" y="2869"/>
                    <a:pt x="659" y="2823"/>
                    <a:pt x="752" y="2730"/>
                  </a:cubicBezTo>
                  <a:cubicBezTo>
                    <a:pt x="811" y="2671"/>
                    <a:pt x="817" y="2618"/>
                    <a:pt x="837" y="2533"/>
                  </a:cubicBezTo>
                  <a:cubicBezTo>
                    <a:pt x="850" y="2480"/>
                    <a:pt x="864" y="2447"/>
                    <a:pt x="890" y="2394"/>
                  </a:cubicBezTo>
                  <a:cubicBezTo>
                    <a:pt x="903" y="2368"/>
                    <a:pt x="930" y="2354"/>
                    <a:pt x="930" y="2328"/>
                  </a:cubicBezTo>
                  <a:cubicBezTo>
                    <a:pt x="930" y="2295"/>
                    <a:pt x="916" y="2282"/>
                    <a:pt x="916" y="2249"/>
                  </a:cubicBezTo>
                  <a:cubicBezTo>
                    <a:pt x="897" y="2209"/>
                    <a:pt x="857" y="2190"/>
                    <a:pt x="857" y="2137"/>
                  </a:cubicBezTo>
                  <a:cubicBezTo>
                    <a:pt x="857" y="2078"/>
                    <a:pt x="923" y="2058"/>
                    <a:pt x="923" y="1992"/>
                  </a:cubicBezTo>
                  <a:cubicBezTo>
                    <a:pt x="923" y="1906"/>
                    <a:pt x="857" y="1867"/>
                    <a:pt x="778" y="1833"/>
                  </a:cubicBezTo>
                  <a:cubicBezTo>
                    <a:pt x="725" y="1807"/>
                    <a:pt x="692" y="1781"/>
                    <a:pt x="633" y="1781"/>
                  </a:cubicBezTo>
                  <a:cubicBezTo>
                    <a:pt x="606" y="1781"/>
                    <a:pt x="587" y="1781"/>
                    <a:pt x="560" y="1781"/>
                  </a:cubicBezTo>
                  <a:cubicBezTo>
                    <a:pt x="481" y="1781"/>
                    <a:pt x="428" y="1761"/>
                    <a:pt x="369" y="1701"/>
                  </a:cubicBezTo>
                  <a:cubicBezTo>
                    <a:pt x="316" y="1649"/>
                    <a:pt x="310" y="1596"/>
                    <a:pt x="277" y="1524"/>
                  </a:cubicBezTo>
                  <a:cubicBezTo>
                    <a:pt x="211" y="1378"/>
                    <a:pt x="171" y="1286"/>
                    <a:pt x="171" y="1128"/>
                  </a:cubicBezTo>
                  <a:cubicBezTo>
                    <a:pt x="171" y="1016"/>
                    <a:pt x="171" y="956"/>
                    <a:pt x="171" y="844"/>
                  </a:cubicBezTo>
                  <a:cubicBezTo>
                    <a:pt x="118" y="752"/>
                    <a:pt x="66" y="712"/>
                    <a:pt x="0" y="640"/>
                  </a:cubicBezTo>
                  <a:cubicBezTo>
                    <a:pt x="1919" y="659"/>
                    <a:pt x="1919" y="659"/>
                    <a:pt x="1919" y="659"/>
                  </a:cubicBezTo>
                  <a:cubicBezTo>
                    <a:pt x="1919" y="653"/>
                    <a:pt x="1919" y="646"/>
                    <a:pt x="1919" y="633"/>
                  </a:cubicBezTo>
                  <a:cubicBezTo>
                    <a:pt x="1919" y="547"/>
                    <a:pt x="1952" y="508"/>
                    <a:pt x="1985" y="429"/>
                  </a:cubicBezTo>
                  <a:cubicBezTo>
                    <a:pt x="1998" y="396"/>
                    <a:pt x="2031" y="382"/>
                    <a:pt x="2031" y="349"/>
                  </a:cubicBezTo>
                  <a:cubicBezTo>
                    <a:pt x="2031" y="323"/>
                    <a:pt x="2018" y="310"/>
                    <a:pt x="2018" y="283"/>
                  </a:cubicBezTo>
                  <a:cubicBezTo>
                    <a:pt x="2018" y="165"/>
                    <a:pt x="2064" y="99"/>
                    <a:pt x="2130" y="0"/>
                  </a:cubicBezTo>
                  <a:cubicBezTo>
                    <a:pt x="2170" y="46"/>
                    <a:pt x="2203" y="73"/>
                    <a:pt x="2236" y="125"/>
                  </a:cubicBezTo>
                  <a:cubicBezTo>
                    <a:pt x="2269" y="185"/>
                    <a:pt x="2308" y="218"/>
                    <a:pt x="2308" y="283"/>
                  </a:cubicBezTo>
                  <a:cubicBezTo>
                    <a:pt x="2308" y="336"/>
                    <a:pt x="2255" y="356"/>
                    <a:pt x="2255" y="409"/>
                  </a:cubicBezTo>
                  <a:cubicBezTo>
                    <a:pt x="2255" y="435"/>
                    <a:pt x="2275" y="448"/>
                    <a:pt x="2282" y="475"/>
                  </a:cubicBezTo>
                  <a:cubicBezTo>
                    <a:pt x="2301" y="528"/>
                    <a:pt x="2308" y="554"/>
                    <a:pt x="2335" y="607"/>
                  </a:cubicBezTo>
                  <a:cubicBezTo>
                    <a:pt x="2368" y="673"/>
                    <a:pt x="2381" y="745"/>
                    <a:pt x="2460" y="758"/>
                  </a:cubicBezTo>
                  <a:cubicBezTo>
                    <a:pt x="2532" y="772"/>
                    <a:pt x="2559" y="831"/>
                    <a:pt x="2605" y="897"/>
                  </a:cubicBezTo>
                  <a:cubicBezTo>
                    <a:pt x="2631" y="930"/>
                    <a:pt x="2664" y="936"/>
                    <a:pt x="2684" y="970"/>
                  </a:cubicBezTo>
                  <a:cubicBezTo>
                    <a:pt x="2704" y="989"/>
                    <a:pt x="2697" y="1022"/>
                    <a:pt x="2724" y="1029"/>
                  </a:cubicBezTo>
                  <a:cubicBezTo>
                    <a:pt x="5777" y="1385"/>
                    <a:pt x="5777" y="1385"/>
                    <a:pt x="5777" y="1385"/>
                  </a:cubicBez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58A625B7-3DCB-1E4A-95EE-F91FE1E95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488" y="5327645"/>
              <a:ext cx="841320" cy="1546225"/>
            </a:xfrm>
            <a:custGeom>
              <a:avLst/>
              <a:gdLst>
                <a:gd name="T0" fmla="*/ 1055 w 2336"/>
                <a:gd name="T1" fmla="*/ 86 h 4295"/>
                <a:gd name="T2" fmla="*/ 1088 w 2336"/>
                <a:gd name="T3" fmla="*/ 171 h 4295"/>
                <a:gd name="T4" fmla="*/ 1134 w 2336"/>
                <a:gd name="T5" fmla="*/ 396 h 4295"/>
                <a:gd name="T6" fmla="*/ 1095 w 2336"/>
                <a:gd name="T7" fmla="*/ 574 h 4295"/>
                <a:gd name="T8" fmla="*/ 996 w 2336"/>
                <a:gd name="T9" fmla="*/ 778 h 4295"/>
                <a:gd name="T10" fmla="*/ 916 w 2336"/>
                <a:gd name="T11" fmla="*/ 838 h 4295"/>
                <a:gd name="T12" fmla="*/ 837 w 2336"/>
                <a:gd name="T13" fmla="*/ 963 h 4295"/>
                <a:gd name="T14" fmla="*/ 633 w 2336"/>
                <a:gd name="T15" fmla="*/ 1174 h 4295"/>
                <a:gd name="T16" fmla="*/ 646 w 2336"/>
                <a:gd name="T17" fmla="*/ 1484 h 4295"/>
                <a:gd name="T18" fmla="*/ 573 w 2336"/>
                <a:gd name="T19" fmla="*/ 1649 h 4295"/>
                <a:gd name="T20" fmla="*/ 521 w 2336"/>
                <a:gd name="T21" fmla="*/ 1787 h 4295"/>
                <a:gd name="T22" fmla="*/ 198 w 2336"/>
                <a:gd name="T23" fmla="*/ 2177 h 4295"/>
                <a:gd name="T24" fmla="*/ 99 w 2336"/>
                <a:gd name="T25" fmla="*/ 2348 h 4295"/>
                <a:gd name="T26" fmla="*/ 178 w 2336"/>
                <a:gd name="T27" fmla="*/ 2519 h 4295"/>
                <a:gd name="T28" fmla="*/ 125 w 2336"/>
                <a:gd name="T29" fmla="*/ 2823 h 4295"/>
                <a:gd name="T30" fmla="*/ 125 w 2336"/>
                <a:gd name="T31" fmla="*/ 3093 h 4295"/>
                <a:gd name="T32" fmla="*/ 99 w 2336"/>
                <a:gd name="T33" fmla="*/ 3291 h 4295"/>
                <a:gd name="T34" fmla="*/ 0 w 2336"/>
                <a:gd name="T35" fmla="*/ 3628 h 4295"/>
                <a:gd name="T36" fmla="*/ 125 w 2336"/>
                <a:gd name="T37" fmla="*/ 3687 h 4295"/>
                <a:gd name="T38" fmla="*/ 125 w 2336"/>
                <a:gd name="T39" fmla="*/ 3990 h 4295"/>
                <a:gd name="T40" fmla="*/ 514 w 2336"/>
                <a:gd name="T41" fmla="*/ 3839 h 4295"/>
                <a:gd name="T42" fmla="*/ 600 w 2336"/>
                <a:gd name="T43" fmla="*/ 4122 h 4295"/>
                <a:gd name="T44" fmla="*/ 672 w 2336"/>
                <a:gd name="T45" fmla="*/ 4142 h 4295"/>
                <a:gd name="T46" fmla="*/ 817 w 2336"/>
                <a:gd name="T47" fmla="*/ 4135 h 4295"/>
                <a:gd name="T48" fmla="*/ 956 w 2336"/>
                <a:gd name="T49" fmla="*/ 4149 h 4295"/>
                <a:gd name="T50" fmla="*/ 1180 w 2336"/>
                <a:gd name="T51" fmla="*/ 4294 h 4295"/>
                <a:gd name="T52" fmla="*/ 1279 w 2336"/>
                <a:gd name="T53" fmla="*/ 4201 h 4295"/>
                <a:gd name="T54" fmla="*/ 1457 w 2336"/>
                <a:gd name="T55" fmla="*/ 4267 h 4295"/>
                <a:gd name="T56" fmla="*/ 1748 w 2336"/>
                <a:gd name="T57" fmla="*/ 4175 h 4295"/>
                <a:gd name="T58" fmla="*/ 1906 w 2336"/>
                <a:gd name="T59" fmla="*/ 4063 h 4295"/>
                <a:gd name="T60" fmla="*/ 2064 w 2336"/>
                <a:gd name="T61" fmla="*/ 4056 h 4295"/>
                <a:gd name="T62" fmla="*/ 2064 w 2336"/>
                <a:gd name="T63" fmla="*/ 3786 h 4295"/>
                <a:gd name="T64" fmla="*/ 2084 w 2336"/>
                <a:gd name="T65" fmla="*/ 3568 h 4295"/>
                <a:gd name="T66" fmla="*/ 2097 w 2336"/>
                <a:gd name="T67" fmla="*/ 3370 h 4295"/>
                <a:gd name="T68" fmla="*/ 2077 w 2336"/>
                <a:gd name="T69" fmla="*/ 3205 h 4295"/>
                <a:gd name="T70" fmla="*/ 2150 w 2336"/>
                <a:gd name="T71" fmla="*/ 2994 h 4295"/>
                <a:gd name="T72" fmla="*/ 2269 w 2336"/>
                <a:gd name="T73" fmla="*/ 2757 h 4295"/>
                <a:gd name="T74" fmla="*/ 2308 w 2336"/>
                <a:gd name="T75" fmla="*/ 2651 h 4295"/>
                <a:gd name="T76" fmla="*/ 2223 w 2336"/>
                <a:gd name="T77" fmla="*/ 2645 h 4295"/>
                <a:gd name="T78" fmla="*/ 2018 w 2336"/>
                <a:gd name="T79" fmla="*/ 2315 h 4295"/>
                <a:gd name="T80" fmla="*/ 1827 w 2336"/>
                <a:gd name="T81" fmla="*/ 2064 h 4295"/>
                <a:gd name="T82" fmla="*/ 1827 w 2336"/>
                <a:gd name="T83" fmla="*/ 1886 h 4295"/>
                <a:gd name="T84" fmla="*/ 1873 w 2336"/>
                <a:gd name="T85" fmla="*/ 1741 h 4295"/>
                <a:gd name="T86" fmla="*/ 1985 w 2336"/>
                <a:gd name="T87" fmla="*/ 1642 h 4295"/>
                <a:gd name="T88" fmla="*/ 1754 w 2336"/>
                <a:gd name="T89" fmla="*/ 1550 h 4295"/>
                <a:gd name="T90" fmla="*/ 1602 w 2336"/>
                <a:gd name="T91" fmla="*/ 1293 h 4295"/>
                <a:gd name="T92" fmla="*/ 1471 w 2336"/>
                <a:gd name="T93" fmla="*/ 1108 h 4295"/>
                <a:gd name="T94" fmla="*/ 1405 w 2336"/>
                <a:gd name="T95" fmla="*/ 1036 h 4295"/>
                <a:gd name="T96" fmla="*/ 1510 w 2336"/>
                <a:gd name="T97" fmla="*/ 851 h 4295"/>
                <a:gd name="T98" fmla="*/ 1576 w 2336"/>
                <a:gd name="T99" fmla="*/ 587 h 4295"/>
                <a:gd name="T100" fmla="*/ 1616 w 2336"/>
                <a:gd name="T101" fmla="*/ 198 h 4295"/>
                <a:gd name="T102" fmla="*/ 1477 w 2336"/>
                <a:gd name="T103" fmla="*/ 26 h 4295"/>
                <a:gd name="T104" fmla="*/ 1339 w 2336"/>
                <a:gd name="T105" fmla="*/ 40 h 4295"/>
                <a:gd name="T106" fmla="*/ 1207 w 2336"/>
                <a:gd name="T107" fmla="*/ 7 h 4295"/>
                <a:gd name="T108" fmla="*/ 1055 w 2336"/>
                <a:gd name="T109" fmla="*/ 86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36" h="4295">
                  <a:moveTo>
                    <a:pt x="1055" y="86"/>
                  </a:moveTo>
                  <a:lnTo>
                    <a:pt x="1055" y="86"/>
                  </a:lnTo>
                  <a:cubicBezTo>
                    <a:pt x="1055" y="99"/>
                    <a:pt x="1042" y="112"/>
                    <a:pt x="1042" y="125"/>
                  </a:cubicBezTo>
                  <a:cubicBezTo>
                    <a:pt x="1042" y="145"/>
                    <a:pt x="1075" y="152"/>
                    <a:pt x="1088" y="171"/>
                  </a:cubicBezTo>
                  <a:cubicBezTo>
                    <a:pt x="1134" y="224"/>
                    <a:pt x="1180" y="264"/>
                    <a:pt x="1180" y="336"/>
                  </a:cubicBezTo>
                  <a:cubicBezTo>
                    <a:pt x="1180" y="363"/>
                    <a:pt x="1147" y="369"/>
                    <a:pt x="1134" y="396"/>
                  </a:cubicBezTo>
                  <a:cubicBezTo>
                    <a:pt x="1121" y="429"/>
                    <a:pt x="1134" y="455"/>
                    <a:pt x="1128" y="488"/>
                  </a:cubicBezTo>
                  <a:cubicBezTo>
                    <a:pt x="1121" y="528"/>
                    <a:pt x="1101" y="541"/>
                    <a:pt x="1095" y="574"/>
                  </a:cubicBezTo>
                  <a:cubicBezTo>
                    <a:pt x="1088" y="626"/>
                    <a:pt x="1081" y="666"/>
                    <a:pt x="1055" y="712"/>
                  </a:cubicBezTo>
                  <a:cubicBezTo>
                    <a:pt x="1042" y="745"/>
                    <a:pt x="1029" y="778"/>
                    <a:pt x="996" y="778"/>
                  </a:cubicBezTo>
                  <a:cubicBezTo>
                    <a:pt x="983" y="778"/>
                    <a:pt x="976" y="758"/>
                    <a:pt x="963" y="758"/>
                  </a:cubicBezTo>
                  <a:cubicBezTo>
                    <a:pt x="923" y="758"/>
                    <a:pt x="923" y="805"/>
                    <a:pt x="916" y="838"/>
                  </a:cubicBezTo>
                  <a:cubicBezTo>
                    <a:pt x="910" y="870"/>
                    <a:pt x="897" y="884"/>
                    <a:pt x="877" y="910"/>
                  </a:cubicBezTo>
                  <a:cubicBezTo>
                    <a:pt x="864" y="930"/>
                    <a:pt x="864" y="950"/>
                    <a:pt x="837" y="963"/>
                  </a:cubicBezTo>
                  <a:cubicBezTo>
                    <a:pt x="791" y="983"/>
                    <a:pt x="758" y="989"/>
                    <a:pt x="712" y="1016"/>
                  </a:cubicBezTo>
                  <a:cubicBezTo>
                    <a:pt x="659" y="1062"/>
                    <a:pt x="659" y="1108"/>
                    <a:pt x="633" y="1174"/>
                  </a:cubicBezTo>
                  <a:cubicBezTo>
                    <a:pt x="606" y="1240"/>
                    <a:pt x="541" y="1266"/>
                    <a:pt x="541" y="1339"/>
                  </a:cubicBezTo>
                  <a:cubicBezTo>
                    <a:pt x="541" y="1411"/>
                    <a:pt x="646" y="1411"/>
                    <a:pt x="646" y="1484"/>
                  </a:cubicBezTo>
                  <a:cubicBezTo>
                    <a:pt x="646" y="1530"/>
                    <a:pt x="646" y="1570"/>
                    <a:pt x="606" y="1603"/>
                  </a:cubicBezTo>
                  <a:cubicBezTo>
                    <a:pt x="593" y="1616"/>
                    <a:pt x="573" y="1629"/>
                    <a:pt x="573" y="1649"/>
                  </a:cubicBezTo>
                  <a:cubicBezTo>
                    <a:pt x="573" y="1675"/>
                    <a:pt x="573" y="1688"/>
                    <a:pt x="573" y="1715"/>
                  </a:cubicBezTo>
                  <a:cubicBezTo>
                    <a:pt x="573" y="1754"/>
                    <a:pt x="541" y="1761"/>
                    <a:pt x="521" y="1787"/>
                  </a:cubicBezTo>
                  <a:cubicBezTo>
                    <a:pt x="448" y="1886"/>
                    <a:pt x="356" y="1893"/>
                    <a:pt x="290" y="1998"/>
                  </a:cubicBezTo>
                  <a:cubicBezTo>
                    <a:pt x="250" y="2064"/>
                    <a:pt x="231" y="2104"/>
                    <a:pt x="198" y="2177"/>
                  </a:cubicBezTo>
                  <a:cubicBezTo>
                    <a:pt x="178" y="2209"/>
                    <a:pt x="158" y="2223"/>
                    <a:pt x="145" y="2262"/>
                  </a:cubicBezTo>
                  <a:cubicBezTo>
                    <a:pt x="132" y="2295"/>
                    <a:pt x="125" y="2322"/>
                    <a:pt x="99" y="2348"/>
                  </a:cubicBezTo>
                  <a:lnTo>
                    <a:pt x="99" y="2348"/>
                  </a:lnTo>
                  <a:cubicBezTo>
                    <a:pt x="138" y="2407"/>
                    <a:pt x="178" y="2453"/>
                    <a:pt x="178" y="2519"/>
                  </a:cubicBezTo>
                  <a:cubicBezTo>
                    <a:pt x="178" y="2566"/>
                    <a:pt x="158" y="2592"/>
                    <a:pt x="151" y="2638"/>
                  </a:cubicBezTo>
                  <a:cubicBezTo>
                    <a:pt x="138" y="2711"/>
                    <a:pt x="151" y="2757"/>
                    <a:pt x="125" y="2823"/>
                  </a:cubicBezTo>
                  <a:cubicBezTo>
                    <a:pt x="112" y="2869"/>
                    <a:pt x="99" y="2895"/>
                    <a:pt x="99" y="2935"/>
                  </a:cubicBezTo>
                  <a:cubicBezTo>
                    <a:pt x="99" y="3001"/>
                    <a:pt x="125" y="3034"/>
                    <a:pt x="125" y="3093"/>
                  </a:cubicBezTo>
                  <a:cubicBezTo>
                    <a:pt x="125" y="3126"/>
                    <a:pt x="125" y="3146"/>
                    <a:pt x="125" y="3179"/>
                  </a:cubicBezTo>
                  <a:cubicBezTo>
                    <a:pt x="125" y="3225"/>
                    <a:pt x="112" y="3252"/>
                    <a:pt x="99" y="3291"/>
                  </a:cubicBezTo>
                  <a:cubicBezTo>
                    <a:pt x="79" y="3337"/>
                    <a:pt x="86" y="3364"/>
                    <a:pt x="72" y="3403"/>
                  </a:cubicBezTo>
                  <a:cubicBezTo>
                    <a:pt x="39" y="3496"/>
                    <a:pt x="19" y="3535"/>
                    <a:pt x="0" y="3628"/>
                  </a:cubicBezTo>
                  <a:lnTo>
                    <a:pt x="0" y="3628"/>
                  </a:lnTo>
                  <a:cubicBezTo>
                    <a:pt x="125" y="3687"/>
                    <a:pt x="125" y="3687"/>
                    <a:pt x="125" y="3687"/>
                  </a:cubicBezTo>
                  <a:cubicBezTo>
                    <a:pt x="112" y="3773"/>
                    <a:pt x="26" y="3799"/>
                    <a:pt x="26" y="3891"/>
                  </a:cubicBezTo>
                  <a:cubicBezTo>
                    <a:pt x="26" y="3944"/>
                    <a:pt x="79" y="3971"/>
                    <a:pt x="125" y="3990"/>
                  </a:cubicBezTo>
                  <a:cubicBezTo>
                    <a:pt x="198" y="4017"/>
                    <a:pt x="237" y="4036"/>
                    <a:pt x="310" y="4036"/>
                  </a:cubicBezTo>
                  <a:cubicBezTo>
                    <a:pt x="422" y="4036"/>
                    <a:pt x="402" y="3839"/>
                    <a:pt x="514" y="3839"/>
                  </a:cubicBezTo>
                  <a:cubicBezTo>
                    <a:pt x="587" y="3839"/>
                    <a:pt x="626" y="3911"/>
                    <a:pt x="626" y="3977"/>
                  </a:cubicBezTo>
                  <a:cubicBezTo>
                    <a:pt x="626" y="4036"/>
                    <a:pt x="600" y="4063"/>
                    <a:pt x="600" y="4122"/>
                  </a:cubicBezTo>
                  <a:cubicBezTo>
                    <a:pt x="600" y="4149"/>
                    <a:pt x="606" y="4188"/>
                    <a:pt x="640" y="4188"/>
                  </a:cubicBezTo>
                  <a:cubicBezTo>
                    <a:pt x="659" y="4188"/>
                    <a:pt x="666" y="4162"/>
                    <a:pt x="672" y="4142"/>
                  </a:cubicBezTo>
                  <a:cubicBezTo>
                    <a:pt x="686" y="4116"/>
                    <a:pt x="699" y="4102"/>
                    <a:pt x="705" y="4076"/>
                  </a:cubicBezTo>
                  <a:cubicBezTo>
                    <a:pt x="752" y="4089"/>
                    <a:pt x="771" y="4135"/>
                    <a:pt x="817" y="4135"/>
                  </a:cubicBezTo>
                  <a:cubicBezTo>
                    <a:pt x="851" y="4135"/>
                    <a:pt x="851" y="4096"/>
                    <a:pt x="884" y="4096"/>
                  </a:cubicBezTo>
                  <a:cubicBezTo>
                    <a:pt x="916" y="4096"/>
                    <a:pt x="930" y="4122"/>
                    <a:pt x="956" y="4149"/>
                  </a:cubicBezTo>
                  <a:cubicBezTo>
                    <a:pt x="1002" y="4195"/>
                    <a:pt x="1042" y="4208"/>
                    <a:pt x="1095" y="4247"/>
                  </a:cubicBezTo>
                  <a:cubicBezTo>
                    <a:pt x="1121" y="4274"/>
                    <a:pt x="1141" y="4294"/>
                    <a:pt x="1180" y="4294"/>
                  </a:cubicBezTo>
                  <a:cubicBezTo>
                    <a:pt x="1200" y="4294"/>
                    <a:pt x="1200" y="4274"/>
                    <a:pt x="1207" y="4254"/>
                  </a:cubicBezTo>
                  <a:cubicBezTo>
                    <a:pt x="1227" y="4228"/>
                    <a:pt x="1246" y="4201"/>
                    <a:pt x="1279" y="4201"/>
                  </a:cubicBezTo>
                  <a:cubicBezTo>
                    <a:pt x="1332" y="4201"/>
                    <a:pt x="1345" y="4267"/>
                    <a:pt x="1398" y="4267"/>
                  </a:cubicBezTo>
                  <a:cubicBezTo>
                    <a:pt x="1418" y="4267"/>
                    <a:pt x="1431" y="4267"/>
                    <a:pt x="1457" y="4267"/>
                  </a:cubicBezTo>
                  <a:cubicBezTo>
                    <a:pt x="1517" y="4267"/>
                    <a:pt x="1543" y="4247"/>
                    <a:pt x="1596" y="4228"/>
                  </a:cubicBezTo>
                  <a:cubicBezTo>
                    <a:pt x="1655" y="4208"/>
                    <a:pt x="1701" y="4214"/>
                    <a:pt x="1748" y="4175"/>
                  </a:cubicBezTo>
                  <a:cubicBezTo>
                    <a:pt x="1781" y="4149"/>
                    <a:pt x="1767" y="4109"/>
                    <a:pt x="1794" y="4089"/>
                  </a:cubicBezTo>
                  <a:cubicBezTo>
                    <a:pt x="1827" y="4056"/>
                    <a:pt x="1860" y="4069"/>
                    <a:pt x="1906" y="4063"/>
                  </a:cubicBezTo>
                  <a:cubicBezTo>
                    <a:pt x="2064" y="4056"/>
                    <a:pt x="2064" y="4056"/>
                    <a:pt x="2064" y="4056"/>
                  </a:cubicBezTo>
                  <a:lnTo>
                    <a:pt x="2064" y="4056"/>
                  </a:lnTo>
                  <a:cubicBezTo>
                    <a:pt x="2051" y="4023"/>
                    <a:pt x="2051" y="3997"/>
                    <a:pt x="2051" y="3957"/>
                  </a:cubicBezTo>
                  <a:cubicBezTo>
                    <a:pt x="2051" y="3891"/>
                    <a:pt x="2064" y="3852"/>
                    <a:pt x="2064" y="3786"/>
                  </a:cubicBezTo>
                  <a:cubicBezTo>
                    <a:pt x="2064" y="3733"/>
                    <a:pt x="2038" y="3713"/>
                    <a:pt x="2038" y="3660"/>
                  </a:cubicBezTo>
                  <a:cubicBezTo>
                    <a:pt x="2038" y="3621"/>
                    <a:pt x="2084" y="3608"/>
                    <a:pt x="2084" y="3568"/>
                  </a:cubicBezTo>
                  <a:cubicBezTo>
                    <a:pt x="2084" y="3529"/>
                    <a:pt x="2044" y="3515"/>
                    <a:pt x="2044" y="3476"/>
                  </a:cubicBezTo>
                  <a:cubicBezTo>
                    <a:pt x="2044" y="3430"/>
                    <a:pt x="2097" y="3416"/>
                    <a:pt x="2097" y="3370"/>
                  </a:cubicBezTo>
                  <a:cubicBezTo>
                    <a:pt x="2097" y="3337"/>
                    <a:pt x="2038" y="3344"/>
                    <a:pt x="2038" y="3311"/>
                  </a:cubicBezTo>
                  <a:cubicBezTo>
                    <a:pt x="2038" y="3265"/>
                    <a:pt x="2064" y="3245"/>
                    <a:pt x="2077" y="3205"/>
                  </a:cubicBezTo>
                  <a:cubicBezTo>
                    <a:pt x="2097" y="3159"/>
                    <a:pt x="2091" y="3133"/>
                    <a:pt x="2104" y="3087"/>
                  </a:cubicBezTo>
                  <a:cubicBezTo>
                    <a:pt x="2117" y="3054"/>
                    <a:pt x="2137" y="3034"/>
                    <a:pt x="2150" y="2994"/>
                  </a:cubicBezTo>
                  <a:cubicBezTo>
                    <a:pt x="2170" y="2935"/>
                    <a:pt x="2170" y="2902"/>
                    <a:pt x="2196" y="2843"/>
                  </a:cubicBezTo>
                  <a:cubicBezTo>
                    <a:pt x="2209" y="2803"/>
                    <a:pt x="2229" y="2777"/>
                    <a:pt x="2269" y="2757"/>
                  </a:cubicBezTo>
                  <a:cubicBezTo>
                    <a:pt x="2295" y="2737"/>
                    <a:pt x="2335" y="2744"/>
                    <a:pt x="2335" y="2711"/>
                  </a:cubicBezTo>
                  <a:cubicBezTo>
                    <a:pt x="2335" y="2684"/>
                    <a:pt x="2308" y="2678"/>
                    <a:pt x="2308" y="2651"/>
                  </a:cubicBezTo>
                  <a:lnTo>
                    <a:pt x="2308" y="2651"/>
                  </a:lnTo>
                  <a:cubicBezTo>
                    <a:pt x="2275" y="2651"/>
                    <a:pt x="2262" y="2645"/>
                    <a:pt x="2223" y="2645"/>
                  </a:cubicBezTo>
                  <a:cubicBezTo>
                    <a:pt x="2137" y="2645"/>
                    <a:pt x="2084" y="2566"/>
                    <a:pt x="2064" y="2473"/>
                  </a:cubicBezTo>
                  <a:cubicBezTo>
                    <a:pt x="2051" y="2414"/>
                    <a:pt x="2051" y="2374"/>
                    <a:pt x="2018" y="2315"/>
                  </a:cubicBezTo>
                  <a:cubicBezTo>
                    <a:pt x="1978" y="2242"/>
                    <a:pt x="1952" y="2209"/>
                    <a:pt x="1899" y="2144"/>
                  </a:cubicBezTo>
                  <a:cubicBezTo>
                    <a:pt x="1873" y="2117"/>
                    <a:pt x="1860" y="2091"/>
                    <a:pt x="1827" y="2064"/>
                  </a:cubicBezTo>
                  <a:cubicBezTo>
                    <a:pt x="1794" y="2038"/>
                    <a:pt x="1754" y="2031"/>
                    <a:pt x="1754" y="1992"/>
                  </a:cubicBezTo>
                  <a:cubicBezTo>
                    <a:pt x="1754" y="1939"/>
                    <a:pt x="1794" y="1926"/>
                    <a:pt x="1827" y="1886"/>
                  </a:cubicBezTo>
                  <a:cubicBezTo>
                    <a:pt x="1853" y="1860"/>
                    <a:pt x="1853" y="1834"/>
                    <a:pt x="1860" y="1801"/>
                  </a:cubicBezTo>
                  <a:cubicBezTo>
                    <a:pt x="1860" y="1774"/>
                    <a:pt x="1860" y="1761"/>
                    <a:pt x="1873" y="1741"/>
                  </a:cubicBezTo>
                  <a:cubicBezTo>
                    <a:pt x="1899" y="1715"/>
                    <a:pt x="1939" y="1735"/>
                    <a:pt x="1965" y="1708"/>
                  </a:cubicBezTo>
                  <a:cubicBezTo>
                    <a:pt x="1978" y="1688"/>
                    <a:pt x="1985" y="1669"/>
                    <a:pt x="1985" y="1642"/>
                  </a:cubicBezTo>
                  <a:cubicBezTo>
                    <a:pt x="1985" y="1590"/>
                    <a:pt x="1965" y="1530"/>
                    <a:pt x="1919" y="1530"/>
                  </a:cubicBezTo>
                  <a:cubicBezTo>
                    <a:pt x="1853" y="1530"/>
                    <a:pt x="1820" y="1550"/>
                    <a:pt x="1754" y="1550"/>
                  </a:cubicBezTo>
                  <a:cubicBezTo>
                    <a:pt x="1708" y="1550"/>
                    <a:pt x="1695" y="1504"/>
                    <a:pt x="1682" y="1464"/>
                  </a:cubicBezTo>
                  <a:cubicBezTo>
                    <a:pt x="1662" y="1392"/>
                    <a:pt x="1649" y="1345"/>
                    <a:pt x="1602" y="1293"/>
                  </a:cubicBezTo>
                  <a:cubicBezTo>
                    <a:pt x="1563" y="1246"/>
                    <a:pt x="1543" y="1200"/>
                    <a:pt x="1490" y="1167"/>
                  </a:cubicBezTo>
                  <a:cubicBezTo>
                    <a:pt x="1471" y="1154"/>
                    <a:pt x="1484" y="1128"/>
                    <a:pt x="1471" y="1108"/>
                  </a:cubicBezTo>
                  <a:cubicBezTo>
                    <a:pt x="1464" y="1082"/>
                    <a:pt x="1438" y="1062"/>
                    <a:pt x="1411" y="1062"/>
                  </a:cubicBezTo>
                  <a:cubicBezTo>
                    <a:pt x="1405" y="1049"/>
                    <a:pt x="1405" y="1049"/>
                    <a:pt x="1405" y="1036"/>
                  </a:cubicBezTo>
                  <a:cubicBezTo>
                    <a:pt x="1405" y="989"/>
                    <a:pt x="1444" y="976"/>
                    <a:pt x="1471" y="937"/>
                  </a:cubicBezTo>
                  <a:cubicBezTo>
                    <a:pt x="1490" y="904"/>
                    <a:pt x="1490" y="877"/>
                    <a:pt x="1510" y="851"/>
                  </a:cubicBezTo>
                  <a:cubicBezTo>
                    <a:pt x="1543" y="805"/>
                    <a:pt x="1576" y="778"/>
                    <a:pt x="1576" y="725"/>
                  </a:cubicBezTo>
                  <a:cubicBezTo>
                    <a:pt x="1576" y="673"/>
                    <a:pt x="1576" y="640"/>
                    <a:pt x="1576" y="587"/>
                  </a:cubicBezTo>
                  <a:cubicBezTo>
                    <a:pt x="1576" y="514"/>
                    <a:pt x="1616" y="475"/>
                    <a:pt x="1616" y="402"/>
                  </a:cubicBezTo>
                  <a:cubicBezTo>
                    <a:pt x="1616" y="323"/>
                    <a:pt x="1616" y="277"/>
                    <a:pt x="1616" y="198"/>
                  </a:cubicBezTo>
                  <a:cubicBezTo>
                    <a:pt x="1616" y="132"/>
                    <a:pt x="1537" y="139"/>
                    <a:pt x="1477" y="99"/>
                  </a:cubicBezTo>
                  <a:cubicBezTo>
                    <a:pt x="1477" y="26"/>
                    <a:pt x="1477" y="26"/>
                    <a:pt x="1477" y="26"/>
                  </a:cubicBezTo>
                  <a:cubicBezTo>
                    <a:pt x="1471" y="0"/>
                    <a:pt x="1471" y="0"/>
                    <a:pt x="1471" y="0"/>
                  </a:cubicBezTo>
                  <a:cubicBezTo>
                    <a:pt x="1418" y="13"/>
                    <a:pt x="1391" y="40"/>
                    <a:pt x="1339" y="40"/>
                  </a:cubicBezTo>
                  <a:cubicBezTo>
                    <a:pt x="1306" y="40"/>
                    <a:pt x="1286" y="40"/>
                    <a:pt x="1253" y="26"/>
                  </a:cubicBezTo>
                  <a:cubicBezTo>
                    <a:pt x="1240" y="20"/>
                    <a:pt x="1227" y="7"/>
                    <a:pt x="1207" y="7"/>
                  </a:cubicBezTo>
                  <a:cubicBezTo>
                    <a:pt x="1174" y="7"/>
                    <a:pt x="1160" y="26"/>
                    <a:pt x="1134" y="40"/>
                  </a:cubicBezTo>
                  <a:cubicBezTo>
                    <a:pt x="1108" y="59"/>
                    <a:pt x="1081" y="72"/>
                    <a:pt x="1055" y="8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74FAC095-146E-974E-9934-79C8A6266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793" y="3367081"/>
              <a:ext cx="1027046" cy="1189038"/>
            </a:xfrm>
            <a:custGeom>
              <a:avLst/>
              <a:gdLst>
                <a:gd name="T0" fmla="*/ 574 w 2851"/>
                <a:gd name="T1" fmla="*/ 1510 h 3305"/>
                <a:gd name="T2" fmla="*/ 772 w 2851"/>
                <a:gd name="T3" fmla="*/ 1603 h 3305"/>
                <a:gd name="T4" fmla="*/ 944 w 2851"/>
                <a:gd name="T5" fmla="*/ 1932 h 3305"/>
                <a:gd name="T6" fmla="*/ 1135 w 2851"/>
                <a:gd name="T7" fmla="*/ 2163 h 3305"/>
                <a:gd name="T8" fmla="*/ 1148 w 2851"/>
                <a:gd name="T9" fmla="*/ 2315 h 3305"/>
                <a:gd name="T10" fmla="*/ 1181 w 2851"/>
                <a:gd name="T11" fmla="*/ 2553 h 3305"/>
                <a:gd name="T12" fmla="*/ 1280 w 2851"/>
                <a:gd name="T13" fmla="*/ 2797 h 3305"/>
                <a:gd name="T14" fmla="*/ 1359 w 2851"/>
                <a:gd name="T15" fmla="*/ 3140 h 3305"/>
                <a:gd name="T16" fmla="*/ 1570 w 2851"/>
                <a:gd name="T17" fmla="*/ 3285 h 3305"/>
                <a:gd name="T18" fmla="*/ 1669 w 2851"/>
                <a:gd name="T19" fmla="*/ 3140 h 3305"/>
                <a:gd name="T20" fmla="*/ 1775 w 2851"/>
                <a:gd name="T21" fmla="*/ 2935 h 3305"/>
                <a:gd name="T22" fmla="*/ 2098 w 2851"/>
                <a:gd name="T23" fmla="*/ 3001 h 3305"/>
                <a:gd name="T24" fmla="*/ 2210 w 2851"/>
                <a:gd name="T25" fmla="*/ 2849 h 3305"/>
                <a:gd name="T26" fmla="*/ 2388 w 2851"/>
                <a:gd name="T27" fmla="*/ 2730 h 3305"/>
                <a:gd name="T28" fmla="*/ 2645 w 2851"/>
                <a:gd name="T29" fmla="*/ 2546 h 3305"/>
                <a:gd name="T30" fmla="*/ 2850 w 2851"/>
                <a:gd name="T31" fmla="*/ 2559 h 3305"/>
                <a:gd name="T32" fmla="*/ 2790 w 2851"/>
                <a:gd name="T33" fmla="*/ 1893 h 3305"/>
                <a:gd name="T34" fmla="*/ 2639 w 2851"/>
                <a:gd name="T35" fmla="*/ 1695 h 3305"/>
                <a:gd name="T36" fmla="*/ 2586 w 2851"/>
                <a:gd name="T37" fmla="*/ 1477 h 3305"/>
                <a:gd name="T38" fmla="*/ 2461 w 2851"/>
                <a:gd name="T39" fmla="*/ 1286 h 3305"/>
                <a:gd name="T40" fmla="*/ 2474 w 2851"/>
                <a:gd name="T41" fmla="*/ 1022 h 3305"/>
                <a:gd name="T42" fmla="*/ 2494 w 2851"/>
                <a:gd name="T43" fmla="*/ 897 h 3305"/>
                <a:gd name="T44" fmla="*/ 2639 w 2851"/>
                <a:gd name="T45" fmla="*/ 640 h 3305"/>
                <a:gd name="T46" fmla="*/ 2513 w 2851"/>
                <a:gd name="T47" fmla="*/ 396 h 3305"/>
                <a:gd name="T48" fmla="*/ 2395 w 2851"/>
                <a:gd name="T49" fmla="*/ 165 h 3305"/>
                <a:gd name="T50" fmla="*/ 2368 w 2851"/>
                <a:gd name="T51" fmla="*/ 0 h 3305"/>
                <a:gd name="T52" fmla="*/ 2104 w 2851"/>
                <a:gd name="T53" fmla="*/ 13 h 3305"/>
                <a:gd name="T54" fmla="*/ 2078 w 2851"/>
                <a:gd name="T55" fmla="*/ 178 h 3305"/>
                <a:gd name="T56" fmla="*/ 1946 w 2851"/>
                <a:gd name="T57" fmla="*/ 297 h 3305"/>
                <a:gd name="T58" fmla="*/ 1735 w 2851"/>
                <a:gd name="T59" fmla="*/ 396 h 3305"/>
                <a:gd name="T60" fmla="*/ 1544 w 2851"/>
                <a:gd name="T61" fmla="*/ 488 h 3305"/>
                <a:gd name="T62" fmla="*/ 1227 w 2851"/>
                <a:gd name="T63" fmla="*/ 488 h 3305"/>
                <a:gd name="T64" fmla="*/ 858 w 2851"/>
                <a:gd name="T65" fmla="*/ 607 h 3305"/>
                <a:gd name="T66" fmla="*/ 495 w 2851"/>
                <a:gd name="T67" fmla="*/ 554 h 3305"/>
                <a:gd name="T68" fmla="*/ 198 w 2851"/>
                <a:gd name="T69" fmla="*/ 462 h 3305"/>
                <a:gd name="T70" fmla="*/ 0 w 2851"/>
                <a:gd name="T71" fmla="*/ 521 h 3305"/>
                <a:gd name="T72" fmla="*/ 139 w 2851"/>
                <a:gd name="T73" fmla="*/ 640 h 3305"/>
                <a:gd name="T74" fmla="*/ 310 w 2851"/>
                <a:gd name="T75" fmla="*/ 699 h 3305"/>
                <a:gd name="T76" fmla="*/ 244 w 2851"/>
                <a:gd name="T77" fmla="*/ 1022 h 3305"/>
                <a:gd name="T78" fmla="*/ 350 w 2851"/>
                <a:gd name="T79" fmla="*/ 1346 h 3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51" h="3305">
                  <a:moveTo>
                    <a:pt x="574" y="1510"/>
                  </a:moveTo>
                  <a:lnTo>
                    <a:pt x="574" y="1510"/>
                  </a:lnTo>
                  <a:cubicBezTo>
                    <a:pt x="627" y="1510"/>
                    <a:pt x="667" y="1517"/>
                    <a:pt x="706" y="1543"/>
                  </a:cubicBezTo>
                  <a:cubicBezTo>
                    <a:pt x="732" y="1563"/>
                    <a:pt x="765" y="1570"/>
                    <a:pt x="772" y="1603"/>
                  </a:cubicBezTo>
                  <a:cubicBezTo>
                    <a:pt x="798" y="1688"/>
                    <a:pt x="818" y="1728"/>
                    <a:pt x="845" y="1814"/>
                  </a:cubicBezTo>
                  <a:cubicBezTo>
                    <a:pt x="864" y="1867"/>
                    <a:pt x="897" y="1900"/>
                    <a:pt x="944" y="1932"/>
                  </a:cubicBezTo>
                  <a:cubicBezTo>
                    <a:pt x="983" y="1952"/>
                    <a:pt x="996" y="1979"/>
                    <a:pt x="1036" y="2005"/>
                  </a:cubicBezTo>
                  <a:cubicBezTo>
                    <a:pt x="1089" y="2051"/>
                    <a:pt x="1135" y="2091"/>
                    <a:pt x="1135" y="2163"/>
                  </a:cubicBezTo>
                  <a:cubicBezTo>
                    <a:pt x="1135" y="2190"/>
                    <a:pt x="1135" y="2210"/>
                    <a:pt x="1135" y="2236"/>
                  </a:cubicBezTo>
                  <a:cubicBezTo>
                    <a:pt x="1148" y="2315"/>
                    <a:pt x="1148" y="2315"/>
                    <a:pt x="1148" y="2315"/>
                  </a:cubicBezTo>
                  <a:cubicBezTo>
                    <a:pt x="1148" y="2355"/>
                    <a:pt x="1148" y="2374"/>
                    <a:pt x="1148" y="2414"/>
                  </a:cubicBezTo>
                  <a:cubicBezTo>
                    <a:pt x="1148" y="2473"/>
                    <a:pt x="1155" y="2506"/>
                    <a:pt x="1181" y="2553"/>
                  </a:cubicBezTo>
                  <a:cubicBezTo>
                    <a:pt x="1227" y="2612"/>
                    <a:pt x="1280" y="2645"/>
                    <a:pt x="1280" y="2724"/>
                  </a:cubicBezTo>
                  <a:cubicBezTo>
                    <a:pt x="1280" y="2750"/>
                    <a:pt x="1280" y="2764"/>
                    <a:pt x="1280" y="2797"/>
                  </a:cubicBezTo>
                  <a:cubicBezTo>
                    <a:pt x="1280" y="2896"/>
                    <a:pt x="1333" y="2942"/>
                    <a:pt x="1353" y="3041"/>
                  </a:cubicBezTo>
                  <a:cubicBezTo>
                    <a:pt x="1366" y="3080"/>
                    <a:pt x="1359" y="3100"/>
                    <a:pt x="1359" y="3140"/>
                  </a:cubicBezTo>
                  <a:cubicBezTo>
                    <a:pt x="1372" y="3205"/>
                    <a:pt x="1405" y="3258"/>
                    <a:pt x="1471" y="3265"/>
                  </a:cubicBezTo>
                  <a:cubicBezTo>
                    <a:pt x="1511" y="3271"/>
                    <a:pt x="1530" y="3278"/>
                    <a:pt x="1570" y="3285"/>
                  </a:cubicBezTo>
                  <a:cubicBezTo>
                    <a:pt x="1590" y="3291"/>
                    <a:pt x="1623" y="3304"/>
                    <a:pt x="1629" y="3285"/>
                  </a:cubicBezTo>
                  <a:cubicBezTo>
                    <a:pt x="1649" y="3232"/>
                    <a:pt x="1649" y="3192"/>
                    <a:pt x="1669" y="3140"/>
                  </a:cubicBezTo>
                  <a:cubicBezTo>
                    <a:pt x="1682" y="3093"/>
                    <a:pt x="1709" y="3067"/>
                    <a:pt x="1728" y="3021"/>
                  </a:cubicBezTo>
                  <a:cubicBezTo>
                    <a:pt x="1742" y="2988"/>
                    <a:pt x="1748" y="2961"/>
                    <a:pt x="1775" y="2935"/>
                  </a:cubicBezTo>
                  <a:cubicBezTo>
                    <a:pt x="1827" y="2882"/>
                    <a:pt x="1900" y="2882"/>
                    <a:pt x="1966" y="2915"/>
                  </a:cubicBezTo>
                  <a:cubicBezTo>
                    <a:pt x="2019" y="2935"/>
                    <a:pt x="2039" y="3001"/>
                    <a:pt x="2098" y="3001"/>
                  </a:cubicBezTo>
                  <a:cubicBezTo>
                    <a:pt x="2151" y="3001"/>
                    <a:pt x="2210" y="2981"/>
                    <a:pt x="2210" y="2928"/>
                  </a:cubicBezTo>
                  <a:cubicBezTo>
                    <a:pt x="2210" y="2896"/>
                    <a:pt x="2210" y="2882"/>
                    <a:pt x="2210" y="2849"/>
                  </a:cubicBezTo>
                  <a:cubicBezTo>
                    <a:pt x="2210" y="2816"/>
                    <a:pt x="2243" y="2803"/>
                    <a:pt x="2269" y="2790"/>
                  </a:cubicBezTo>
                  <a:cubicBezTo>
                    <a:pt x="2315" y="2777"/>
                    <a:pt x="2342" y="2750"/>
                    <a:pt x="2388" y="2730"/>
                  </a:cubicBezTo>
                  <a:cubicBezTo>
                    <a:pt x="2467" y="2691"/>
                    <a:pt x="2487" y="2651"/>
                    <a:pt x="2566" y="2599"/>
                  </a:cubicBezTo>
                  <a:cubicBezTo>
                    <a:pt x="2586" y="2572"/>
                    <a:pt x="2606" y="2546"/>
                    <a:pt x="2645" y="2546"/>
                  </a:cubicBezTo>
                  <a:cubicBezTo>
                    <a:pt x="2678" y="2546"/>
                    <a:pt x="2698" y="2546"/>
                    <a:pt x="2731" y="2546"/>
                  </a:cubicBezTo>
                  <a:cubicBezTo>
                    <a:pt x="2777" y="2546"/>
                    <a:pt x="2804" y="2546"/>
                    <a:pt x="2850" y="2559"/>
                  </a:cubicBezTo>
                  <a:cubicBezTo>
                    <a:pt x="2823" y="1952"/>
                    <a:pt x="2823" y="1952"/>
                    <a:pt x="2823" y="1952"/>
                  </a:cubicBezTo>
                  <a:cubicBezTo>
                    <a:pt x="2810" y="1939"/>
                    <a:pt x="2810" y="1913"/>
                    <a:pt x="2790" y="1893"/>
                  </a:cubicBezTo>
                  <a:cubicBezTo>
                    <a:pt x="2757" y="1873"/>
                    <a:pt x="2725" y="1873"/>
                    <a:pt x="2705" y="1847"/>
                  </a:cubicBezTo>
                  <a:cubicBezTo>
                    <a:pt x="2672" y="1794"/>
                    <a:pt x="2672" y="1754"/>
                    <a:pt x="2639" y="1695"/>
                  </a:cubicBezTo>
                  <a:cubicBezTo>
                    <a:pt x="2619" y="1649"/>
                    <a:pt x="2586" y="1622"/>
                    <a:pt x="2586" y="1570"/>
                  </a:cubicBezTo>
                  <a:cubicBezTo>
                    <a:pt x="2586" y="1537"/>
                    <a:pt x="2586" y="1517"/>
                    <a:pt x="2586" y="1477"/>
                  </a:cubicBezTo>
                  <a:cubicBezTo>
                    <a:pt x="2586" y="1431"/>
                    <a:pt x="2573" y="1398"/>
                    <a:pt x="2533" y="1372"/>
                  </a:cubicBezTo>
                  <a:cubicBezTo>
                    <a:pt x="2494" y="1352"/>
                    <a:pt x="2461" y="1332"/>
                    <a:pt x="2461" y="1286"/>
                  </a:cubicBezTo>
                  <a:cubicBezTo>
                    <a:pt x="2461" y="1260"/>
                    <a:pt x="2461" y="1240"/>
                    <a:pt x="2461" y="1214"/>
                  </a:cubicBezTo>
                  <a:cubicBezTo>
                    <a:pt x="2461" y="1141"/>
                    <a:pt x="2461" y="1095"/>
                    <a:pt x="2474" y="1022"/>
                  </a:cubicBezTo>
                  <a:cubicBezTo>
                    <a:pt x="2480" y="1003"/>
                    <a:pt x="2494" y="996"/>
                    <a:pt x="2494" y="983"/>
                  </a:cubicBezTo>
                  <a:cubicBezTo>
                    <a:pt x="2494" y="950"/>
                    <a:pt x="2494" y="930"/>
                    <a:pt x="2494" y="897"/>
                  </a:cubicBezTo>
                  <a:cubicBezTo>
                    <a:pt x="2494" y="831"/>
                    <a:pt x="2533" y="791"/>
                    <a:pt x="2533" y="725"/>
                  </a:cubicBezTo>
                  <a:cubicBezTo>
                    <a:pt x="2559" y="679"/>
                    <a:pt x="2593" y="646"/>
                    <a:pt x="2639" y="640"/>
                  </a:cubicBezTo>
                  <a:cubicBezTo>
                    <a:pt x="2639" y="593"/>
                    <a:pt x="2639" y="567"/>
                    <a:pt x="2639" y="514"/>
                  </a:cubicBezTo>
                  <a:cubicBezTo>
                    <a:pt x="2639" y="449"/>
                    <a:pt x="2559" y="449"/>
                    <a:pt x="2513" y="396"/>
                  </a:cubicBezTo>
                  <a:cubicBezTo>
                    <a:pt x="2467" y="343"/>
                    <a:pt x="2421" y="317"/>
                    <a:pt x="2355" y="310"/>
                  </a:cubicBezTo>
                  <a:cubicBezTo>
                    <a:pt x="2355" y="251"/>
                    <a:pt x="2368" y="218"/>
                    <a:pt x="2395" y="165"/>
                  </a:cubicBezTo>
                  <a:cubicBezTo>
                    <a:pt x="2408" y="125"/>
                    <a:pt x="2441" y="106"/>
                    <a:pt x="2441" y="59"/>
                  </a:cubicBezTo>
                  <a:cubicBezTo>
                    <a:pt x="2441" y="26"/>
                    <a:pt x="2401" y="0"/>
                    <a:pt x="2368" y="0"/>
                  </a:cubicBezTo>
                  <a:cubicBezTo>
                    <a:pt x="2269" y="0"/>
                    <a:pt x="2203" y="13"/>
                    <a:pt x="2104" y="13"/>
                  </a:cubicBezTo>
                  <a:lnTo>
                    <a:pt x="2104" y="13"/>
                  </a:lnTo>
                  <a:cubicBezTo>
                    <a:pt x="2118" y="53"/>
                    <a:pt x="2137" y="59"/>
                    <a:pt x="2137" y="92"/>
                  </a:cubicBezTo>
                  <a:cubicBezTo>
                    <a:pt x="2137" y="132"/>
                    <a:pt x="2111" y="152"/>
                    <a:pt x="2078" y="178"/>
                  </a:cubicBezTo>
                  <a:cubicBezTo>
                    <a:pt x="2045" y="218"/>
                    <a:pt x="2032" y="237"/>
                    <a:pt x="1992" y="270"/>
                  </a:cubicBezTo>
                  <a:cubicBezTo>
                    <a:pt x="1972" y="277"/>
                    <a:pt x="1966" y="297"/>
                    <a:pt x="1946" y="297"/>
                  </a:cubicBezTo>
                  <a:cubicBezTo>
                    <a:pt x="1893" y="297"/>
                    <a:pt x="1860" y="297"/>
                    <a:pt x="1801" y="297"/>
                  </a:cubicBezTo>
                  <a:cubicBezTo>
                    <a:pt x="1781" y="336"/>
                    <a:pt x="1761" y="356"/>
                    <a:pt x="1735" y="396"/>
                  </a:cubicBezTo>
                  <a:cubicBezTo>
                    <a:pt x="1709" y="435"/>
                    <a:pt x="1702" y="468"/>
                    <a:pt x="1656" y="488"/>
                  </a:cubicBezTo>
                  <a:cubicBezTo>
                    <a:pt x="1616" y="501"/>
                    <a:pt x="1590" y="488"/>
                    <a:pt x="1544" y="488"/>
                  </a:cubicBezTo>
                  <a:cubicBezTo>
                    <a:pt x="1491" y="488"/>
                    <a:pt x="1465" y="481"/>
                    <a:pt x="1405" y="481"/>
                  </a:cubicBezTo>
                  <a:cubicBezTo>
                    <a:pt x="1339" y="481"/>
                    <a:pt x="1293" y="488"/>
                    <a:pt x="1227" y="488"/>
                  </a:cubicBezTo>
                  <a:cubicBezTo>
                    <a:pt x="1122" y="488"/>
                    <a:pt x="1056" y="495"/>
                    <a:pt x="957" y="534"/>
                  </a:cubicBezTo>
                  <a:cubicBezTo>
                    <a:pt x="924" y="567"/>
                    <a:pt x="911" y="607"/>
                    <a:pt x="858" y="607"/>
                  </a:cubicBezTo>
                  <a:cubicBezTo>
                    <a:pt x="798" y="607"/>
                    <a:pt x="772" y="554"/>
                    <a:pt x="719" y="554"/>
                  </a:cubicBezTo>
                  <a:cubicBezTo>
                    <a:pt x="633" y="554"/>
                    <a:pt x="581" y="554"/>
                    <a:pt x="495" y="554"/>
                  </a:cubicBezTo>
                  <a:cubicBezTo>
                    <a:pt x="409" y="554"/>
                    <a:pt x="363" y="528"/>
                    <a:pt x="284" y="495"/>
                  </a:cubicBezTo>
                  <a:cubicBezTo>
                    <a:pt x="251" y="481"/>
                    <a:pt x="231" y="462"/>
                    <a:pt x="198" y="462"/>
                  </a:cubicBezTo>
                  <a:cubicBezTo>
                    <a:pt x="119" y="462"/>
                    <a:pt x="79" y="462"/>
                    <a:pt x="0" y="462"/>
                  </a:cubicBezTo>
                  <a:cubicBezTo>
                    <a:pt x="0" y="488"/>
                    <a:pt x="0" y="501"/>
                    <a:pt x="0" y="521"/>
                  </a:cubicBezTo>
                  <a:cubicBezTo>
                    <a:pt x="0" y="554"/>
                    <a:pt x="7" y="574"/>
                    <a:pt x="20" y="600"/>
                  </a:cubicBezTo>
                  <a:cubicBezTo>
                    <a:pt x="53" y="633"/>
                    <a:pt x="93" y="620"/>
                    <a:pt x="139" y="640"/>
                  </a:cubicBezTo>
                  <a:cubicBezTo>
                    <a:pt x="178" y="653"/>
                    <a:pt x="198" y="666"/>
                    <a:pt x="238" y="686"/>
                  </a:cubicBezTo>
                  <a:cubicBezTo>
                    <a:pt x="264" y="692"/>
                    <a:pt x="290" y="679"/>
                    <a:pt x="310" y="699"/>
                  </a:cubicBezTo>
                  <a:cubicBezTo>
                    <a:pt x="317" y="706"/>
                    <a:pt x="310" y="719"/>
                    <a:pt x="310" y="739"/>
                  </a:cubicBezTo>
                  <a:cubicBezTo>
                    <a:pt x="310" y="851"/>
                    <a:pt x="244" y="910"/>
                    <a:pt x="244" y="1022"/>
                  </a:cubicBezTo>
                  <a:cubicBezTo>
                    <a:pt x="244" y="1134"/>
                    <a:pt x="238" y="1214"/>
                    <a:pt x="304" y="1306"/>
                  </a:cubicBezTo>
                  <a:cubicBezTo>
                    <a:pt x="317" y="1326"/>
                    <a:pt x="337" y="1332"/>
                    <a:pt x="350" y="1346"/>
                  </a:cubicBezTo>
                  <a:cubicBezTo>
                    <a:pt x="429" y="1425"/>
                    <a:pt x="475" y="1464"/>
                    <a:pt x="574" y="151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E8A5B1C9-B202-3F4C-B93B-DA1E90824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727" y="3832220"/>
              <a:ext cx="2427130" cy="2341563"/>
            </a:xfrm>
            <a:custGeom>
              <a:avLst/>
              <a:gdLst>
                <a:gd name="T0" fmla="*/ 4340 w 6741"/>
                <a:gd name="T1" fmla="*/ 1609 h 6504"/>
                <a:gd name="T2" fmla="*/ 4260 w 6741"/>
                <a:gd name="T3" fmla="*/ 1629 h 6504"/>
                <a:gd name="T4" fmla="*/ 4379 w 6741"/>
                <a:gd name="T5" fmla="*/ 1457 h 6504"/>
                <a:gd name="T6" fmla="*/ 4333 w 6741"/>
                <a:gd name="T7" fmla="*/ 1536 h 6504"/>
                <a:gd name="T8" fmla="*/ 4260 w 6741"/>
                <a:gd name="T9" fmla="*/ 1504 h 6504"/>
                <a:gd name="T10" fmla="*/ 4874 w 6741"/>
                <a:gd name="T11" fmla="*/ 1504 h 6504"/>
                <a:gd name="T12" fmla="*/ 4999 w 6741"/>
                <a:gd name="T13" fmla="*/ 1523 h 6504"/>
                <a:gd name="T14" fmla="*/ 4801 w 6741"/>
                <a:gd name="T15" fmla="*/ 1444 h 6504"/>
                <a:gd name="T16" fmla="*/ 4610 w 6741"/>
                <a:gd name="T17" fmla="*/ 1273 h 6504"/>
                <a:gd name="T18" fmla="*/ 4524 w 6741"/>
                <a:gd name="T19" fmla="*/ 1398 h 6504"/>
                <a:gd name="T20" fmla="*/ 4801 w 6741"/>
                <a:gd name="T21" fmla="*/ 1523 h 6504"/>
                <a:gd name="T22" fmla="*/ 4775 w 6741"/>
                <a:gd name="T23" fmla="*/ 1523 h 6504"/>
                <a:gd name="T24" fmla="*/ 6609 w 6741"/>
                <a:gd name="T25" fmla="*/ 2480 h 6504"/>
                <a:gd name="T26" fmla="*/ 6516 w 6741"/>
                <a:gd name="T27" fmla="*/ 2915 h 6504"/>
                <a:gd name="T28" fmla="*/ 6325 w 6741"/>
                <a:gd name="T29" fmla="*/ 3238 h 6504"/>
                <a:gd name="T30" fmla="*/ 6186 w 6741"/>
                <a:gd name="T31" fmla="*/ 3502 h 6504"/>
                <a:gd name="T32" fmla="*/ 5949 w 6741"/>
                <a:gd name="T33" fmla="*/ 3792 h 6504"/>
                <a:gd name="T34" fmla="*/ 5507 w 6741"/>
                <a:gd name="T35" fmla="*/ 4056 h 6504"/>
                <a:gd name="T36" fmla="*/ 5441 w 6741"/>
                <a:gd name="T37" fmla="*/ 4326 h 6504"/>
                <a:gd name="T38" fmla="*/ 5448 w 6741"/>
                <a:gd name="T39" fmla="*/ 4729 h 6504"/>
                <a:gd name="T40" fmla="*/ 5269 w 6741"/>
                <a:gd name="T41" fmla="*/ 4993 h 6504"/>
                <a:gd name="T42" fmla="*/ 4986 w 6741"/>
                <a:gd name="T43" fmla="*/ 5329 h 6504"/>
                <a:gd name="T44" fmla="*/ 4926 w 6741"/>
                <a:gd name="T45" fmla="*/ 5804 h 6504"/>
                <a:gd name="T46" fmla="*/ 4551 w 6741"/>
                <a:gd name="T47" fmla="*/ 6332 h 6504"/>
                <a:gd name="T48" fmla="*/ 1399 w 6741"/>
                <a:gd name="T49" fmla="*/ 6147 h 6504"/>
                <a:gd name="T50" fmla="*/ 1010 w 6741"/>
                <a:gd name="T51" fmla="*/ 5725 h 6504"/>
                <a:gd name="T52" fmla="*/ 911 w 6741"/>
                <a:gd name="T53" fmla="*/ 5243 h 6504"/>
                <a:gd name="T54" fmla="*/ 812 w 6741"/>
                <a:gd name="T55" fmla="*/ 4999 h 6504"/>
                <a:gd name="T56" fmla="*/ 884 w 6741"/>
                <a:gd name="T57" fmla="*/ 4722 h 6504"/>
                <a:gd name="T58" fmla="*/ 1379 w 6741"/>
                <a:gd name="T59" fmla="*/ 2381 h 6504"/>
                <a:gd name="T60" fmla="*/ 990 w 6741"/>
                <a:gd name="T61" fmla="*/ 2176 h 6504"/>
                <a:gd name="T62" fmla="*/ 607 w 6741"/>
                <a:gd name="T63" fmla="*/ 2117 h 6504"/>
                <a:gd name="T64" fmla="*/ 370 w 6741"/>
                <a:gd name="T65" fmla="*/ 1833 h 6504"/>
                <a:gd name="T66" fmla="*/ 79 w 6741"/>
                <a:gd name="T67" fmla="*/ 1563 h 6504"/>
                <a:gd name="T68" fmla="*/ 0 w 6741"/>
                <a:gd name="T69" fmla="*/ 659 h 6504"/>
                <a:gd name="T70" fmla="*/ 271 w 6741"/>
                <a:gd name="T71" fmla="*/ 712 h 6504"/>
                <a:gd name="T72" fmla="*/ 660 w 6741"/>
                <a:gd name="T73" fmla="*/ 593 h 6504"/>
                <a:gd name="T74" fmla="*/ 1102 w 6741"/>
                <a:gd name="T75" fmla="*/ 369 h 6504"/>
                <a:gd name="T76" fmla="*/ 1353 w 6741"/>
                <a:gd name="T77" fmla="*/ 389 h 6504"/>
                <a:gd name="T78" fmla="*/ 1669 w 6741"/>
                <a:gd name="T79" fmla="*/ 409 h 6504"/>
                <a:gd name="T80" fmla="*/ 1662 w 6741"/>
                <a:gd name="T81" fmla="*/ 112 h 6504"/>
                <a:gd name="T82" fmla="*/ 2243 w 6741"/>
                <a:gd name="T83" fmla="*/ 46 h 6504"/>
                <a:gd name="T84" fmla="*/ 2342 w 6741"/>
                <a:gd name="T85" fmla="*/ 283 h 6504"/>
                <a:gd name="T86" fmla="*/ 2545 w 6741"/>
                <a:gd name="T87" fmla="*/ 738 h 6504"/>
                <a:gd name="T88" fmla="*/ 2789 w 6741"/>
                <a:gd name="T89" fmla="*/ 930 h 6504"/>
                <a:gd name="T90" fmla="*/ 3119 w 6741"/>
                <a:gd name="T91" fmla="*/ 1312 h 6504"/>
                <a:gd name="T92" fmla="*/ 3390 w 6741"/>
                <a:gd name="T93" fmla="*/ 1748 h 6504"/>
                <a:gd name="T94" fmla="*/ 3753 w 6741"/>
                <a:gd name="T95" fmla="*/ 2051 h 6504"/>
                <a:gd name="T96" fmla="*/ 3627 w 6741"/>
                <a:gd name="T97" fmla="*/ 2183 h 6504"/>
                <a:gd name="T98" fmla="*/ 3983 w 6741"/>
                <a:gd name="T99" fmla="*/ 2110 h 6504"/>
                <a:gd name="T100" fmla="*/ 4287 w 6741"/>
                <a:gd name="T101" fmla="*/ 2025 h 6504"/>
                <a:gd name="T102" fmla="*/ 4445 w 6741"/>
                <a:gd name="T103" fmla="*/ 1748 h 6504"/>
                <a:gd name="T104" fmla="*/ 5144 w 6741"/>
                <a:gd name="T105" fmla="*/ 1569 h 6504"/>
                <a:gd name="T106" fmla="*/ 5507 w 6741"/>
                <a:gd name="T107" fmla="*/ 1715 h 6504"/>
                <a:gd name="T108" fmla="*/ 5401 w 6741"/>
                <a:gd name="T109" fmla="*/ 2051 h 6504"/>
                <a:gd name="T110" fmla="*/ 4445 w 6741"/>
                <a:gd name="T111" fmla="*/ 2354 h 6504"/>
                <a:gd name="T112" fmla="*/ 4597 w 6741"/>
                <a:gd name="T113" fmla="*/ 2440 h 6504"/>
                <a:gd name="T114" fmla="*/ 5045 w 6741"/>
                <a:gd name="T115" fmla="*/ 2420 h 6504"/>
                <a:gd name="T116" fmla="*/ 4993 w 6741"/>
                <a:gd name="T117" fmla="*/ 2697 h 6504"/>
                <a:gd name="T118" fmla="*/ 5382 w 6741"/>
                <a:gd name="T119" fmla="*/ 2328 h 6504"/>
                <a:gd name="T120" fmla="*/ 5573 w 6741"/>
                <a:gd name="T121" fmla="*/ 2123 h 6504"/>
                <a:gd name="T122" fmla="*/ 5725 w 6741"/>
                <a:gd name="T123" fmla="*/ 1899 h 6504"/>
                <a:gd name="T124" fmla="*/ 6285 w 6741"/>
                <a:gd name="T125" fmla="*/ 1965 h 6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41" h="6504">
                  <a:moveTo>
                    <a:pt x="4353" y="1655"/>
                  </a:moveTo>
                  <a:lnTo>
                    <a:pt x="4353" y="1655"/>
                  </a:lnTo>
                  <a:cubicBezTo>
                    <a:pt x="4353" y="1616"/>
                    <a:pt x="4353" y="1616"/>
                    <a:pt x="4353" y="1616"/>
                  </a:cubicBezTo>
                  <a:cubicBezTo>
                    <a:pt x="4340" y="1609"/>
                    <a:pt x="4340" y="1609"/>
                    <a:pt x="4340" y="1609"/>
                  </a:cubicBezTo>
                  <a:cubicBezTo>
                    <a:pt x="4333" y="1596"/>
                    <a:pt x="4333" y="1596"/>
                    <a:pt x="4333" y="1596"/>
                  </a:cubicBezTo>
                  <a:lnTo>
                    <a:pt x="4333" y="1596"/>
                  </a:lnTo>
                  <a:cubicBezTo>
                    <a:pt x="4326" y="1596"/>
                    <a:pt x="4320" y="1589"/>
                    <a:pt x="4313" y="1589"/>
                  </a:cubicBezTo>
                  <a:cubicBezTo>
                    <a:pt x="4287" y="1589"/>
                    <a:pt x="4280" y="1616"/>
                    <a:pt x="4260" y="1629"/>
                  </a:cubicBezTo>
                  <a:cubicBezTo>
                    <a:pt x="4227" y="1655"/>
                    <a:pt x="4208" y="1668"/>
                    <a:pt x="4188" y="1708"/>
                  </a:cubicBezTo>
                  <a:cubicBezTo>
                    <a:pt x="4194" y="1708"/>
                    <a:pt x="4201" y="1708"/>
                    <a:pt x="4208" y="1708"/>
                  </a:cubicBezTo>
                  <a:cubicBezTo>
                    <a:pt x="4267" y="1708"/>
                    <a:pt x="4300" y="1688"/>
                    <a:pt x="4353" y="1655"/>
                  </a:cubicBezTo>
                  <a:close/>
                  <a:moveTo>
                    <a:pt x="4379" y="1457"/>
                  </a:moveTo>
                  <a:lnTo>
                    <a:pt x="4379" y="1457"/>
                  </a:lnTo>
                  <a:lnTo>
                    <a:pt x="4379" y="1457"/>
                  </a:lnTo>
                  <a:cubicBezTo>
                    <a:pt x="4399" y="1457"/>
                    <a:pt x="4432" y="1464"/>
                    <a:pt x="4432" y="1484"/>
                  </a:cubicBezTo>
                  <a:cubicBezTo>
                    <a:pt x="4432" y="1530"/>
                    <a:pt x="4372" y="1523"/>
                    <a:pt x="4333" y="1536"/>
                  </a:cubicBezTo>
                  <a:cubicBezTo>
                    <a:pt x="4293" y="1550"/>
                    <a:pt x="4273" y="1563"/>
                    <a:pt x="4241" y="1596"/>
                  </a:cubicBezTo>
                  <a:cubicBezTo>
                    <a:pt x="4227" y="1609"/>
                    <a:pt x="4227" y="1629"/>
                    <a:pt x="4208" y="1629"/>
                  </a:cubicBezTo>
                  <a:cubicBezTo>
                    <a:pt x="4188" y="1629"/>
                    <a:pt x="4175" y="1622"/>
                    <a:pt x="4175" y="1609"/>
                  </a:cubicBezTo>
                  <a:cubicBezTo>
                    <a:pt x="4175" y="1556"/>
                    <a:pt x="4221" y="1536"/>
                    <a:pt x="4260" y="1504"/>
                  </a:cubicBezTo>
                  <a:cubicBezTo>
                    <a:pt x="4307" y="1471"/>
                    <a:pt x="4333" y="1457"/>
                    <a:pt x="4379" y="1457"/>
                  </a:cubicBezTo>
                  <a:close/>
                  <a:moveTo>
                    <a:pt x="4920" y="1471"/>
                  </a:moveTo>
                  <a:lnTo>
                    <a:pt x="4920" y="1471"/>
                  </a:lnTo>
                  <a:cubicBezTo>
                    <a:pt x="4894" y="1471"/>
                    <a:pt x="4887" y="1490"/>
                    <a:pt x="4874" y="1504"/>
                  </a:cubicBezTo>
                  <a:cubicBezTo>
                    <a:pt x="4867" y="1510"/>
                    <a:pt x="4854" y="1517"/>
                    <a:pt x="4854" y="1523"/>
                  </a:cubicBezTo>
                  <a:cubicBezTo>
                    <a:pt x="4854" y="1556"/>
                    <a:pt x="4887" y="1583"/>
                    <a:pt x="4920" y="1583"/>
                  </a:cubicBezTo>
                  <a:cubicBezTo>
                    <a:pt x="4940" y="1583"/>
                    <a:pt x="4953" y="1563"/>
                    <a:pt x="4973" y="1550"/>
                  </a:cubicBezTo>
                  <a:cubicBezTo>
                    <a:pt x="4986" y="1550"/>
                    <a:pt x="4999" y="1543"/>
                    <a:pt x="4999" y="1523"/>
                  </a:cubicBezTo>
                  <a:cubicBezTo>
                    <a:pt x="4999" y="1484"/>
                    <a:pt x="4959" y="1471"/>
                    <a:pt x="4920" y="1471"/>
                  </a:cubicBezTo>
                  <a:close/>
                  <a:moveTo>
                    <a:pt x="4801" y="1523"/>
                  </a:moveTo>
                  <a:lnTo>
                    <a:pt x="4801" y="1523"/>
                  </a:lnTo>
                  <a:cubicBezTo>
                    <a:pt x="4801" y="1490"/>
                    <a:pt x="4801" y="1471"/>
                    <a:pt x="4801" y="1444"/>
                  </a:cubicBezTo>
                  <a:cubicBezTo>
                    <a:pt x="4801" y="1418"/>
                    <a:pt x="4808" y="1398"/>
                    <a:pt x="4788" y="1378"/>
                  </a:cubicBezTo>
                  <a:cubicBezTo>
                    <a:pt x="4768" y="1352"/>
                    <a:pt x="4742" y="1358"/>
                    <a:pt x="4709" y="1345"/>
                  </a:cubicBezTo>
                  <a:cubicBezTo>
                    <a:pt x="4669" y="1325"/>
                    <a:pt x="4650" y="1292"/>
                    <a:pt x="4610" y="1273"/>
                  </a:cubicBezTo>
                  <a:lnTo>
                    <a:pt x="4610" y="1273"/>
                  </a:lnTo>
                  <a:cubicBezTo>
                    <a:pt x="4590" y="1260"/>
                    <a:pt x="4577" y="1240"/>
                    <a:pt x="4551" y="1240"/>
                  </a:cubicBezTo>
                  <a:cubicBezTo>
                    <a:pt x="4531" y="1240"/>
                    <a:pt x="4531" y="1260"/>
                    <a:pt x="4524" y="1279"/>
                  </a:cubicBezTo>
                  <a:cubicBezTo>
                    <a:pt x="4511" y="1299"/>
                    <a:pt x="4485" y="1306"/>
                    <a:pt x="4485" y="1325"/>
                  </a:cubicBezTo>
                  <a:cubicBezTo>
                    <a:pt x="4485" y="1358"/>
                    <a:pt x="4518" y="1372"/>
                    <a:pt x="4524" y="1398"/>
                  </a:cubicBezTo>
                  <a:cubicBezTo>
                    <a:pt x="4537" y="1424"/>
                    <a:pt x="4537" y="1451"/>
                    <a:pt x="4557" y="1477"/>
                  </a:cubicBezTo>
                  <a:cubicBezTo>
                    <a:pt x="4590" y="1504"/>
                    <a:pt x="4623" y="1490"/>
                    <a:pt x="4669" y="1504"/>
                  </a:cubicBezTo>
                  <a:cubicBezTo>
                    <a:pt x="4709" y="1510"/>
                    <a:pt x="4735" y="1517"/>
                    <a:pt x="4775" y="1523"/>
                  </a:cubicBezTo>
                  <a:cubicBezTo>
                    <a:pt x="4801" y="1523"/>
                    <a:pt x="4801" y="1523"/>
                    <a:pt x="4801" y="1523"/>
                  </a:cubicBezTo>
                  <a:close/>
                  <a:moveTo>
                    <a:pt x="4775" y="1523"/>
                  </a:moveTo>
                  <a:lnTo>
                    <a:pt x="4775" y="1523"/>
                  </a:lnTo>
                  <a:cubicBezTo>
                    <a:pt x="4801" y="1523"/>
                    <a:pt x="4801" y="1523"/>
                    <a:pt x="4801" y="1523"/>
                  </a:cubicBezTo>
                  <a:cubicBezTo>
                    <a:pt x="4775" y="1523"/>
                    <a:pt x="4775" y="1523"/>
                    <a:pt x="4775" y="1523"/>
                  </a:cubicBezTo>
                  <a:close/>
                  <a:moveTo>
                    <a:pt x="6740" y="2137"/>
                  </a:moveTo>
                  <a:lnTo>
                    <a:pt x="6740" y="2137"/>
                  </a:lnTo>
                  <a:cubicBezTo>
                    <a:pt x="6708" y="2236"/>
                    <a:pt x="6701" y="2288"/>
                    <a:pt x="6668" y="2381"/>
                  </a:cubicBezTo>
                  <a:cubicBezTo>
                    <a:pt x="6648" y="2420"/>
                    <a:pt x="6609" y="2433"/>
                    <a:pt x="6609" y="2480"/>
                  </a:cubicBezTo>
                  <a:cubicBezTo>
                    <a:pt x="6609" y="2506"/>
                    <a:pt x="6641" y="2506"/>
                    <a:pt x="6648" y="2532"/>
                  </a:cubicBezTo>
                  <a:cubicBezTo>
                    <a:pt x="6661" y="2552"/>
                    <a:pt x="6655" y="2565"/>
                    <a:pt x="6655" y="2585"/>
                  </a:cubicBezTo>
                  <a:cubicBezTo>
                    <a:pt x="6655" y="2645"/>
                    <a:pt x="6615" y="2664"/>
                    <a:pt x="6595" y="2717"/>
                  </a:cubicBezTo>
                  <a:cubicBezTo>
                    <a:pt x="6556" y="2790"/>
                    <a:pt x="6562" y="2849"/>
                    <a:pt x="6516" y="2915"/>
                  </a:cubicBezTo>
                  <a:cubicBezTo>
                    <a:pt x="6490" y="2948"/>
                    <a:pt x="6457" y="2948"/>
                    <a:pt x="6424" y="2974"/>
                  </a:cubicBezTo>
                  <a:cubicBezTo>
                    <a:pt x="6397" y="2994"/>
                    <a:pt x="6404" y="3020"/>
                    <a:pt x="6391" y="3054"/>
                  </a:cubicBezTo>
                  <a:cubicBezTo>
                    <a:pt x="6371" y="3086"/>
                    <a:pt x="6365" y="3113"/>
                    <a:pt x="6351" y="3152"/>
                  </a:cubicBezTo>
                  <a:cubicBezTo>
                    <a:pt x="6338" y="3185"/>
                    <a:pt x="6338" y="3205"/>
                    <a:pt x="6325" y="3238"/>
                  </a:cubicBezTo>
                  <a:cubicBezTo>
                    <a:pt x="6312" y="3265"/>
                    <a:pt x="6292" y="3271"/>
                    <a:pt x="6292" y="3298"/>
                  </a:cubicBezTo>
                  <a:cubicBezTo>
                    <a:pt x="6292" y="3311"/>
                    <a:pt x="6298" y="3317"/>
                    <a:pt x="6298" y="3337"/>
                  </a:cubicBezTo>
                  <a:cubicBezTo>
                    <a:pt x="6298" y="3377"/>
                    <a:pt x="6252" y="3390"/>
                    <a:pt x="6226" y="3423"/>
                  </a:cubicBezTo>
                  <a:cubicBezTo>
                    <a:pt x="6206" y="3449"/>
                    <a:pt x="6199" y="3469"/>
                    <a:pt x="6186" y="3502"/>
                  </a:cubicBezTo>
                  <a:cubicBezTo>
                    <a:pt x="6153" y="3561"/>
                    <a:pt x="6160" y="3614"/>
                    <a:pt x="6101" y="3654"/>
                  </a:cubicBezTo>
                  <a:cubicBezTo>
                    <a:pt x="6081" y="3660"/>
                    <a:pt x="6068" y="3660"/>
                    <a:pt x="6048" y="3667"/>
                  </a:cubicBezTo>
                  <a:cubicBezTo>
                    <a:pt x="6008" y="3687"/>
                    <a:pt x="6002" y="3720"/>
                    <a:pt x="5975" y="3746"/>
                  </a:cubicBezTo>
                  <a:cubicBezTo>
                    <a:pt x="5955" y="3759"/>
                    <a:pt x="5962" y="3779"/>
                    <a:pt x="5949" y="3792"/>
                  </a:cubicBezTo>
                  <a:cubicBezTo>
                    <a:pt x="5923" y="3819"/>
                    <a:pt x="5909" y="3832"/>
                    <a:pt x="5870" y="3845"/>
                  </a:cubicBezTo>
                  <a:cubicBezTo>
                    <a:pt x="5850" y="3852"/>
                    <a:pt x="5843" y="3871"/>
                    <a:pt x="5817" y="3871"/>
                  </a:cubicBezTo>
                  <a:cubicBezTo>
                    <a:pt x="5804" y="3871"/>
                    <a:pt x="5797" y="3865"/>
                    <a:pt x="5777" y="3865"/>
                  </a:cubicBezTo>
                  <a:cubicBezTo>
                    <a:pt x="5652" y="3865"/>
                    <a:pt x="5580" y="3944"/>
                    <a:pt x="5507" y="4056"/>
                  </a:cubicBezTo>
                  <a:cubicBezTo>
                    <a:pt x="5467" y="4122"/>
                    <a:pt x="5434" y="4162"/>
                    <a:pt x="5408" y="4241"/>
                  </a:cubicBezTo>
                  <a:lnTo>
                    <a:pt x="5408" y="4241"/>
                  </a:lnTo>
                  <a:cubicBezTo>
                    <a:pt x="5408" y="4254"/>
                    <a:pt x="5395" y="4267"/>
                    <a:pt x="5395" y="4280"/>
                  </a:cubicBezTo>
                  <a:cubicBezTo>
                    <a:pt x="5395" y="4300"/>
                    <a:pt x="5428" y="4307"/>
                    <a:pt x="5441" y="4326"/>
                  </a:cubicBezTo>
                  <a:cubicBezTo>
                    <a:pt x="5487" y="4379"/>
                    <a:pt x="5533" y="4419"/>
                    <a:pt x="5533" y="4491"/>
                  </a:cubicBezTo>
                  <a:cubicBezTo>
                    <a:pt x="5533" y="4518"/>
                    <a:pt x="5500" y="4524"/>
                    <a:pt x="5487" y="4551"/>
                  </a:cubicBezTo>
                  <a:cubicBezTo>
                    <a:pt x="5474" y="4584"/>
                    <a:pt x="5487" y="4610"/>
                    <a:pt x="5481" y="4643"/>
                  </a:cubicBezTo>
                  <a:cubicBezTo>
                    <a:pt x="5474" y="4683"/>
                    <a:pt x="5454" y="4696"/>
                    <a:pt x="5448" y="4729"/>
                  </a:cubicBezTo>
                  <a:cubicBezTo>
                    <a:pt x="5441" y="4781"/>
                    <a:pt x="5434" y="4821"/>
                    <a:pt x="5408" y="4867"/>
                  </a:cubicBezTo>
                  <a:cubicBezTo>
                    <a:pt x="5395" y="4900"/>
                    <a:pt x="5382" y="4933"/>
                    <a:pt x="5349" y="4933"/>
                  </a:cubicBezTo>
                  <a:cubicBezTo>
                    <a:pt x="5336" y="4933"/>
                    <a:pt x="5329" y="4913"/>
                    <a:pt x="5316" y="4913"/>
                  </a:cubicBezTo>
                  <a:cubicBezTo>
                    <a:pt x="5276" y="4913"/>
                    <a:pt x="5276" y="4960"/>
                    <a:pt x="5269" y="4993"/>
                  </a:cubicBezTo>
                  <a:cubicBezTo>
                    <a:pt x="5263" y="5025"/>
                    <a:pt x="5250" y="5039"/>
                    <a:pt x="5230" y="5065"/>
                  </a:cubicBezTo>
                  <a:cubicBezTo>
                    <a:pt x="5217" y="5085"/>
                    <a:pt x="5217" y="5105"/>
                    <a:pt x="5190" y="5118"/>
                  </a:cubicBezTo>
                  <a:cubicBezTo>
                    <a:pt x="5144" y="5138"/>
                    <a:pt x="5111" y="5144"/>
                    <a:pt x="5065" y="5171"/>
                  </a:cubicBezTo>
                  <a:cubicBezTo>
                    <a:pt x="5012" y="5217"/>
                    <a:pt x="5012" y="5263"/>
                    <a:pt x="4986" y="5329"/>
                  </a:cubicBezTo>
                  <a:cubicBezTo>
                    <a:pt x="4959" y="5395"/>
                    <a:pt x="4894" y="5421"/>
                    <a:pt x="4894" y="5494"/>
                  </a:cubicBezTo>
                  <a:cubicBezTo>
                    <a:pt x="4894" y="5566"/>
                    <a:pt x="4999" y="5566"/>
                    <a:pt x="4999" y="5639"/>
                  </a:cubicBezTo>
                  <a:cubicBezTo>
                    <a:pt x="4999" y="5685"/>
                    <a:pt x="4999" y="5725"/>
                    <a:pt x="4959" y="5758"/>
                  </a:cubicBezTo>
                  <a:cubicBezTo>
                    <a:pt x="4946" y="5771"/>
                    <a:pt x="4926" y="5784"/>
                    <a:pt x="4926" y="5804"/>
                  </a:cubicBezTo>
                  <a:cubicBezTo>
                    <a:pt x="4926" y="5830"/>
                    <a:pt x="4926" y="5843"/>
                    <a:pt x="4926" y="5870"/>
                  </a:cubicBezTo>
                  <a:cubicBezTo>
                    <a:pt x="4926" y="5909"/>
                    <a:pt x="4894" y="5916"/>
                    <a:pt x="4874" y="5942"/>
                  </a:cubicBezTo>
                  <a:cubicBezTo>
                    <a:pt x="4801" y="6041"/>
                    <a:pt x="4709" y="6048"/>
                    <a:pt x="4643" y="6153"/>
                  </a:cubicBezTo>
                  <a:cubicBezTo>
                    <a:pt x="4603" y="6219"/>
                    <a:pt x="4584" y="6259"/>
                    <a:pt x="4551" y="6332"/>
                  </a:cubicBezTo>
                  <a:cubicBezTo>
                    <a:pt x="4531" y="6364"/>
                    <a:pt x="4511" y="6378"/>
                    <a:pt x="4498" y="6417"/>
                  </a:cubicBezTo>
                  <a:cubicBezTo>
                    <a:pt x="4485" y="6450"/>
                    <a:pt x="4478" y="6477"/>
                    <a:pt x="4452" y="6503"/>
                  </a:cubicBezTo>
                  <a:lnTo>
                    <a:pt x="4452" y="6503"/>
                  </a:lnTo>
                  <a:cubicBezTo>
                    <a:pt x="1399" y="6147"/>
                    <a:pt x="1399" y="6147"/>
                    <a:pt x="1399" y="6147"/>
                  </a:cubicBezTo>
                  <a:cubicBezTo>
                    <a:pt x="1372" y="6140"/>
                    <a:pt x="1379" y="6107"/>
                    <a:pt x="1359" y="6088"/>
                  </a:cubicBezTo>
                  <a:cubicBezTo>
                    <a:pt x="1339" y="6054"/>
                    <a:pt x="1306" y="6048"/>
                    <a:pt x="1280" y="6015"/>
                  </a:cubicBezTo>
                  <a:cubicBezTo>
                    <a:pt x="1234" y="5949"/>
                    <a:pt x="1207" y="5890"/>
                    <a:pt x="1135" y="5876"/>
                  </a:cubicBezTo>
                  <a:cubicBezTo>
                    <a:pt x="1056" y="5863"/>
                    <a:pt x="1043" y="5791"/>
                    <a:pt x="1010" y="5725"/>
                  </a:cubicBezTo>
                  <a:cubicBezTo>
                    <a:pt x="983" y="5672"/>
                    <a:pt x="976" y="5646"/>
                    <a:pt x="957" y="5593"/>
                  </a:cubicBezTo>
                  <a:cubicBezTo>
                    <a:pt x="950" y="5566"/>
                    <a:pt x="930" y="5553"/>
                    <a:pt x="930" y="5527"/>
                  </a:cubicBezTo>
                  <a:cubicBezTo>
                    <a:pt x="930" y="5474"/>
                    <a:pt x="983" y="5454"/>
                    <a:pt x="983" y="5401"/>
                  </a:cubicBezTo>
                  <a:cubicBezTo>
                    <a:pt x="983" y="5336"/>
                    <a:pt x="944" y="5303"/>
                    <a:pt x="911" y="5243"/>
                  </a:cubicBezTo>
                  <a:cubicBezTo>
                    <a:pt x="878" y="5191"/>
                    <a:pt x="845" y="5164"/>
                    <a:pt x="805" y="5118"/>
                  </a:cubicBezTo>
                  <a:lnTo>
                    <a:pt x="805" y="5118"/>
                  </a:lnTo>
                  <a:cubicBezTo>
                    <a:pt x="805" y="5092"/>
                    <a:pt x="799" y="5078"/>
                    <a:pt x="799" y="5052"/>
                  </a:cubicBezTo>
                  <a:cubicBezTo>
                    <a:pt x="799" y="5032"/>
                    <a:pt x="812" y="5019"/>
                    <a:pt x="812" y="4999"/>
                  </a:cubicBezTo>
                  <a:cubicBezTo>
                    <a:pt x="812" y="4973"/>
                    <a:pt x="785" y="4966"/>
                    <a:pt x="785" y="4933"/>
                  </a:cubicBezTo>
                  <a:cubicBezTo>
                    <a:pt x="785" y="4894"/>
                    <a:pt x="785" y="4867"/>
                    <a:pt x="785" y="4828"/>
                  </a:cubicBezTo>
                  <a:cubicBezTo>
                    <a:pt x="785" y="4781"/>
                    <a:pt x="825" y="4768"/>
                    <a:pt x="851" y="4742"/>
                  </a:cubicBezTo>
                  <a:cubicBezTo>
                    <a:pt x="864" y="4735"/>
                    <a:pt x="878" y="4735"/>
                    <a:pt x="884" y="4722"/>
                  </a:cubicBezTo>
                  <a:cubicBezTo>
                    <a:pt x="904" y="4696"/>
                    <a:pt x="897" y="4656"/>
                    <a:pt x="930" y="4656"/>
                  </a:cubicBezTo>
                  <a:cubicBezTo>
                    <a:pt x="944" y="4656"/>
                    <a:pt x="950" y="4663"/>
                    <a:pt x="957" y="4663"/>
                  </a:cubicBezTo>
                  <a:cubicBezTo>
                    <a:pt x="1517" y="2427"/>
                    <a:pt x="1517" y="2427"/>
                    <a:pt x="1517" y="2427"/>
                  </a:cubicBezTo>
                  <a:cubicBezTo>
                    <a:pt x="1465" y="2407"/>
                    <a:pt x="1432" y="2394"/>
                    <a:pt x="1379" y="2381"/>
                  </a:cubicBezTo>
                  <a:cubicBezTo>
                    <a:pt x="1339" y="2381"/>
                    <a:pt x="1319" y="2394"/>
                    <a:pt x="1287" y="2374"/>
                  </a:cubicBezTo>
                  <a:cubicBezTo>
                    <a:pt x="1247" y="2354"/>
                    <a:pt x="1247" y="2321"/>
                    <a:pt x="1207" y="2308"/>
                  </a:cubicBezTo>
                  <a:cubicBezTo>
                    <a:pt x="1161" y="2288"/>
                    <a:pt x="1128" y="2288"/>
                    <a:pt x="1095" y="2255"/>
                  </a:cubicBezTo>
                  <a:cubicBezTo>
                    <a:pt x="1049" y="2229"/>
                    <a:pt x="1036" y="2196"/>
                    <a:pt x="990" y="2176"/>
                  </a:cubicBezTo>
                  <a:cubicBezTo>
                    <a:pt x="944" y="2163"/>
                    <a:pt x="917" y="2183"/>
                    <a:pt x="871" y="2176"/>
                  </a:cubicBezTo>
                  <a:cubicBezTo>
                    <a:pt x="825" y="2176"/>
                    <a:pt x="805" y="2170"/>
                    <a:pt x="759" y="2170"/>
                  </a:cubicBezTo>
                  <a:cubicBezTo>
                    <a:pt x="732" y="2170"/>
                    <a:pt x="719" y="2176"/>
                    <a:pt x="693" y="2176"/>
                  </a:cubicBezTo>
                  <a:cubicBezTo>
                    <a:pt x="647" y="2176"/>
                    <a:pt x="640" y="2137"/>
                    <a:pt x="607" y="2117"/>
                  </a:cubicBezTo>
                  <a:cubicBezTo>
                    <a:pt x="561" y="2077"/>
                    <a:pt x="521" y="2071"/>
                    <a:pt x="475" y="2031"/>
                  </a:cubicBezTo>
                  <a:cubicBezTo>
                    <a:pt x="449" y="2011"/>
                    <a:pt x="422" y="2005"/>
                    <a:pt x="396" y="1978"/>
                  </a:cubicBezTo>
                  <a:cubicBezTo>
                    <a:pt x="383" y="1952"/>
                    <a:pt x="390" y="1932"/>
                    <a:pt x="383" y="1906"/>
                  </a:cubicBezTo>
                  <a:cubicBezTo>
                    <a:pt x="376" y="1879"/>
                    <a:pt x="370" y="1866"/>
                    <a:pt x="370" y="1833"/>
                  </a:cubicBezTo>
                  <a:cubicBezTo>
                    <a:pt x="363" y="1800"/>
                    <a:pt x="324" y="1794"/>
                    <a:pt x="284" y="1787"/>
                  </a:cubicBezTo>
                  <a:cubicBezTo>
                    <a:pt x="238" y="1774"/>
                    <a:pt x="231" y="1734"/>
                    <a:pt x="198" y="1695"/>
                  </a:cubicBezTo>
                  <a:cubicBezTo>
                    <a:pt x="185" y="1675"/>
                    <a:pt x="172" y="1675"/>
                    <a:pt x="159" y="1655"/>
                  </a:cubicBezTo>
                  <a:cubicBezTo>
                    <a:pt x="119" y="1629"/>
                    <a:pt x="113" y="1596"/>
                    <a:pt x="79" y="1563"/>
                  </a:cubicBezTo>
                  <a:cubicBezTo>
                    <a:pt x="53" y="1536"/>
                    <a:pt x="40" y="1523"/>
                    <a:pt x="40" y="1490"/>
                  </a:cubicBezTo>
                  <a:cubicBezTo>
                    <a:pt x="40" y="1444"/>
                    <a:pt x="40" y="1418"/>
                    <a:pt x="40" y="1372"/>
                  </a:cubicBezTo>
                  <a:cubicBezTo>
                    <a:pt x="40" y="1332"/>
                    <a:pt x="27" y="1306"/>
                    <a:pt x="27" y="1266"/>
                  </a:cubicBezTo>
                  <a:cubicBezTo>
                    <a:pt x="0" y="659"/>
                    <a:pt x="0" y="659"/>
                    <a:pt x="0" y="659"/>
                  </a:cubicBezTo>
                  <a:lnTo>
                    <a:pt x="0" y="659"/>
                  </a:lnTo>
                  <a:cubicBezTo>
                    <a:pt x="0" y="666"/>
                    <a:pt x="7" y="666"/>
                    <a:pt x="7" y="666"/>
                  </a:cubicBezTo>
                  <a:cubicBezTo>
                    <a:pt x="40" y="686"/>
                    <a:pt x="60" y="672"/>
                    <a:pt x="93" y="679"/>
                  </a:cubicBezTo>
                  <a:cubicBezTo>
                    <a:pt x="159" y="699"/>
                    <a:pt x="198" y="712"/>
                    <a:pt x="271" y="712"/>
                  </a:cubicBezTo>
                  <a:cubicBezTo>
                    <a:pt x="310" y="712"/>
                    <a:pt x="324" y="679"/>
                    <a:pt x="357" y="653"/>
                  </a:cubicBezTo>
                  <a:cubicBezTo>
                    <a:pt x="409" y="607"/>
                    <a:pt x="456" y="600"/>
                    <a:pt x="528" y="587"/>
                  </a:cubicBezTo>
                  <a:cubicBezTo>
                    <a:pt x="607" y="593"/>
                    <a:pt x="607" y="593"/>
                    <a:pt x="607" y="593"/>
                  </a:cubicBezTo>
                  <a:cubicBezTo>
                    <a:pt x="660" y="593"/>
                    <a:pt x="660" y="593"/>
                    <a:pt x="660" y="593"/>
                  </a:cubicBezTo>
                  <a:cubicBezTo>
                    <a:pt x="660" y="560"/>
                    <a:pt x="667" y="534"/>
                    <a:pt x="700" y="514"/>
                  </a:cubicBezTo>
                  <a:cubicBezTo>
                    <a:pt x="746" y="481"/>
                    <a:pt x="785" y="501"/>
                    <a:pt x="845" y="488"/>
                  </a:cubicBezTo>
                  <a:cubicBezTo>
                    <a:pt x="930" y="468"/>
                    <a:pt x="944" y="356"/>
                    <a:pt x="1036" y="356"/>
                  </a:cubicBezTo>
                  <a:cubicBezTo>
                    <a:pt x="1062" y="356"/>
                    <a:pt x="1082" y="356"/>
                    <a:pt x="1102" y="369"/>
                  </a:cubicBezTo>
                  <a:cubicBezTo>
                    <a:pt x="1115" y="376"/>
                    <a:pt x="1115" y="389"/>
                    <a:pt x="1128" y="395"/>
                  </a:cubicBezTo>
                  <a:cubicBezTo>
                    <a:pt x="1174" y="409"/>
                    <a:pt x="1201" y="415"/>
                    <a:pt x="1247" y="415"/>
                  </a:cubicBezTo>
                  <a:cubicBezTo>
                    <a:pt x="1280" y="415"/>
                    <a:pt x="1293" y="415"/>
                    <a:pt x="1326" y="415"/>
                  </a:cubicBezTo>
                  <a:cubicBezTo>
                    <a:pt x="1339" y="415"/>
                    <a:pt x="1339" y="395"/>
                    <a:pt x="1353" y="389"/>
                  </a:cubicBezTo>
                  <a:cubicBezTo>
                    <a:pt x="1379" y="369"/>
                    <a:pt x="1405" y="363"/>
                    <a:pt x="1432" y="343"/>
                  </a:cubicBezTo>
                  <a:lnTo>
                    <a:pt x="1432" y="343"/>
                  </a:lnTo>
                  <a:cubicBezTo>
                    <a:pt x="1471" y="363"/>
                    <a:pt x="1504" y="369"/>
                    <a:pt x="1550" y="382"/>
                  </a:cubicBezTo>
                  <a:cubicBezTo>
                    <a:pt x="1597" y="395"/>
                    <a:pt x="1623" y="409"/>
                    <a:pt x="1669" y="409"/>
                  </a:cubicBezTo>
                  <a:cubicBezTo>
                    <a:pt x="1702" y="409"/>
                    <a:pt x="1729" y="382"/>
                    <a:pt x="1729" y="349"/>
                  </a:cubicBezTo>
                  <a:cubicBezTo>
                    <a:pt x="1729" y="336"/>
                    <a:pt x="1709" y="336"/>
                    <a:pt x="1702" y="323"/>
                  </a:cubicBezTo>
                  <a:cubicBezTo>
                    <a:pt x="1662" y="270"/>
                    <a:pt x="1603" y="257"/>
                    <a:pt x="1603" y="191"/>
                  </a:cubicBezTo>
                  <a:cubicBezTo>
                    <a:pt x="1603" y="151"/>
                    <a:pt x="1643" y="145"/>
                    <a:pt x="1662" y="112"/>
                  </a:cubicBezTo>
                  <a:cubicBezTo>
                    <a:pt x="1689" y="72"/>
                    <a:pt x="1676" y="39"/>
                    <a:pt x="1709" y="13"/>
                  </a:cubicBezTo>
                  <a:cubicBezTo>
                    <a:pt x="1794" y="46"/>
                    <a:pt x="1847" y="66"/>
                    <a:pt x="1940" y="66"/>
                  </a:cubicBezTo>
                  <a:cubicBezTo>
                    <a:pt x="2025" y="66"/>
                    <a:pt x="2065" y="0"/>
                    <a:pt x="2151" y="0"/>
                  </a:cubicBezTo>
                  <a:cubicBezTo>
                    <a:pt x="2190" y="0"/>
                    <a:pt x="2217" y="20"/>
                    <a:pt x="2243" y="46"/>
                  </a:cubicBezTo>
                  <a:cubicBezTo>
                    <a:pt x="2269" y="66"/>
                    <a:pt x="2296" y="66"/>
                    <a:pt x="2316" y="85"/>
                  </a:cubicBezTo>
                  <a:cubicBezTo>
                    <a:pt x="2335" y="105"/>
                    <a:pt x="2347" y="118"/>
                    <a:pt x="2367" y="138"/>
                  </a:cubicBezTo>
                  <a:lnTo>
                    <a:pt x="2367" y="138"/>
                  </a:lnTo>
                  <a:cubicBezTo>
                    <a:pt x="2361" y="197"/>
                    <a:pt x="2361" y="231"/>
                    <a:pt x="2342" y="283"/>
                  </a:cubicBezTo>
                  <a:cubicBezTo>
                    <a:pt x="2329" y="323"/>
                    <a:pt x="2309" y="343"/>
                    <a:pt x="2309" y="376"/>
                  </a:cubicBezTo>
                  <a:cubicBezTo>
                    <a:pt x="2309" y="395"/>
                    <a:pt x="2329" y="402"/>
                    <a:pt x="2347" y="409"/>
                  </a:cubicBezTo>
                  <a:cubicBezTo>
                    <a:pt x="2400" y="448"/>
                    <a:pt x="2433" y="468"/>
                    <a:pt x="2479" y="521"/>
                  </a:cubicBezTo>
                  <a:cubicBezTo>
                    <a:pt x="2532" y="587"/>
                    <a:pt x="2532" y="653"/>
                    <a:pt x="2545" y="738"/>
                  </a:cubicBezTo>
                  <a:cubicBezTo>
                    <a:pt x="2552" y="778"/>
                    <a:pt x="2572" y="798"/>
                    <a:pt x="2611" y="818"/>
                  </a:cubicBezTo>
                  <a:cubicBezTo>
                    <a:pt x="2651" y="837"/>
                    <a:pt x="2664" y="864"/>
                    <a:pt x="2710" y="870"/>
                  </a:cubicBezTo>
                  <a:cubicBezTo>
                    <a:pt x="2730" y="877"/>
                    <a:pt x="2743" y="864"/>
                    <a:pt x="2763" y="877"/>
                  </a:cubicBezTo>
                  <a:cubicBezTo>
                    <a:pt x="2783" y="883"/>
                    <a:pt x="2776" y="910"/>
                    <a:pt x="2789" y="930"/>
                  </a:cubicBezTo>
                  <a:cubicBezTo>
                    <a:pt x="2803" y="963"/>
                    <a:pt x="2822" y="976"/>
                    <a:pt x="2855" y="989"/>
                  </a:cubicBezTo>
                  <a:cubicBezTo>
                    <a:pt x="2921" y="1035"/>
                    <a:pt x="2974" y="1042"/>
                    <a:pt x="3027" y="1101"/>
                  </a:cubicBezTo>
                  <a:cubicBezTo>
                    <a:pt x="3053" y="1128"/>
                    <a:pt x="3053" y="1154"/>
                    <a:pt x="3060" y="1187"/>
                  </a:cubicBezTo>
                  <a:cubicBezTo>
                    <a:pt x="3067" y="1240"/>
                    <a:pt x="3099" y="1266"/>
                    <a:pt x="3119" y="1312"/>
                  </a:cubicBezTo>
                  <a:cubicBezTo>
                    <a:pt x="3159" y="1391"/>
                    <a:pt x="3165" y="1451"/>
                    <a:pt x="3231" y="1510"/>
                  </a:cubicBezTo>
                  <a:cubicBezTo>
                    <a:pt x="3264" y="1536"/>
                    <a:pt x="3278" y="1556"/>
                    <a:pt x="3311" y="1583"/>
                  </a:cubicBezTo>
                  <a:cubicBezTo>
                    <a:pt x="3343" y="1603"/>
                    <a:pt x="3390" y="1616"/>
                    <a:pt x="3390" y="1662"/>
                  </a:cubicBezTo>
                  <a:cubicBezTo>
                    <a:pt x="3390" y="1695"/>
                    <a:pt x="3390" y="1715"/>
                    <a:pt x="3390" y="1748"/>
                  </a:cubicBezTo>
                  <a:cubicBezTo>
                    <a:pt x="3390" y="1800"/>
                    <a:pt x="3456" y="1787"/>
                    <a:pt x="3508" y="1800"/>
                  </a:cubicBezTo>
                  <a:cubicBezTo>
                    <a:pt x="3555" y="1807"/>
                    <a:pt x="3548" y="1860"/>
                    <a:pt x="3555" y="1906"/>
                  </a:cubicBezTo>
                  <a:cubicBezTo>
                    <a:pt x="3574" y="1965"/>
                    <a:pt x="3614" y="1985"/>
                    <a:pt x="3667" y="2011"/>
                  </a:cubicBezTo>
                  <a:cubicBezTo>
                    <a:pt x="3700" y="2031"/>
                    <a:pt x="3719" y="2038"/>
                    <a:pt x="3753" y="2051"/>
                  </a:cubicBezTo>
                  <a:cubicBezTo>
                    <a:pt x="3719" y="2084"/>
                    <a:pt x="3733" y="2110"/>
                    <a:pt x="3713" y="2150"/>
                  </a:cubicBezTo>
                  <a:lnTo>
                    <a:pt x="3713" y="2150"/>
                  </a:lnTo>
                  <a:cubicBezTo>
                    <a:pt x="3713" y="2150"/>
                    <a:pt x="3713" y="2150"/>
                    <a:pt x="3706" y="2150"/>
                  </a:cubicBezTo>
                  <a:cubicBezTo>
                    <a:pt x="3673" y="2150"/>
                    <a:pt x="3660" y="2176"/>
                    <a:pt x="3627" y="2183"/>
                  </a:cubicBezTo>
                  <a:cubicBezTo>
                    <a:pt x="3607" y="2189"/>
                    <a:pt x="3581" y="2196"/>
                    <a:pt x="3581" y="2216"/>
                  </a:cubicBezTo>
                  <a:cubicBezTo>
                    <a:pt x="3581" y="2255"/>
                    <a:pt x="3601" y="2275"/>
                    <a:pt x="3601" y="2321"/>
                  </a:cubicBezTo>
                  <a:cubicBezTo>
                    <a:pt x="3673" y="2275"/>
                    <a:pt x="3726" y="2262"/>
                    <a:pt x="3799" y="2222"/>
                  </a:cubicBezTo>
                  <a:cubicBezTo>
                    <a:pt x="3871" y="2189"/>
                    <a:pt x="3898" y="2117"/>
                    <a:pt x="3983" y="2110"/>
                  </a:cubicBezTo>
                  <a:cubicBezTo>
                    <a:pt x="4062" y="2110"/>
                    <a:pt x="4115" y="2064"/>
                    <a:pt x="4161" y="1998"/>
                  </a:cubicBezTo>
                  <a:cubicBezTo>
                    <a:pt x="4201" y="1932"/>
                    <a:pt x="4194" y="1827"/>
                    <a:pt x="4267" y="1827"/>
                  </a:cubicBezTo>
                  <a:cubicBezTo>
                    <a:pt x="4293" y="1827"/>
                    <a:pt x="4287" y="1860"/>
                    <a:pt x="4287" y="1879"/>
                  </a:cubicBezTo>
                  <a:cubicBezTo>
                    <a:pt x="4287" y="1939"/>
                    <a:pt x="4287" y="1972"/>
                    <a:pt x="4287" y="2025"/>
                  </a:cubicBezTo>
                  <a:cubicBezTo>
                    <a:pt x="4320" y="2031"/>
                    <a:pt x="4340" y="2038"/>
                    <a:pt x="4372" y="2038"/>
                  </a:cubicBezTo>
                  <a:cubicBezTo>
                    <a:pt x="4392" y="2038"/>
                    <a:pt x="4392" y="2011"/>
                    <a:pt x="4399" y="1998"/>
                  </a:cubicBezTo>
                  <a:cubicBezTo>
                    <a:pt x="4405" y="1959"/>
                    <a:pt x="4412" y="1939"/>
                    <a:pt x="4419" y="1899"/>
                  </a:cubicBezTo>
                  <a:cubicBezTo>
                    <a:pt x="4425" y="1840"/>
                    <a:pt x="4425" y="1800"/>
                    <a:pt x="4445" y="1748"/>
                  </a:cubicBezTo>
                  <a:cubicBezTo>
                    <a:pt x="4458" y="1715"/>
                    <a:pt x="4458" y="1688"/>
                    <a:pt x="4485" y="1668"/>
                  </a:cubicBezTo>
                  <a:cubicBezTo>
                    <a:pt x="4551" y="1616"/>
                    <a:pt x="4603" y="1616"/>
                    <a:pt x="4683" y="1616"/>
                  </a:cubicBezTo>
                  <a:cubicBezTo>
                    <a:pt x="4755" y="1616"/>
                    <a:pt x="4795" y="1649"/>
                    <a:pt x="4867" y="1649"/>
                  </a:cubicBezTo>
                  <a:cubicBezTo>
                    <a:pt x="4979" y="1649"/>
                    <a:pt x="5025" y="1569"/>
                    <a:pt x="5144" y="1569"/>
                  </a:cubicBezTo>
                  <a:cubicBezTo>
                    <a:pt x="5190" y="1569"/>
                    <a:pt x="5217" y="1596"/>
                    <a:pt x="5263" y="1616"/>
                  </a:cubicBezTo>
                  <a:cubicBezTo>
                    <a:pt x="5296" y="1629"/>
                    <a:pt x="5316" y="1629"/>
                    <a:pt x="5355" y="1635"/>
                  </a:cubicBezTo>
                  <a:cubicBezTo>
                    <a:pt x="5382" y="1642"/>
                    <a:pt x="5395" y="1649"/>
                    <a:pt x="5421" y="1655"/>
                  </a:cubicBezTo>
                  <a:cubicBezTo>
                    <a:pt x="5461" y="1662"/>
                    <a:pt x="5507" y="1675"/>
                    <a:pt x="5507" y="1715"/>
                  </a:cubicBezTo>
                  <a:cubicBezTo>
                    <a:pt x="5507" y="1741"/>
                    <a:pt x="5481" y="1748"/>
                    <a:pt x="5474" y="1774"/>
                  </a:cubicBezTo>
                  <a:cubicBezTo>
                    <a:pt x="5454" y="1807"/>
                    <a:pt x="5448" y="1827"/>
                    <a:pt x="5448" y="1866"/>
                  </a:cubicBezTo>
                  <a:cubicBezTo>
                    <a:pt x="5448" y="1906"/>
                    <a:pt x="5448" y="1932"/>
                    <a:pt x="5448" y="1972"/>
                  </a:cubicBezTo>
                  <a:cubicBezTo>
                    <a:pt x="5421" y="1998"/>
                    <a:pt x="5415" y="2025"/>
                    <a:pt x="5401" y="2051"/>
                  </a:cubicBezTo>
                  <a:cubicBezTo>
                    <a:pt x="5342" y="2163"/>
                    <a:pt x="5289" y="2262"/>
                    <a:pt x="5164" y="2269"/>
                  </a:cubicBezTo>
                  <a:cubicBezTo>
                    <a:pt x="4999" y="2282"/>
                    <a:pt x="4913" y="2354"/>
                    <a:pt x="4748" y="2354"/>
                  </a:cubicBezTo>
                  <a:cubicBezTo>
                    <a:pt x="4683" y="2354"/>
                    <a:pt x="4650" y="2334"/>
                    <a:pt x="4584" y="2334"/>
                  </a:cubicBezTo>
                  <a:cubicBezTo>
                    <a:pt x="4531" y="2334"/>
                    <a:pt x="4498" y="2348"/>
                    <a:pt x="4445" y="2354"/>
                  </a:cubicBezTo>
                  <a:cubicBezTo>
                    <a:pt x="4399" y="2361"/>
                    <a:pt x="4372" y="2348"/>
                    <a:pt x="4333" y="2361"/>
                  </a:cubicBezTo>
                  <a:cubicBezTo>
                    <a:pt x="4346" y="2387"/>
                    <a:pt x="4372" y="2394"/>
                    <a:pt x="4405" y="2401"/>
                  </a:cubicBezTo>
                  <a:cubicBezTo>
                    <a:pt x="4452" y="2420"/>
                    <a:pt x="4478" y="2440"/>
                    <a:pt x="4531" y="2440"/>
                  </a:cubicBezTo>
                  <a:cubicBezTo>
                    <a:pt x="4557" y="2440"/>
                    <a:pt x="4570" y="2440"/>
                    <a:pt x="4597" y="2440"/>
                  </a:cubicBezTo>
                  <a:lnTo>
                    <a:pt x="4597" y="2440"/>
                  </a:lnTo>
                  <a:cubicBezTo>
                    <a:pt x="5045" y="2374"/>
                    <a:pt x="5045" y="2374"/>
                    <a:pt x="5045" y="2374"/>
                  </a:cubicBezTo>
                  <a:lnTo>
                    <a:pt x="5045" y="2374"/>
                  </a:lnTo>
                  <a:cubicBezTo>
                    <a:pt x="5045" y="2394"/>
                    <a:pt x="5045" y="2401"/>
                    <a:pt x="5045" y="2420"/>
                  </a:cubicBezTo>
                  <a:cubicBezTo>
                    <a:pt x="5045" y="2493"/>
                    <a:pt x="5006" y="2526"/>
                    <a:pt x="4973" y="2592"/>
                  </a:cubicBezTo>
                  <a:cubicBezTo>
                    <a:pt x="4946" y="2645"/>
                    <a:pt x="4946" y="2684"/>
                    <a:pt x="4946" y="2744"/>
                  </a:cubicBezTo>
                  <a:cubicBezTo>
                    <a:pt x="4946" y="2757"/>
                    <a:pt x="4953" y="2763"/>
                    <a:pt x="4959" y="2776"/>
                  </a:cubicBezTo>
                  <a:cubicBezTo>
                    <a:pt x="4979" y="2750"/>
                    <a:pt x="4979" y="2724"/>
                    <a:pt x="4993" y="2697"/>
                  </a:cubicBezTo>
                  <a:cubicBezTo>
                    <a:pt x="5012" y="2658"/>
                    <a:pt x="5025" y="2631"/>
                    <a:pt x="5052" y="2598"/>
                  </a:cubicBezTo>
                  <a:cubicBezTo>
                    <a:pt x="5078" y="2552"/>
                    <a:pt x="5091" y="2526"/>
                    <a:pt x="5118" y="2473"/>
                  </a:cubicBezTo>
                  <a:cubicBezTo>
                    <a:pt x="5184" y="2381"/>
                    <a:pt x="5243" y="2348"/>
                    <a:pt x="5336" y="2275"/>
                  </a:cubicBezTo>
                  <a:cubicBezTo>
                    <a:pt x="5355" y="2295"/>
                    <a:pt x="5355" y="2321"/>
                    <a:pt x="5382" y="2328"/>
                  </a:cubicBezTo>
                  <a:cubicBezTo>
                    <a:pt x="5434" y="2341"/>
                    <a:pt x="5467" y="2348"/>
                    <a:pt x="5520" y="2348"/>
                  </a:cubicBezTo>
                  <a:cubicBezTo>
                    <a:pt x="5540" y="2348"/>
                    <a:pt x="5540" y="2321"/>
                    <a:pt x="5540" y="2302"/>
                  </a:cubicBezTo>
                  <a:cubicBezTo>
                    <a:pt x="5540" y="2269"/>
                    <a:pt x="5540" y="2249"/>
                    <a:pt x="5540" y="2216"/>
                  </a:cubicBezTo>
                  <a:cubicBezTo>
                    <a:pt x="5540" y="2176"/>
                    <a:pt x="5573" y="2163"/>
                    <a:pt x="5573" y="2123"/>
                  </a:cubicBezTo>
                  <a:cubicBezTo>
                    <a:pt x="5573" y="2084"/>
                    <a:pt x="5573" y="2058"/>
                    <a:pt x="5573" y="2018"/>
                  </a:cubicBezTo>
                  <a:cubicBezTo>
                    <a:pt x="5573" y="1992"/>
                    <a:pt x="5599" y="1985"/>
                    <a:pt x="5619" y="1978"/>
                  </a:cubicBezTo>
                  <a:cubicBezTo>
                    <a:pt x="5659" y="1952"/>
                    <a:pt x="5679" y="1932"/>
                    <a:pt x="5711" y="1893"/>
                  </a:cubicBezTo>
                  <a:cubicBezTo>
                    <a:pt x="5718" y="1893"/>
                    <a:pt x="5718" y="1899"/>
                    <a:pt x="5725" y="1899"/>
                  </a:cubicBezTo>
                  <a:cubicBezTo>
                    <a:pt x="5791" y="1899"/>
                    <a:pt x="5830" y="1879"/>
                    <a:pt x="5896" y="1879"/>
                  </a:cubicBezTo>
                  <a:cubicBezTo>
                    <a:pt x="5942" y="1879"/>
                    <a:pt x="5962" y="1879"/>
                    <a:pt x="6008" y="1886"/>
                  </a:cubicBezTo>
                  <a:cubicBezTo>
                    <a:pt x="6041" y="1893"/>
                    <a:pt x="6048" y="1919"/>
                    <a:pt x="6081" y="1932"/>
                  </a:cubicBezTo>
                  <a:cubicBezTo>
                    <a:pt x="6153" y="1959"/>
                    <a:pt x="6206" y="1959"/>
                    <a:pt x="6285" y="1965"/>
                  </a:cubicBezTo>
                  <a:cubicBezTo>
                    <a:pt x="6378" y="1978"/>
                    <a:pt x="6424" y="2018"/>
                    <a:pt x="6516" y="2025"/>
                  </a:cubicBezTo>
                  <a:cubicBezTo>
                    <a:pt x="6595" y="2064"/>
                    <a:pt x="6648" y="2077"/>
                    <a:pt x="6721" y="2130"/>
                  </a:cubicBezTo>
                  <a:cubicBezTo>
                    <a:pt x="6727" y="2130"/>
                    <a:pt x="6734" y="2137"/>
                    <a:pt x="6740" y="2137"/>
                  </a:cubicBezTo>
                  <a:close/>
                </a:path>
              </a:pathLst>
            </a:custGeom>
            <a:grpFill/>
            <a:ln w="28575" cap="flat" cmpd="sng">
              <a:solidFill>
                <a:srgbClr val="00000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8549BFE0-C4A1-5D4B-89AE-3DAE4885D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727" y="3832220"/>
              <a:ext cx="2427130" cy="2341563"/>
            </a:xfrm>
            <a:custGeom>
              <a:avLst/>
              <a:gdLst>
                <a:gd name="T0" fmla="*/ 4340 w 6741"/>
                <a:gd name="T1" fmla="*/ 1609 h 6504"/>
                <a:gd name="T2" fmla="*/ 4260 w 6741"/>
                <a:gd name="T3" fmla="*/ 1629 h 6504"/>
                <a:gd name="T4" fmla="*/ 4379 w 6741"/>
                <a:gd name="T5" fmla="*/ 1457 h 6504"/>
                <a:gd name="T6" fmla="*/ 4208 w 6741"/>
                <a:gd name="T7" fmla="*/ 1629 h 6504"/>
                <a:gd name="T8" fmla="*/ 4379 w 6741"/>
                <a:gd name="T9" fmla="*/ 1457 h 6504"/>
                <a:gd name="T10" fmla="*/ 4854 w 6741"/>
                <a:gd name="T11" fmla="*/ 1523 h 6504"/>
                <a:gd name="T12" fmla="*/ 4920 w 6741"/>
                <a:gd name="T13" fmla="*/ 1471 h 6504"/>
                <a:gd name="T14" fmla="*/ 4788 w 6741"/>
                <a:gd name="T15" fmla="*/ 1378 h 6504"/>
                <a:gd name="T16" fmla="*/ 4551 w 6741"/>
                <a:gd name="T17" fmla="*/ 1240 h 6504"/>
                <a:gd name="T18" fmla="*/ 4557 w 6741"/>
                <a:gd name="T19" fmla="*/ 1477 h 6504"/>
                <a:gd name="T20" fmla="*/ 4775 w 6741"/>
                <a:gd name="T21" fmla="*/ 1523 h 6504"/>
                <a:gd name="T22" fmla="*/ 6740 w 6741"/>
                <a:gd name="T23" fmla="*/ 2137 h 6504"/>
                <a:gd name="T24" fmla="*/ 6655 w 6741"/>
                <a:gd name="T25" fmla="*/ 2585 h 6504"/>
                <a:gd name="T26" fmla="*/ 6391 w 6741"/>
                <a:gd name="T27" fmla="*/ 3054 h 6504"/>
                <a:gd name="T28" fmla="*/ 6298 w 6741"/>
                <a:gd name="T29" fmla="*/ 3337 h 6504"/>
                <a:gd name="T30" fmla="*/ 6048 w 6741"/>
                <a:gd name="T31" fmla="*/ 3667 h 6504"/>
                <a:gd name="T32" fmla="*/ 5817 w 6741"/>
                <a:gd name="T33" fmla="*/ 3871 h 6504"/>
                <a:gd name="T34" fmla="*/ 5408 w 6741"/>
                <a:gd name="T35" fmla="*/ 4241 h 6504"/>
                <a:gd name="T36" fmla="*/ 5487 w 6741"/>
                <a:gd name="T37" fmla="*/ 4551 h 6504"/>
                <a:gd name="T38" fmla="*/ 5349 w 6741"/>
                <a:gd name="T39" fmla="*/ 4933 h 6504"/>
                <a:gd name="T40" fmla="*/ 5190 w 6741"/>
                <a:gd name="T41" fmla="*/ 5118 h 6504"/>
                <a:gd name="T42" fmla="*/ 4999 w 6741"/>
                <a:gd name="T43" fmla="*/ 5639 h 6504"/>
                <a:gd name="T44" fmla="*/ 4874 w 6741"/>
                <a:gd name="T45" fmla="*/ 5942 h 6504"/>
                <a:gd name="T46" fmla="*/ 4452 w 6741"/>
                <a:gd name="T47" fmla="*/ 6503 h 6504"/>
                <a:gd name="T48" fmla="*/ 1280 w 6741"/>
                <a:gd name="T49" fmla="*/ 6015 h 6504"/>
                <a:gd name="T50" fmla="*/ 930 w 6741"/>
                <a:gd name="T51" fmla="*/ 5527 h 6504"/>
                <a:gd name="T52" fmla="*/ 805 w 6741"/>
                <a:gd name="T53" fmla="*/ 5118 h 6504"/>
                <a:gd name="T54" fmla="*/ 785 w 6741"/>
                <a:gd name="T55" fmla="*/ 4828 h 6504"/>
                <a:gd name="T56" fmla="*/ 957 w 6741"/>
                <a:gd name="T57" fmla="*/ 4663 h 6504"/>
                <a:gd name="T58" fmla="*/ 1207 w 6741"/>
                <a:gd name="T59" fmla="*/ 2308 h 6504"/>
                <a:gd name="T60" fmla="*/ 759 w 6741"/>
                <a:gd name="T61" fmla="*/ 2170 h 6504"/>
                <a:gd name="T62" fmla="*/ 396 w 6741"/>
                <a:gd name="T63" fmla="*/ 1978 h 6504"/>
                <a:gd name="T64" fmla="*/ 198 w 6741"/>
                <a:gd name="T65" fmla="*/ 1695 h 6504"/>
                <a:gd name="T66" fmla="*/ 40 w 6741"/>
                <a:gd name="T67" fmla="*/ 1372 h 6504"/>
                <a:gd name="T68" fmla="*/ 7 w 6741"/>
                <a:gd name="T69" fmla="*/ 666 h 6504"/>
                <a:gd name="T70" fmla="*/ 528 w 6741"/>
                <a:gd name="T71" fmla="*/ 587 h 6504"/>
                <a:gd name="T72" fmla="*/ 845 w 6741"/>
                <a:gd name="T73" fmla="*/ 488 h 6504"/>
                <a:gd name="T74" fmla="*/ 1247 w 6741"/>
                <a:gd name="T75" fmla="*/ 415 h 6504"/>
                <a:gd name="T76" fmla="*/ 1432 w 6741"/>
                <a:gd name="T77" fmla="*/ 343 h 6504"/>
                <a:gd name="T78" fmla="*/ 1702 w 6741"/>
                <a:gd name="T79" fmla="*/ 323 h 6504"/>
                <a:gd name="T80" fmla="*/ 1940 w 6741"/>
                <a:gd name="T81" fmla="*/ 66 h 6504"/>
                <a:gd name="T82" fmla="*/ 2367 w 6741"/>
                <a:gd name="T83" fmla="*/ 138 h 6504"/>
                <a:gd name="T84" fmla="*/ 2347 w 6741"/>
                <a:gd name="T85" fmla="*/ 409 h 6504"/>
                <a:gd name="T86" fmla="*/ 2710 w 6741"/>
                <a:gd name="T87" fmla="*/ 870 h 6504"/>
                <a:gd name="T88" fmla="*/ 3027 w 6741"/>
                <a:gd name="T89" fmla="*/ 1101 h 6504"/>
                <a:gd name="T90" fmla="*/ 3311 w 6741"/>
                <a:gd name="T91" fmla="*/ 1583 h 6504"/>
                <a:gd name="T92" fmla="*/ 3555 w 6741"/>
                <a:gd name="T93" fmla="*/ 1906 h 6504"/>
                <a:gd name="T94" fmla="*/ 3713 w 6741"/>
                <a:gd name="T95" fmla="*/ 2150 h 6504"/>
                <a:gd name="T96" fmla="*/ 3601 w 6741"/>
                <a:gd name="T97" fmla="*/ 2321 h 6504"/>
                <a:gd name="T98" fmla="*/ 4267 w 6741"/>
                <a:gd name="T99" fmla="*/ 1827 h 6504"/>
                <a:gd name="T100" fmla="*/ 4399 w 6741"/>
                <a:gd name="T101" fmla="*/ 1998 h 6504"/>
                <a:gd name="T102" fmla="*/ 4683 w 6741"/>
                <a:gd name="T103" fmla="*/ 1616 h 6504"/>
                <a:gd name="T104" fmla="*/ 5355 w 6741"/>
                <a:gd name="T105" fmla="*/ 1635 h 6504"/>
                <a:gd name="T106" fmla="*/ 5448 w 6741"/>
                <a:gd name="T107" fmla="*/ 1866 h 6504"/>
                <a:gd name="T108" fmla="*/ 4748 w 6741"/>
                <a:gd name="T109" fmla="*/ 2354 h 6504"/>
                <a:gd name="T110" fmla="*/ 4405 w 6741"/>
                <a:gd name="T111" fmla="*/ 2401 h 6504"/>
                <a:gd name="T112" fmla="*/ 5045 w 6741"/>
                <a:gd name="T113" fmla="*/ 2374 h 6504"/>
                <a:gd name="T114" fmla="*/ 4946 w 6741"/>
                <a:gd name="T115" fmla="*/ 2744 h 6504"/>
                <a:gd name="T116" fmla="*/ 5118 w 6741"/>
                <a:gd name="T117" fmla="*/ 2473 h 6504"/>
                <a:gd name="T118" fmla="*/ 5540 w 6741"/>
                <a:gd name="T119" fmla="*/ 2302 h 6504"/>
                <a:gd name="T120" fmla="*/ 5619 w 6741"/>
                <a:gd name="T121" fmla="*/ 1978 h 6504"/>
                <a:gd name="T122" fmla="*/ 6008 w 6741"/>
                <a:gd name="T123" fmla="*/ 1886 h 6504"/>
                <a:gd name="T124" fmla="*/ 6721 w 6741"/>
                <a:gd name="T125" fmla="*/ 2130 h 6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41" h="6504">
                  <a:moveTo>
                    <a:pt x="4353" y="1655"/>
                  </a:moveTo>
                  <a:lnTo>
                    <a:pt x="4353" y="1655"/>
                  </a:lnTo>
                  <a:cubicBezTo>
                    <a:pt x="4353" y="1616"/>
                    <a:pt x="4353" y="1616"/>
                    <a:pt x="4353" y="1616"/>
                  </a:cubicBezTo>
                  <a:cubicBezTo>
                    <a:pt x="4340" y="1609"/>
                    <a:pt x="4340" y="1609"/>
                    <a:pt x="4340" y="1609"/>
                  </a:cubicBezTo>
                  <a:cubicBezTo>
                    <a:pt x="4333" y="1596"/>
                    <a:pt x="4333" y="1596"/>
                    <a:pt x="4333" y="1596"/>
                  </a:cubicBezTo>
                  <a:lnTo>
                    <a:pt x="4333" y="1596"/>
                  </a:lnTo>
                  <a:cubicBezTo>
                    <a:pt x="4326" y="1596"/>
                    <a:pt x="4320" y="1589"/>
                    <a:pt x="4313" y="1589"/>
                  </a:cubicBezTo>
                  <a:cubicBezTo>
                    <a:pt x="4287" y="1589"/>
                    <a:pt x="4280" y="1616"/>
                    <a:pt x="4260" y="1629"/>
                  </a:cubicBezTo>
                  <a:cubicBezTo>
                    <a:pt x="4227" y="1655"/>
                    <a:pt x="4208" y="1668"/>
                    <a:pt x="4188" y="1708"/>
                  </a:cubicBezTo>
                  <a:cubicBezTo>
                    <a:pt x="4194" y="1708"/>
                    <a:pt x="4201" y="1708"/>
                    <a:pt x="4208" y="1708"/>
                  </a:cubicBezTo>
                  <a:cubicBezTo>
                    <a:pt x="4267" y="1708"/>
                    <a:pt x="4300" y="1688"/>
                    <a:pt x="4353" y="1655"/>
                  </a:cubicBezTo>
                  <a:close/>
                  <a:moveTo>
                    <a:pt x="4379" y="1457"/>
                  </a:moveTo>
                  <a:lnTo>
                    <a:pt x="4379" y="1457"/>
                  </a:lnTo>
                  <a:cubicBezTo>
                    <a:pt x="4333" y="1457"/>
                    <a:pt x="4307" y="1471"/>
                    <a:pt x="4260" y="1504"/>
                  </a:cubicBezTo>
                  <a:cubicBezTo>
                    <a:pt x="4221" y="1536"/>
                    <a:pt x="4175" y="1556"/>
                    <a:pt x="4175" y="1609"/>
                  </a:cubicBezTo>
                  <a:cubicBezTo>
                    <a:pt x="4175" y="1622"/>
                    <a:pt x="4188" y="1629"/>
                    <a:pt x="4208" y="1629"/>
                  </a:cubicBezTo>
                  <a:cubicBezTo>
                    <a:pt x="4227" y="1629"/>
                    <a:pt x="4227" y="1609"/>
                    <a:pt x="4241" y="1596"/>
                  </a:cubicBezTo>
                  <a:cubicBezTo>
                    <a:pt x="4273" y="1563"/>
                    <a:pt x="4293" y="1550"/>
                    <a:pt x="4333" y="1536"/>
                  </a:cubicBezTo>
                  <a:cubicBezTo>
                    <a:pt x="4372" y="1523"/>
                    <a:pt x="4432" y="1530"/>
                    <a:pt x="4432" y="1484"/>
                  </a:cubicBezTo>
                  <a:cubicBezTo>
                    <a:pt x="4432" y="1464"/>
                    <a:pt x="4399" y="1457"/>
                    <a:pt x="4379" y="1457"/>
                  </a:cubicBezTo>
                  <a:close/>
                  <a:moveTo>
                    <a:pt x="4920" y="1471"/>
                  </a:moveTo>
                  <a:lnTo>
                    <a:pt x="4920" y="1471"/>
                  </a:lnTo>
                  <a:cubicBezTo>
                    <a:pt x="4894" y="1471"/>
                    <a:pt x="4887" y="1490"/>
                    <a:pt x="4874" y="1504"/>
                  </a:cubicBezTo>
                  <a:cubicBezTo>
                    <a:pt x="4867" y="1510"/>
                    <a:pt x="4854" y="1517"/>
                    <a:pt x="4854" y="1523"/>
                  </a:cubicBezTo>
                  <a:cubicBezTo>
                    <a:pt x="4854" y="1556"/>
                    <a:pt x="4887" y="1583"/>
                    <a:pt x="4920" y="1583"/>
                  </a:cubicBezTo>
                  <a:cubicBezTo>
                    <a:pt x="4940" y="1583"/>
                    <a:pt x="4953" y="1563"/>
                    <a:pt x="4973" y="1550"/>
                  </a:cubicBezTo>
                  <a:cubicBezTo>
                    <a:pt x="4986" y="1550"/>
                    <a:pt x="4999" y="1543"/>
                    <a:pt x="4999" y="1523"/>
                  </a:cubicBezTo>
                  <a:cubicBezTo>
                    <a:pt x="4999" y="1484"/>
                    <a:pt x="4959" y="1471"/>
                    <a:pt x="4920" y="1471"/>
                  </a:cubicBezTo>
                  <a:close/>
                  <a:moveTo>
                    <a:pt x="4801" y="1523"/>
                  </a:moveTo>
                  <a:lnTo>
                    <a:pt x="4801" y="1523"/>
                  </a:lnTo>
                  <a:cubicBezTo>
                    <a:pt x="4801" y="1490"/>
                    <a:pt x="4801" y="1471"/>
                    <a:pt x="4801" y="1444"/>
                  </a:cubicBezTo>
                  <a:cubicBezTo>
                    <a:pt x="4801" y="1418"/>
                    <a:pt x="4808" y="1398"/>
                    <a:pt x="4788" y="1378"/>
                  </a:cubicBezTo>
                  <a:cubicBezTo>
                    <a:pt x="4768" y="1352"/>
                    <a:pt x="4742" y="1358"/>
                    <a:pt x="4709" y="1345"/>
                  </a:cubicBezTo>
                  <a:cubicBezTo>
                    <a:pt x="4669" y="1325"/>
                    <a:pt x="4650" y="1292"/>
                    <a:pt x="4610" y="1273"/>
                  </a:cubicBezTo>
                  <a:lnTo>
                    <a:pt x="4610" y="1273"/>
                  </a:lnTo>
                  <a:cubicBezTo>
                    <a:pt x="4590" y="1260"/>
                    <a:pt x="4577" y="1240"/>
                    <a:pt x="4551" y="1240"/>
                  </a:cubicBezTo>
                  <a:cubicBezTo>
                    <a:pt x="4531" y="1240"/>
                    <a:pt x="4531" y="1260"/>
                    <a:pt x="4524" y="1279"/>
                  </a:cubicBezTo>
                  <a:cubicBezTo>
                    <a:pt x="4511" y="1299"/>
                    <a:pt x="4485" y="1306"/>
                    <a:pt x="4485" y="1325"/>
                  </a:cubicBezTo>
                  <a:cubicBezTo>
                    <a:pt x="4485" y="1358"/>
                    <a:pt x="4518" y="1372"/>
                    <a:pt x="4524" y="1398"/>
                  </a:cubicBezTo>
                  <a:cubicBezTo>
                    <a:pt x="4537" y="1424"/>
                    <a:pt x="4537" y="1451"/>
                    <a:pt x="4557" y="1477"/>
                  </a:cubicBezTo>
                  <a:cubicBezTo>
                    <a:pt x="4590" y="1504"/>
                    <a:pt x="4623" y="1490"/>
                    <a:pt x="4669" y="1504"/>
                  </a:cubicBezTo>
                  <a:cubicBezTo>
                    <a:pt x="4709" y="1510"/>
                    <a:pt x="4735" y="1517"/>
                    <a:pt x="4775" y="1523"/>
                  </a:cubicBezTo>
                  <a:cubicBezTo>
                    <a:pt x="4801" y="1523"/>
                    <a:pt x="4801" y="1523"/>
                    <a:pt x="4801" y="1523"/>
                  </a:cubicBezTo>
                  <a:close/>
                  <a:moveTo>
                    <a:pt x="4775" y="1523"/>
                  </a:moveTo>
                  <a:lnTo>
                    <a:pt x="4775" y="1523"/>
                  </a:lnTo>
                  <a:cubicBezTo>
                    <a:pt x="4801" y="1523"/>
                    <a:pt x="4801" y="1523"/>
                    <a:pt x="4801" y="1523"/>
                  </a:cubicBezTo>
                  <a:lnTo>
                    <a:pt x="6740" y="2137"/>
                  </a:lnTo>
                  <a:lnTo>
                    <a:pt x="6740" y="2137"/>
                  </a:lnTo>
                  <a:cubicBezTo>
                    <a:pt x="6708" y="2236"/>
                    <a:pt x="6701" y="2288"/>
                    <a:pt x="6668" y="2381"/>
                  </a:cubicBezTo>
                  <a:cubicBezTo>
                    <a:pt x="6648" y="2420"/>
                    <a:pt x="6609" y="2433"/>
                    <a:pt x="6609" y="2480"/>
                  </a:cubicBezTo>
                  <a:cubicBezTo>
                    <a:pt x="6609" y="2506"/>
                    <a:pt x="6641" y="2506"/>
                    <a:pt x="6648" y="2532"/>
                  </a:cubicBezTo>
                  <a:cubicBezTo>
                    <a:pt x="6661" y="2552"/>
                    <a:pt x="6655" y="2565"/>
                    <a:pt x="6655" y="2585"/>
                  </a:cubicBezTo>
                  <a:cubicBezTo>
                    <a:pt x="6655" y="2645"/>
                    <a:pt x="6615" y="2664"/>
                    <a:pt x="6595" y="2717"/>
                  </a:cubicBezTo>
                  <a:cubicBezTo>
                    <a:pt x="6556" y="2790"/>
                    <a:pt x="6562" y="2849"/>
                    <a:pt x="6516" y="2915"/>
                  </a:cubicBezTo>
                  <a:cubicBezTo>
                    <a:pt x="6490" y="2948"/>
                    <a:pt x="6457" y="2948"/>
                    <a:pt x="6424" y="2974"/>
                  </a:cubicBezTo>
                  <a:cubicBezTo>
                    <a:pt x="6397" y="2994"/>
                    <a:pt x="6404" y="3020"/>
                    <a:pt x="6391" y="3054"/>
                  </a:cubicBezTo>
                  <a:cubicBezTo>
                    <a:pt x="6371" y="3086"/>
                    <a:pt x="6365" y="3113"/>
                    <a:pt x="6351" y="3152"/>
                  </a:cubicBezTo>
                  <a:cubicBezTo>
                    <a:pt x="6338" y="3185"/>
                    <a:pt x="6338" y="3205"/>
                    <a:pt x="6325" y="3238"/>
                  </a:cubicBezTo>
                  <a:cubicBezTo>
                    <a:pt x="6312" y="3265"/>
                    <a:pt x="6292" y="3271"/>
                    <a:pt x="6292" y="3298"/>
                  </a:cubicBezTo>
                  <a:cubicBezTo>
                    <a:pt x="6292" y="3311"/>
                    <a:pt x="6298" y="3317"/>
                    <a:pt x="6298" y="3337"/>
                  </a:cubicBezTo>
                  <a:cubicBezTo>
                    <a:pt x="6298" y="3377"/>
                    <a:pt x="6252" y="3390"/>
                    <a:pt x="6226" y="3423"/>
                  </a:cubicBezTo>
                  <a:cubicBezTo>
                    <a:pt x="6206" y="3449"/>
                    <a:pt x="6199" y="3469"/>
                    <a:pt x="6186" y="3502"/>
                  </a:cubicBezTo>
                  <a:cubicBezTo>
                    <a:pt x="6153" y="3561"/>
                    <a:pt x="6160" y="3614"/>
                    <a:pt x="6101" y="3654"/>
                  </a:cubicBezTo>
                  <a:cubicBezTo>
                    <a:pt x="6081" y="3660"/>
                    <a:pt x="6068" y="3660"/>
                    <a:pt x="6048" y="3667"/>
                  </a:cubicBezTo>
                  <a:cubicBezTo>
                    <a:pt x="6008" y="3687"/>
                    <a:pt x="6002" y="3720"/>
                    <a:pt x="5975" y="3746"/>
                  </a:cubicBezTo>
                  <a:cubicBezTo>
                    <a:pt x="5955" y="3759"/>
                    <a:pt x="5962" y="3779"/>
                    <a:pt x="5949" y="3792"/>
                  </a:cubicBezTo>
                  <a:cubicBezTo>
                    <a:pt x="5923" y="3819"/>
                    <a:pt x="5909" y="3832"/>
                    <a:pt x="5870" y="3845"/>
                  </a:cubicBezTo>
                  <a:cubicBezTo>
                    <a:pt x="5850" y="3852"/>
                    <a:pt x="5843" y="3871"/>
                    <a:pt x="5817" y="3871"/>
                  </a:cubicBezTo>
                  <a:cubicBezTo>
                    <a:pt x="5804" y="3871"/>
                    <a:pt x="5797" y="3865"/>
                    <a:pt x="5777" y="3865"/>
                  </a:cubicBezTo>
                  <a:cubicBezTo>
                    <a:pt x="5652" y="3865"/>
                    <a:pt x="5580" y="3944"/>
                    <a:pt x="5507" y="4056"/>
                  </a:cubicBezTo>
                  <a:cubicBezTo>
                    <a:pt x="5467" y="4122"/>
                    <a:pt x="5434" y="4162"/>
                    <a:pt x="5408" y="4241"/>
                  </a:cubicBezTo>
                  <a:lnTo>
                    <a:pt x="5408" y="4241"/>
                  </a:lnTo>
                  <a:cubicBezTo>
                    <a:pt x="5408" y="4254"/>
                    <a:pt x="5395" y="4267"/>
                    <a:pt x="5395" y="4280"/>
                  </a:cubicBezTo>
                  <a:cubicBezTo>
                    <a:pt x="5395" y="4300"/>
                    <a:pt x="5428" y="4307"/>
                    <a:pt x="5441" y="4326"/>
                  </a:cubicBezTo>
                  <a:cubicBezTo>
                    <a:pt x="5487" y="4379"/>
                    <a:pt x="5533" y="4419"/>
                    <a:pt x="5533" y="4491"/>
                  </a:cubicBezTo>
                  <a:cubicBezTo>
                    <a:pt x="5533" y="4518"/>
                    <a:pt x="5500" y="4524"/>
                    <a:pt x="5487" y="4551"/>
                  </a:cubicBezTo>
                  <a:cubicBezTo>
                    <a:pt x="5474" y="4584"/>
                    <a:pt x="5487" y="4610"/>
                    <a:pt x="5481" y="4643"/>
                  </a:cubicBezTo>
                  <a:cubicBezTo>
                    <a:pt x="5474" y="4683"/>
                    <a:pt x="5454" y="4696"/>
                    <a:pt x="5448" y="4729"/>
                  </a:cubicBezTo>
                  <a:cubicBezTo>
                    <a:pt x="5441" y="4781"/>
                    <a:pt x="5434" y="4821"/>
                    <a:pt x="5408" y="4867"/>
                  </a:cubicBezTo>
                  <a:cubicBezTo>
                    <a:pt x="5395" y="4900"/>
                    <a:pt x="5382" y="4933"/>
                    <a:pt x="5349" y="4933"/>
                  </a:cubicBezTo>
                  <a:cubicBezTo>
                    <a:pt x="5336" y="4933"/>
                    <a:pt x="5329" y="4913"/>
                    <a:pt x="5316" y="4913"/>
                  </a:cubicBezTo>
                  <a:cubicBezTo>
                    <a:pt x="5276" y="4913"/>
                    <a:pt x="5276" y="4960"/>
                    <a:pt x="5269" y="4993"/>
                  </a:cubicBezTo>
                  <a:cubicBezTo>
                    <a:pt x="5263" y="5025"/>
                    <a:pt x="5250" y="5039"/>
                    <a:pt x="5230" y="5065"/>
                  </a:cubicBezTo>
                  <a:cubicBezTo>
                    <a:pt x="5217" y="5085"/>
                    <a:pt x="5217" y="5105"/>
                    <a:pt x="5190" y="5118"/>
                  </a:cubicBezTo>
                  <a:cubicBezTo>
                    <a:pt x="5144" y="5138"/>
                    <a:pt x="5111" y="5144"/>
                    <a:pt x="5065" y="5171"/>
                  </a:cubicBezTo>
                  <a:cubicBezTo>
                    <a:pt x="5012" y="5217"/>
                    <a:pt x="5012" y="5263"/>
                    <a:pt x="4986" y="5329"/>
                  </a:cubicBezTo>
                  <a:cubicBezTo>
                    <a:pt x="4959" y="5395"/>
                    <a:pt x="4894" y="5421"/>
                    <a:pt x="4894" y="5494"/>
                  </a:cubicBezTo>
                  <a:cubicBezTo>
                    <a:pt x="4894" y="5566"/>
                    <a:pt x="4999" y="5566"/>
                    <a:pt x="4999" y="5639"/>
                  </a:cubicBezTo>
                  <a:cubicBezTo>
                    <a:pt x="4999" y="5685"/>
                    <a:pt x="4999" y="5725"/>
                    <a:pt x="4959" y="5758"/>
                  </a:cubicBezTo>
                  <a:cubicBezTo>
                    <a:pt x="4946" y="5771"/>
                    <a:pt x="4926" y="5784"/>
                    <a:pt x="4926" y="5804"/>
                  </a:cubicBezTo>
                  <a:cubicBezTo>
                    <a:pt x="4926" y="5830"/>
                    <a:pt x="4926" y="5843"/>
                    <a:pt x="4926" y="5870"/>
                  </a:cubicBezTo>
                  <a:cubicBezTo>
                    <a:pt x="4926" y="5909"/>
                    <a:pt x="4894" y="5916"/>
                    <a:pt x="4874" y="5942"/>
                  </a:cubicBezTo>
                  <a:cubicBezTo>
                    <a:pt x="4801" y="6041"/>
                    <a:pt x="4709" y="6048"/>
                    <a:pt x="4643" y="6153"/>
                  </a:cubicBezTo>
                  <a:cubicBezTo>
                    <a:pt x="4603" y="6219"/>
                    <a:pt x="4584" y="6259"/>
                    <a:pt x="4551" y="6332"/>
                  </a:cubicBezTo>
                  <a:cubicBezTo>
                    <a:pt x="4531" y="6364"/>
                    <a:pt x="4511" y="6378"/>
                    <a:pt x="4498" y="6417"/>
                  </a:cubicBezTo>
                  <a:cubicBezTo>
                    <a:pt x="4485" y="6450"/>
                    <a:pt x="4478" y="6477"/>
                    <a:pt x="4452" y="6503"/>
                  </a:cubicBezTo>
                  <a:lnTo>
                    <a:pt x="4452" y="6503"/>
                  </a:lnTo>
                  <a:cubicBezTo>
                    <a:pt x="1399" y="6147"/>
                    <a:pt x="1399" y="6147"/>
                    <a:pt x="1399" y="6147"/>
                  </a:cubicBezTo>
                  <a:cubicBezTo>
                    <a:pt x="1372" y="6140"/>
                    <a:pt x="1379" y="6107"/>
                    <a:pt x="1359" y="6088"/>
                  </a:cubicBezTo>
                  <a:cubicBezTo>
                    <a:pt x="1339" y="6054"/>
                    <a:pt x="1306" y="6048"/>
                    <a:pt x="1280" y="6015"/>
                  </a:cubicBezTo>
                  <a:cubicBezTo>
                    <a:pt x="1234" y="5949"/>
                    <a:pt x="1207" y="5890"/>
                    <a:pt x="1135" y="5876"/>
                  </a:cubicBezTo>
                  <a:cubicBezTo>
                    <a:pt x="1056" y="5863"/>
                    <a:pt x="1043" y="5791"/>
                    <a:pt x="1010" y="5725"/>
                  </a:cubicBezTo>
                  <a:cubicBezTo>
                    <a:pt x="983" y="5672"/>
                    <a:pt x="976" y="5646"/>
                    <a:pt x="957" y="5593"/>
                  </a:cubicBezTo>
                  <a:cubicBezTo>
                    <a:pt x="950" y="5566"/>
                    <a:pt x="930" y="5553"/>
                    <a:pt x="930" y="5527"/>
                  </a:cubicBezTo>
                  <a:cubicBezTo>
                    <a:pt x="930" y="5474"/>
                    <a:pt x="983" y="5454"/>
                    <a:pt x="983" y="5401"/>
                  </a:cubicBezTo>
                  <a:cubicBezTo>
                    <a:pt x="983" y="5336"/>
                    <a:pt x="944" y="5303"/>
                    <a:pt x="911" y="5243"/>
                  </a:cubicBezTo>
                  <a:cubicBezTo>
                    <a:pt x="878" y="5191"/>
                    <a:pt x="845" y="5164"/>
                    <a:pt x="805" y="5118"/>
                  </a:cubicBezTo>
                  <a:lnTo>
                    <a:pt x="805" y="5118"/>
                  </a:lnTo>
                  <a:cubicBezTo>
                    <a:pt x="805" y="5092"/>
                    <a:pt x="799" y="5078"/>
                    <a:pt x="799" y="5052"/>
                  </a:cubicBezTo>
                  <a:cubicBezTo>
                    <a:pt x="799" y="5032"/>
                    <a:pt x="812" y="5019"/>
                    <a:pt x="812" y="4999"/>
                  </a:cubicBezTo>
                  <a:cubicBezTo>
                    <a:pt x="812" y="4973"/>
                    <a:pt x="785" y="4966"/>
                    <a:pt x="785" y="4933"/>
                  </a:cubicBezTo>
                  <a:cubicBezTo>
                    <a:pt x="785" y="4894"/>
                    <a:pt x="785" y="4867"/>
                    <a:pt x="785" y="4828"/>
                  </a:cubicBezTo>
                  <a:cubicBezTo>
                    <a:pt x="785" y="4781"/>
                    <a:pt x="825" y="4768"/>
                    <a:pt x="851" y="4742"/>
                  </a:cubicBezTo>
                  <a:cubicBezTo>
                    <a:pt x="864" y="4735"/>
                    <a:pt x="878" y="4735"/>
                    <a:pt x="884" y="4722"/>
                  </a:cubicBezTo>
                  <a:cubicBezTo>
                    <a:pt x="904" y="4696"/>
                    <a:pt x="897" y="4656"/>
                    <a:pt x="930" y="4656"/>
                  </a:cubicBezTo>
                  <a:cubicBezTo>
                    <a:pt x="944" y="4656"/>
                    <a:pt x="950" y="4663"/>
                    <a:pt x="957" y="4663"/>
                  </a:cubicBezTo>
                  <a:cubicBezTo>
                    <a:pt x="1517" y="2427"/>
                    <a:pt x="1517" y="2427"/>
                    <a:pt x="1517" y="2427"/>
                  </a:cubicBezTo>
                  <a:cubicBezTo>
                    <a:pt x="1465" y="2407"/>
                    <a:pt x="1432" y="2394"/>
                    <a:pt x="1379" y="2381"/>
                  </a:cubicBezTo>
                  <a:cubicBezTo>
                    <a:pt x="1339" y="2381"/>
                    <a:pt x="1319" y="2394"/>
                    <a:pt x="1287" y="2374"/>
                  </a:cubicBezTo>
                  <a:cubicBezTo>
                    <a:pt x="1247" y="2354"/>
                    <a:pt x="1247" y="2321"/>
                    <a:pt x="1207" y="2308"/>
                  </a:cubicBezTo>
                  <a:cubicBezTo>
                    <a:pt x="1161" y="2288"/>
                    <a:pt x="1128" y="2288"/>
                    <a:pt x="1095" y="2255"/>
                  </a:cubicBezTo>
                  <a:cubicBezTo>
                    <a:pt x="1049" y="2229"/>
                    <a:pt x="1036" y="2196"/>
                    <a:pt x="990" y="2176"/>
                  </a:cubicBezTo>
                  <a:cubicBezTo>
                    <a:pt x="944" y="2163"/>
                    <a:pt x="917" y="2183"/>
                    <a:pt x="871" y="2176"/>
                  </a:cubicBezTo>
                  <a:cubicBezTo>
                    <a:pt x="825" y="2176"/>
                    <a:pt x="805" y="2170"/>
                    <a:pt x="759" y="2170"/>
                  </a:cubicBezTo>
                  <a:cubicBezTo>
                    <a:pt x="732" y="2170"/>
                    <a:pt x="719" y="2176"/>
                    <a:pt x="693" y="2176"/>
                  </a:cubicBezTo>
                  <a:cubicBezTo>
                    <a:pt x="647" y="2176"/>
                    <a:pt x="640" y="2137"/>
                    <a:pt x="607" y="2117"/>
                  </a:cubicBezTo>
                  <a:cubicBezTo>
                    <a:pt x="561" y="2077"/>
                    <a:pt x="521" y="2071"/>
                    <a:pt x="475" y="2031"/>
                  </a:cubicBezTo>
                  <a:cubicBezTo>
                    <a:pt x="449" y="2011"/>
                    <a:pt x="422" y="2005"/>
                    <a:pt x="396" y="1978"/>
                  </a:cubicBezTo>
                  <a:cubicBezTo>
                    <a:pt x="383" y="1952"/>
                    <a:pt x="390" y="1932"/>
                    <a:pt x="383" y="1906"/>
                  </a:cubicBezTo>
                  <a:cubicBezTo>
                    <a:pt x="376" y="1879"/>
                    <a:pt x="370" y="1866"/>
                    <a:pt x="370" y="1833"/>
                  </a:cubicBezTo>
                  <a:cubicBezTo>
                    <a:pt x="363" y="1800"/>
                    <a:pt x="324" y="1794"/>
                    <a:pt x="284" y="1787"/>
                  </a:cubicBezTo>
                  <a:cubicBezTo>
                    <a:pt x="238" y="1774"/>
                    <a:pt x="231" y="1734"/>
                    <a:pt x="198" y="1695"/>
                  </a:cubicBezTo>
                  <a:cubicBezTo>
                    <a:pt x="185" y="1675"/>
                    <a:pt x="172" y="1675"/>
                    <a:pt x="159" y="1655"/>
                  </a:cubicBezTo>
                  <a:cubicBezTo>
                    <a:pt x="119" y="1629"/>
                    <a:pt x="113" y="1596"/>
                    <a:pt x="79" y="1563"/>
                  </a:cubicBezTo>
                  <a:cubicBezTo>
                    <a:pt x="53" y="1536"/>
                    <a:pt x="40" y="1523"/>
                    <a:pt x="40" y="1490"/>
                  </a:cubicBezTo>
                  <a:cubicBezTo>
                    <a:pt x="40" y="1444"/>
                    <a:pt x="40" y="1418"/>
                    <a:pt x="40" y="1372"/>
                  </a:cubicBezTo>
                  <a:cubicBezTo>
                    <a:pt x="40" y="1332"/>
                    <a:pt x="27" y="1306"/>
                    <a:pt x="27" y="1266"/>
                  </a:cubicBezTo>
                  <a:cubicBezTo>
                    <a:pt x="0" y="659"/>
                    <a:pt x="0" y="659"/>
                    <a:pt x="0" y="659"/>
                  </a:cubicBezTo>
                  <a:lnTo>
                    <a:pt x="0" y="659"/>
                  </a:lnTo>
                  <a:cubicBezTo>
                    <a:pt x="0" y="666"/>
                    <a:pt x="7" y="666"/>
                    <a:pt x="7" y="666"/>
                  </a:cubicBezTo>
                  <a:cubicBezTo>
                    <a:pt x="40" y="686"/>
                    <a:pt x="60" y="672"/>
                    <a:pt x="93" y="679"/>
                  </a:cubicBezTo>
                  <a:cubicBezTo>
                    <a:pt x="159" y="699"/>
                    <a:pt x="198" y="712"/>
                    <a:pt x="271" y="712"/>
                  </a:cubicBezTo>
                  <a:cubicBezTo>
                    <a:pt x="310" y="712"/>
                    <a:pt x="324" y="679"/>
                    <a:pt x="357" y="653"/>
                  </a:cubicBezTo>
                  <a:cubicBezTo>
                    <a:pt x="409" y="607"/>
                    <a:pt x="456" y="600"/>
                    <a:pt x="528" y="587"/>
                  </a:cubicBezTo>
                  <a:cubicBezTo>
                    <a:pt x="607" y="593"/>
                    <a:pt x="607" y="593"/>
                    <a:pt x="607" y="593"/>
                  </a:cubicBezTo>
                  <a:cubicBezTo>
                    <a:pt x="660" y="593"/>
                    <a:pt x="660" y="593"/>
                    <a:pt x="660" y="593"/>
                  </a:cubicBezTo>
                  <a:cubicBezTo>
                    <a:pt x="660" y="560"/>
                    <a:pt x="667" y="534"/>
                    <a:pt x="700" y="514"/>
                  </a:cubicBezTo>
                  <a:cubicBezTo>
                    <a:pt x="746" y="481"/>
                    <a:pt x="785" y="501"/>
                    <a:pt x="845" y="488"/>
                  </a:cubicBezTo>
                  <a:cubicBezTo>
                    <a:pt x="930" y="468"/>
                    <a:pt x="944" y="356"/>
                    <a:pt x="1036" y="356"/>
                  </a:cubicBezTo>
                  <a:cubicBezTo>
                    <a:pt x="1062" y="356"/>
                    <a:pt x="1082" y="356"/>
                    <a:pt x="1102" y="369"/>
                  </a:cubicBezTo>
                  <a:cubicBezTo>
                    <a:pt x="1115" y="376"/>
                    <a:pt x="1115" y="389"/>
                    <a:pt x="1128" y="395"/>
                  </a:cubicBezTo>
                  <a:cubicBezTo>
                    <a:pt x="1174" y="409"/>
                    <a:pt x="1201" y="415"/>
                    <a:pt x="1247" y="415"/>
                  </a:cubicBezTo>
                  <a:cubicBezTo>
                    <a:pt x="1280" y="415"/>
                    <a:pt x="1293" y="415"/>
                    <a:pt x="1326" y="415"/>
                  </a:cubicBezTo>
                  <a:cubicBezTo>
                    <a:pt x="1339" y="415"/>
                    <a:pt x="1339" y="395"/>
                    <a:pt x="1353" y="389"/>
                  </a:cubicBezTo>
                  <a:cubicBezTo>
                    <a:pt x="1379" y="369"/>
                    <a:pt x="1405" y="363"/>
                    <a:pt x="1432" y="343"/>
                  </a:cubicBezTo>
                  <a:lnTo>
                    <a:pt x="1432" y="343"/>
                  </a:lnTo>
                  <a:cubicBezTo>
                    <a:pt x="1471" y="363"/>
                    <a:pt x="1504" y="369"/>
                    <a:pt x="1550" y="382"/>
                  </a:cubicBezTo>
                  <a:cubicBezTo>
                    <a:pt x="1597" y="395"/>
                    <a:pt x="1623" y="409"/>
                    <a:pt x="1669" y="409"/>
                  </a:cubicBezTo>
                  <a:cubicBezTo>
                    <a:pt x="1702" y="409"/>
                    <a:pt x="1729" y="382"/>
                    <a:pt x="1729" y="349"/>
                  </a:cubicBezTo>
                  <a:cubicBezTo>
                    <a:pt x="1729" y="336"/>
                    <a:pt x="1709" y="336"/>
                    <a:pt x="1702" y="323"/>
                  </a:cubicBezTo>
                  <a:cubicBezTo>
                    <a:pt x="1662" y="270"/>
                    <a:pt x="1603" y="257"/>
                    <a:pt x="1603" y="191"/>
                  </a:cubicBezTo>
                  <a:cubicBezTo>
                    <a:pt x="1603" y="151"/>
                    <a:pt x="1643" y="145"/>
                    <a:pt x="1662" y="112"/>
                  </a:cubicBezTo>
                  <a:cubicBezTo>
                    <a:pt x="1689" y="72"/>
                    <a:pt x="1676" y="39"/>
                    <a:pt x="1709" y="13"/>
                  </a:cubicBezTo>
                  <a:cubicBezTo>
                    <a:pt x="1794" y="46"/>
                    <a:pt x="1847" y="66"/>
                    <a:pt x="1940" y="66"/>
                  </a:cubicBezTo>
                  <a:cubicBezTo>
                    <a:pt x="2025" y="66"/>
                    <a:pt x="2065" y="0"/>
                    <a:pt x="2151" y="0"/>
                  </a:cubicBezTo>
                  <a:cubicBezTo>
                    <a:pt x="2190" y="0"/>
                    <a:pt x="2217" y="20"/>
                    <a:pt x="2243" y="46"/>
                  </a:cubicBezTo>
                  <a:cubicBezTo>
                    <a:pt x="2269" y="66"/>
                    <a:pt x="2296" y="66"/>
                    <a:pt x="2316" y="85"/>
                  </a:cubicBezTo>
                  <a:cubicBezTo>
                    <a:pt x="2335" y="105"/>
                    <a:pt x="2347" y="118"/>
                    <a:pt x="2367" y="138"/>
                  </a:cubicBezTo>
                  <a:lnTo>
                    <a:pt x="2367" y="138"/>
                  </a:lnTo>
                  <a:cubicBezTo>
                    <a:pt x="2361" y="197"/>
                    <a:pt x="2361" y="231"/>
                    <a:pt x="2342" y="283"/>
                  </a:cubicBezTo>
                  <a:cubicBezTo>
                    <a:pt x="2329" y="323"/>
                    <a:pt x="2309" y="343"/>
                    <a:pt x="2309" y="376"/>
                  </a:cubicBezTo>
                  <a:cubicBezTo>
                    <a:pt x="2309" y="395"/>
                    <a:pt x="2329" y="402"/>
                    <a:pt x="2347" y="409"/>
                  </a:cubicBezTo>
                  <a:cubicBezTo>
                    <a:pt x="2400" y="448"/>
                    <a:pt x="2433" y="468"/>
                    <a:pt x="2479" y="521"/>
                  </a:cubicBezTo>
                  <a:cubicBezTo>
                    <a:pt x="2532" y="587"/>
                    <a:pt x="2532" y="653"/>
                    <a:pt x="2545" y="738"/>
                  </a:cubicBezTo>
                  <a:cubicBezTo>
                    <a:pt x="2552" y="778"/>
                    <a:pt x="2572" y="798"/>
                    <a:pt x="2611" y="818"/>
                  </a:cubicBezTo>
                  <a:cubicBezTo>
                    <a:pt x="2651" y="837"/>
                    <a:pt x="2664" y="864"/>
                    <a:pt x="2710" y="870"/>
                  </a:cubicBezTo>
                  <a:cubicBezTo>
                    <a:pt x="2730" y="877"/>
                    <a:pt x="2743" y="864"/>
                    <a:pt x="2763" y="877"/>
                  </a:cubicBezTo>
                  <a:cubicBezTo>
                    <a:pt x="2783" y="883"/>
                    <a:pt x="2776" y="910"/>
                    <a:pt x="2789" y="930"/>
                  </a:cubicBezTo>
                  <a:cubicBezTo>
                    <a:pt x="2803" y="963"/>
                    <a:pt x="2822" y="976"/>
                    <a:pt x="2855" y="989"/>
                  </a:cubicBezTo>
                  <a:cubicBezTo>
                    <a:pt x="2921" y="1035"/>
                    <a:pt x="2974" y="1042"/>
                    <a:pt x="3027" y="1101"/>
                  </a:cubicBezTo>
                  <a:cubicBezTo>
                    <a:pt x="3053" y="1128"/>
                    <a:pt x="3053" y="1154"/>
                    <a:pt x="3060" y="1187"/>
                  </a:cubicBezTo>
                  <a:cubicBezTo>
                    <a:pt x="3067" y="1240"/>
                    <a:pt x="3099" y="1266"/>
                    <a:pt x="3119" y="1312"/>
                  </a:cubicBezTo>
                  <a:cubicBezTo>
                    <a:pt x="3159" y="1391"/>
                    <a:pt x="3165" y="1451"/>
                    <a:pt x="3231" y="1510"/>
                  </a:cubicBezTo>
                  <a:cubicBezTo>
                    <a:pt x="3264" y="1536"/>
                    <a:pt x="3278" y="1556"/>
                    <a:pt x="3311" y="1583"/>
                  </a:cubicBezTo>
                  <a:cubicBezTo>
                    <a:pt x="3343" y="1603"/>
                    <a:pt x="3390" y="1616"/>
                    <a:pt x="3390" y="1662"/>
                  </a:cubicBezTo>
                  <a:cubicBezTo>
                    <a:pt x="3390" y="1695"/>
                    <a:pt x="3390" y="1715"/>
                    <a:pt x="3390" y="1748"/>
                  </a:cubicBezTo>
                  <a:cubicBezTo>
                    <a:pt x="3390" y="1800"/>
                    <a:pt x="3456" y="1787"/>
                    <a:pt x="3508" y="1800"/>
                  </a:cubicBezTo>
                  <a:cubicBezTo>
                    <a:pt x="3555" y="1807"/>
                    <a:pt x="3548" y="1860"/>
                    <a:pt x="3555" y="1906"/>
                  </a:cubicBezTo>
                  <a:cubicBezTo>
                    <a:pt x="3574" y="1965"/>
                    <a:pt x="3614" y="1985"/>
                    <a:pt x="3667" y="2011"/>
                  </a:cubicBezTo>
                  <a:cubicBezTo>
                    <a:pt x="3700" y="2031"/>
                    <a:pt x="3719" y="2038"/>
                    <a:pt x="3753" y="2051"/>
                  </a:cubicBezTo>
                  <a:cubicBezTo>
                    <a:pt x="3719" y="2084"/>
                    <a:pt x="3733" y="2110"/>
                    <a:pt x="3713" y="2150"/>
                  </a:cubicBezTo>
                  <a:lnTo>
                    <a:pt x="3713" y="2150"/>
                  </a:lnTo>
                  <a:cubicBezTo>
                    <a:pt x="3713" y="2150"/>
                    <a:pt x="3713" y="2150"/>
                    <a:pt x="3706" y="2150"/>
                  </a:cubicBezTo>
                  <a:cubicBezTo>
                    <a:pt x="3673" y="2150"/>
                    <a:pt x="3660" y="2176"/>
                    <a:pt x="3627" y="2183"/>
                  </a:cubicBezTo>
                  <a:cubicBezTo>
                    <a:pt x="3607" y="2189"/>
                    <a:pt x="3581" y="2196"/>
                    <a:pt x="3581" y="2216"/>
                  </a:cubicBezTo>
                  <a:cubicBezTo>
                    <a:pt x="3581" y="2255"/>
                    <a:pt x="3601" y="2275"/>
                    <a:pt x="3601" y="2321"/>
                  </a:cubicBezTo>
                  <a:cubicBezTo>
                    <a:pt x="3673" y="2275"/>
                    <a:pt x="3726" y="2262"/>
                    <a:pt x="3799" y="2222"/>
                  </a:cubicBezTo>
                  <a:cubicBezTo>
                    <a:pt x="3871" y="2189"/>
                    <a:pt x="3898" y="2117"/>
                    <a:pt x="3983" y="2110"/>
                  </a:cubicBezTo>
                  <a:cubicBezTo>
                    <a:pt x="4062" y="2110"/>
                    <a:pt x="4115" y="2064"/>
                    <a:pt x="4161" y="1998"/>
                  </a:cubicBezTo>
                  <a:cubicBezTo>
                    <a:pt x="4201" y="1932"/>
                    <a:pt x="4194" y="1827"/>
                    <a:pt x="4267" y="1827"/>
                  </a:cubicBezTo>
                  <a:cubicBezTo>
                    <a:pt x="4293" y="1827"/>
                    <a:pt x="4287" y="1860"/>
                    <a:pt x="4287" y="1879"/>
                  </a:cubicBezTo>
                  <a:cubicBezTo>
                    <a:pt x="4287" y="1939"/>
                    <a:pt x="4287" y="1972"/>
                    <a:pt x="4287" y="2025"/>
                  </a:cubicBezTo>
                  <a:cubicBezTo>
                    <a:pt x="4320" y="2031"/>
                    <a:pt x="4340" y="2038"/>
                    <a:pt x="4372" y="2038"/>
                  </a:cubicBezTo>
                  <a:cubicBezTo>
                    <a:pt x="4392" y="2038"/>
                    <a:pt x="4392" y="2011"/>
                    <a:pt x="4399" y="1998"/>
                  </a:cubicBezTo>
                  <a:cubicBezTo>
                    <a:pt x="4405" y="1959"/>
                    <a:pt x="4412" y="1939"/>
                    <a:pt x="4419" y="1899"/>
                  </a:cubicBezTo>
                  <a:cubicBezTo>
                    <a:pt x="4425" y="1840"/>
                    <a:pt x="4425" y="1800"/>
                    <a:pt x="4445" y="1748"/>
                  </a:cubicBezTo>
                  <a:cubicBezTo>
                    <a:pt x="4458" y="1715"/>
                    <a:pt x="4458" y="1688"/>
                    <a:pt x="4485" y="1668"/>
                  </a:cubicBezTo>
                  <a:cubicBezTo>
                    <a:pt x="4551" y="1616"/>
                    <a:pt x="4603" y="1616"/>
                    <a:pt x="4683" y="1616"/>
                  </a:cubicBezTo>
                  <a:cubicBezTo>
                    <a:pt x="4755" y="1616"/>
                    <a:pt x="4795" y="1649"/>
                    <a:pt x="4867" y="1649"/>
                  </a:cubicBezTo>
                  <a:cubicBezTo>
                    <a:pt x="4979" y="1649"/>
                    <a:pt x="5025" y="1569"/>
                    <a:pt x="5144" y="1569"/>
                  </a:cubicBezTo>
                  <a:cubicBezTo>
                    <a:pt x="5190" y="1569"/>
                    <a:pt x="5217" y="1596"/>
                    <a:pt x="5263" y="1616"/>
                  </a:cubicBezTo>
                  <a:cubicBezTo>
                    <a:pt x="5296" y="1629"/>
                    <a:pt x="5316" y="1629"/>
                    <a:pt x="5355" y="1635"/>
                  </a:cubicBezTo>
                  <a:cubicBezTo>
                    <a:pt x="5382" y="1642"/>
                    <a:pt x="5395" y="1649"/>
                    <a:pt x="5421" y="1655"/>
                  </a:cubicBezTo>
                  <a:cubicBezTo>
                    <a:pt x="5461" y="1662"/>
                    <a:pt x="5507" y="1675"/>
                    <a:pt x="5507" y="1715"/>
                  </a:cubicBezTo>
                  <a:cubicBezTo>
                    <a:pt x="5507" y="1741"/>
                    <a:pt x="5481" y="1748"/>
                    <a:pt x="5474" y="1774"/>
                  </a:cubicBezTo>
                  <a:cubicBezTo>
                    <a:pt x="5454" y="1807"/>
                    <a:pt x="5448" y="1827"/>
                    <a:pt x="5448" y="1866"/>
                  </a:cubicBezTo>
                  <a:cubicBezTo>
                    <a:pt x="5448" y="1906"/>
                    <a:pt x="5448" y="1932"/>
                    <a:pt x="5448" y="1972"/>
                  </a:cubicBezTo>
                  <a:cubicBezTo>
                    <a:pt x="5421" y="1998"/>
                    <a:pt x="5415" y="2025"/>
                    <a:pt x="5401" y="2051"/>
                  </a:cubicBezTo>
                  <a:cubicBezTo>
                    <a:pt x="5342" y="2163"/>
                    <a:pt x="5289" y="2262"/>
                    <a:pt x="5164" y="2269"/>
                  </a:cubicBezTo>
                  <a:cubicBezTo>
                    <a:pt x="4999" y="2282"/>
                    <a:pt x="4913" y="2354"/>
                    <a:pt x="4748" y="2354"/>
                  </a:cubicBezTo>
                  <a:cubicBezTo>
                    <a:pt x="4683" y="2354"/>
                    <a:pt x="4650" y="2334"/>
                    <a:pt x="4584" y="2334"/>
                  </a:cubicBezTo>
                  <a:cubicBezTo>
                    <a:pt x="4531" y="2334"/>
                    <a:pt x="4498" y="2348"/>
                    <a:pt x="4445" y="2354"/>
                  </a:cubicBezTo>
                  <a:cubicBezTo>
                    <a:pt x="4399" y="2361"/>
                    <a:pt x="4372" y="2348"/>
                    <a:pt x="4333" y="2361"/>
                  </a:cubicBezTo>
                  <a:cubicBezTo>
                    <a:pt x="4346" y="2387"/>
                    <a:pt x="4372" y="2394"/>
                    <a:pt x="4405" y="2401"/>
                  </a:cubicBezTo>
                  <a:cubicBezTo>
                    <a:pt x="4452" y="2420"/>
                    <a:pt x="4478" y="2440"/>
                    <a:pt x="4531" y="2440"/>
                  </a:cubicBezTo>
                  <a:cubicBezTo>
                    <a:pt x="4557" y="2440"/>
                    <a:pt x="4570" y="2440"/>
                    <a:pt x="4597" y="2440"/>
                  </a:cubicBezTo>
                  <a:lnTo>
                    <a:pt x="4597" y="2440"/>
                  </a:lnTo>
                  <a:cubicBezTo>
                    <a:pt x="5045" y="2374"/>
                    <a:pt x="5045" y="2374"/>
                    <a:pt x="5045" y="2374"/>
                  </a:cubicBezTo>
                  <a:lnTo>
                    <a:pt x="5045" y="2374"/>
                  </a:lnTo>
                  <a:cubicBezTo>
                    <a:pt x="5045" y="2394"/>
                    <a:pt x="5045" y="2401"/>
                    <a:pt x="5045" y="2420"/>
                  </a:cubicBezTo>
                  <a:cubicBezTo>
                    <a:pt x="5045" y="2493"/>
                    <a:pt x="5006" y="2526"/>
                    <a:pt x="4973" y="2592"/>
                  </a:cubicBezTo>
                  <a:cubicBezTo>
                    <a:pt x="4946" y="2645"/>
                    <a:pt x="4946" y="2684"/>
                    <a:pt x="4946" y="2744"/>
                  </a:cubicBezTo>
                  <a:cubicBezTo>
                    <a:pt x="4946" y="2757"/>
                    <a:pt x="4953" y="2763"/>
                    <a:pt x="4959" y="2776"/>
                  </a:cubicBezTo>
                  <a:cubicBezTo>
                    <a:pt x="4979" y="2750"/>
                    <a:pt x="4979" y="2724"/>
                    <a:pt x="4993" y="2697"/>
                  </a:cubicBezTo>
                  <a:cubicBezTo>
                    <a:pt x="5012" y="2658"/>
                    <a:pt x="5025" y="2631"/>
                    <a:pt x="5052" y="2598"/>
                  </a:cubicBezTo>
                  <a:cubicBezTo>
                    <a:pt x="5078" y="2552"/>
                    <a:pt x="5091" y="2526"/>
                    <a:pt x="5118" y="2473"/>
                  </a:cubicBezTo>
                  <a:cubicBezTo>
                    <a:pt x="5184" y="2381"/>
                    <a:pt x="5243" y="2348"/>
                    <a:pt x="5336" y="2275"/>
                  </a:cubicBezTo>
                  <a:cubicBezTo>
                    <a:pt x="5355" y="2295"/>
                    <a:pt x="5355" y="2321"/>
                    <a:pt x="5382" y="2328"/>
                  </a:cubicBezTo>
                  <a:cubicBezTo>
                    <a:pt x="5434" y="2341"/>
                    <a:pt x="5467" y="2348"/>
                    <a:pt x="5520" y="2348"/>
                  </a:cubicBezTo>
                  <a:cubicBezTo>
                    <a:pt x="5540" y="2348"/>
                    <a:pt x="5540" y="2321"/>
                    <a:pt x="5540" y="2302"/>
                  </a:cubicBezTo>
                  <a:cubicBezTo>
                    <a:pt x="5540" y="2269"/>
                    <a:pt x="5540" y="2249"/>
                    <a:pt x="5540" y="2216"/>
                  </a:cubicBezTo>
                  <a:cubicBezTo>
                    <a:pt x="5540" y="2176"/>
                    <a:pt x="5573" y="2163"/>
                    <a:pt x="5573" y="2123"/>
                  </a:cubicBezTo>
                  <a:cubicBezTo>
                    <a:pt x="5573" y="2084"/>
                    <a:pt x="5573" y="2058"/>
                    <a:pt x="5573" y="2018"/>
                  </a:cubicBezTo>
                  <a:cubicBezTo>
                    <a:pt x="5573" y="1992"/>
                    <a:pt x="5599" y="1985"/>
                    <a:pt x="5619" y="1978"/>
                  </a:cubicBezTo>
                  <a:cubicBezTo>
                    <a:pt x="5659" y="1952"/>
                    <a:pt x="5679" y="1932"/>
                    <a:pt x="5711" y="1893"/>
                  </a:cubicBezTo>
                  <a:cubicBezTo>
                    <a:pt x="5718" y="1893"/>
                    <a:pt x="5718" y="1899"/>
                    <a:pt x="5725" y="1899"/>
                  </a:cubicBezTo>
                  <a:cubicBezTo>
                    <a:pt x="5791" y="1899"/>
                    <a:pt x="5830" y="1879"/>
                    <a:pt x="5896" y="1879"/>
                  </a:cubicBezTo>
                  <a:cubicBezTo>
                    <a:pt x="5942" y="1879"/>
                    <a:pt x="5962" y="1879"/>
                    <a:pt x="6008" y="1886"/>
                  </a:cubicBezTo>
                  <a:cubicBezTo>
                    <a:pt x="6041" y="1893"/>
                    <a:pt x="6048" y="1919"/>
                    <a:pt x="6081" y="1932"/>
                  </a:cubicBezTo>
                  <a:cubicBezTo>
                    <a:pt x="6153" y="1959"/>
                    <a:pt x="6206" y="1959"/>
                    <a:pt x="6285" y="1965"/>
                  </a:cubicBezTo>
                  <a:cubicBezTo>
                    <a:pt x="6378" y="1978"/>
                    <a:pt x="6424" y="2018"/>
                    <a:pt x="6516" y="2025"/>
                  </a:cubicBezTo>
                  <a:cubicBezTo>
                    <a:pt x="6595" y="2064"/>
                    <a:pt x="6648" y="2077"/>
                    <a:pt x="6721" y="2130"/>
                  </a:cubicBezTo>
                  <a:cubicBezTo>
                    <a:pt x="6727" y="2130"/>
                    <a:pt x="6734" y="2137"/>
                    <a:pt x="6740" y="2137"/>
                  </a:cubicBezTo>
                  <a:lnTo>
                    <a:pt x="4775" y="1523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F0507893-0C43-F440-B5CD-7DCA9F753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1522" y="3563932"/>
              <a:ext cx="876243" cy="1047750"/>
            </a:xfrm>
            <a:custGeom>
              <a:avLst/>
              <a:gdLst>
                <a:gd name="T0" fmla="*/ 2222 w 2434"/>
                <a:gd name="T1" fmla="*/ 1016 h 2910"/>
                <a:gd name="T2" fmla="*/ 2149 w 2434"/>
                <a:gd name="T3" fmla="*/ 1029 h 2910"/>
                <a:gd name="T4" fmla="*/ 2195 w 2434"/>
                <a:gd name="T5" fmla="*/ 1247 h 2910"/>
                <a:gd name="T6" fmla="*/ 2301 w 2434"/>
                <a:gd name="T7" fmla="*/ 1135 h 2910"/>
                <a:gd name="T8" fmla="*/ 58 w 2434"/>
                <a:gd name="T9" fmla="*/ 884 h 2910"/>
                <a:gd name="T10" fmla="*/ 118 w 2434"/>
                <a:gd name="T11" fmla="*/ 917 h 2910"/>
                <a:gd name="T12" fmla="*/ 203 w 2434"/>
                <a:gd name="T13" fmla="*/ 1049 h 2910"/>
                <a:gd name="T14" fmla="*/ 368 w 2434"/>
                <a:gd name="T15" fmla="*/ 1109 h 2910"/>
                <a:gd name="T16" fmla="*/ 533 w 2434"/>
                <a:gd name="T17" fmla="*/ 1148 h 2910"/>
                <a:gd name="T18" fmla="*/ 691 w 2434"/>
                <a:gd name="T19" fmla="*/ 1207 h 2910"/>
                <a:gd name="T20" fmla="*/ 711 w 2434"/>
                <a:gd name="T21" fmla="*/ 1069 h 2910"/>
                <a:gd name="T22" fmla="*/ 975 w 2434"/>
                <a:gd name="T23" fmla="*/ 983 h 2910"/>
                <a:gd name="T24" fmla="*/ 1114 w 2434"/>
                <a:gd name="T25" fmla="*/ 911 h 2910"/>
                <a:gd name="T26" fmla="*/ 1206 w 2434"/>
                <a:gd name="T27" fmla="*/ 726 h 2910"/>
                <a:gd name="T28" fmla="*/ 1265 w 2434"/>
                <a:gd name="T29" fmla="*/ 521 h 2910"/>
                <a:gd name="T30" fmla="*/ 1490 w 2434"/>
                <a:gd name="T31" fmla="*/ 218 h 2910"/>
                <a:gd name="T32" fmla="*/ 1602 w 2434"/>
                <a:gd name="T33" fmla="*/ 27 h 2910"/>
                <a:gd name="T34" fmla="*/ 1734 w 2434"/>
                <a:gd name="T35" fmla="*/ 46 h 2910"/>
                <a:gd name="T36" fmla="*/ 1819 w 2434"/>
                <a:gd name="T37" fmla="*/ 238 h 2910"/>
                <a:gd name="T38" fmla="*/ 1899 w 2434"/>
                <a:gd name="T39" fmla="*/ 357 h 2910"/>
                <a:gd name="T40" fmla="*/ 1925 w 2434"/>
                <a:gd name="T41" fmla="*/ 634 h 2910"/>
                <a:gd name="T42" fmla="*/ 2031 w 2434"/>
                <a:gd name="T43" fmla="*/ 1023 h 2910"/>
                <a:gd name="T44" fmla="*/ 2070 w 2434"/>
                <a:gd name="T45" fmla="*/ 1148 h 2910"/>
                <a:gd name="T46" fmla="*/ 2136 w 2434"/>
                <a:gd name="T47" fmla="*/ 1273 h 2910"/>
                <a:gd name="T48" fmla="*/ 2380 w 2434"/>
                <a:gd name="T49" fmla="*/ 1326 h 2910"/>
                <a:gd name="T50" fmla="*/ 2433 w 2434"/>
                <a:gd name="T51" fmla="*/ 1452 h 2910"/>
                <a:gd name="T52" fmla="*/ 2301 w 2434"/>
                <a:gd name="T53" fmla="*/ 1544 h 2910"/>
                <a:gd name="T54" fmla="*/ 2380 w 2434"/>
                <a:gd name="T55" fmla="*/ 1702 h 2910"/>
                <a:gd name="T56" fmla="*/ 1964 w 2434"/>
                <a:gd name="T57" fmla="*/ 2052 h 2910"/>
                <a:gd name="T58" fmla="*/ 1707 w 2434"/>
                <a:gd name="T59" fmla="*/ 2329 h 2910"/>
                <a:gd name="T60" fmla="*/ 1655 w 2434"/>
                <a:gd name="T61" fmla="*/ 2467 h 2910"/>
                <a:gd name="T62" fmla="*/ 1720 w 2434"/>
                <a:gd name="T63" fmla="*/ 2467 h 2910"/>
                <a:gd name="T64" fmla="*/ 1688 w 2434"/>
                <a:gd name="T65" fmla="*/ 2599 h 2910"/>
                <a:gd name="T66" fmla="*/ 1648 w 2434"/>
                <a:gd name="T67" fmla="*/ 2738 h 2910"/>
                <a:gd name="T68" fmla="*/ 1536 w 2434"/>
                <a:gd name="T69" fmla="*/ 2856 h 2910"/>
                <a:gd name="T70" fmla="*/ 1404 w 2434"/>
                <a:gd name="T71" fmla="*/ 2896 h 2910"/>
                <a:gd name="T72" fmla="*/ 1444 w 2434"/>
                <a:gd name="T73" fmla="*/ 2797 h 2910"/>
                <a:gd name="T74" fmla="*/ 1246 w 2434"/>
                <a:gd name="T75" fmla="*/ 2652 h 2910"/>
                <a:gd name="T76" fmla="*/ 1081 w 2434"/>
                <a:gd name="T77" fmla="*/ 2494 h 2910"/>
                <a:gd name="T78" fmla="*/ 1002 w 2434"/>
                <a:gd name="T79" fmla="*/ 2329 h 2910"/>
                <a:gd name="T80" fmla="*/ 810 w 2434"/>
                <a:gd name="T81" fmla="*/ 2058 h 2910"/>
                <a:gd name="T82" fmla="*/ 718 w 2434"/>
                <a:gd name="T83" fmla="*/ 1847 h 2910"/>
                <a:gd name="T84" fmla="*/ 480 w 2434"/>
                <a:gd name="T85" fmla="*/ 1676 h 2910"/>
                <a:gd name="T86" fmla="*/ 401 w 2434"/>
                <a:gd name="T87" fmla="*/ 1616 h 2910"/>
                <a:gd name="T88" fmla="*/ 236 w 2434"/>
                <a:gd name="T89" fmla="*/ 1484 h 2910"/>
                <a:gd name="T90" fmla="*/ 38 w 2434"/>
                <a:gd name="T91" fmla="*/ 1155 h 2910"/>
                <a:gd name="T92" fmla="*/ 33 w 2434"/>
                <a:gd name="T93" fmla="*/ 1029 h 2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34" h="2910">
                  <a:moveTo>
                    <a:pt x="2222" y="1016"/>
                  </a:moveTo>
                  <a:lnTo>
                    <a:pt x="2222" y="1016"/>
                  </a:lnTo>
                  <a:cubicBezTo>
                    <a:pt x="2189" y="1016"/>
                    <a:pt x="2169" y="1010"/>
                    <a:pt x="2136" y="990"/>
                  </a:cubicBezTo>
                  <a:cubicBezTo>
                    <a:pt x="2136" y="1010"/>
                    <a:pt x="2149" y="1016"/>
                    <a:pt x="2149" y="1029"/>
                  </a:cubicBezTo>
                  <a:cubicBezTo>
                    <a:pt x="2149" y="1056"/>
                    <a:pt x="2149" y="1075"/>
                    <a:pt x="2149" y="1102"/>
                  </a:cubicBezTo>
                  <a:cubicBezTo>
                    <a:pt x="2149" y="1161"/>
                    <a:pt x="2195" y="1187"/>
                    <a:pt x="2195" y="1247"/>
                  </a:cubicBezTo>
                  <a:cubicBezTo>
                    <a:pt x="2202" y="1247"/>
                    <a:pt x="2209" y="1247"/>
                    <a:pt x="2222" y="1247"/>
                  </a:cubicBezTo>
                  <a:cubicBezTo>
                    <a:pt x="2275" y="1247"/>
                    <a:pt x="2301" y="1187"/>
                    <a:pt x="2301" y="1135"/>
                  </a:cubicBezTo>
                  <a:cubicBezTo>
                    <a:pt x="2301" y="1082"/>
                    <a:pt x="2275" y="1029"/>
                    <a:pt x="2222" y="1016"/>
                  </a:cubicBezTo>
                  <a:close/>
                  <a:moveTo>
                    <a:pt x="58" y="884"/>
                  </a:moveTo>
                  <a:lnTo>
                    <a:pt x="58" y="884"/>
                  </a:lnTo>
                  <a:cubicBezTo>
                    <a:pt x="71" y="897"/>
                    <a:pt x="91" y="904"/>
                    <a:pt x="118" y="917"/>
                  </a:cubicBezTo>
                  <a:lnTo>
                    <a:pt x="118" y="917"/>
                  </a:lnTo>
                  <a:cubicBezTo>
                    <a:pt x="144" y="977"/>
                    <a:pt x="164" y="1003"/>
                    <a:pt x="203" y="1049"/>
                  </a:cubicBezTo>
                  <a:cubicBezTo>
                    <a:pt x="236" y="1082"/>
                    <a:pt x="256" y="1109"/>
                    <a:pt x="302" y="1109"/>
                  </a:cubicBezTo>
                  <a:cubicBezTo>
                    <a:pt x="322" y="1109"/>
                    <a:pt x="342" y="1109"/>
                    <a:pt x="368" y="1109"/>
                  </a:cubicBezTo>
                  <a:cubicBezTo>
                    <a:pt x="388" y="1109"/>
                    <a:pt x="401" y="1102"/>
                    <a:pt x="428" y="1102"/>
                  </a:cubicBezTo>
                  <a:cubicBezTo>
                    <a:pt x="467" y="1102"/>
                    <a:pt x="487" y="1135"/>
                    <a:pt x="533" y="1148"/>
                  </a:cubicBezTo>
                  <a:cubicBezTo>
                    <a:pt x="592" y="1174"/>
                    <a:pt x="626" y="1194"/>
                    <a:pt x="685" y="1221"/>
                  </a:cubicBezTo>
                  <a:cubicBezTo>
                    <a:pt x="685" y="1221"/>
                    <a:pt x="691" y="1214"/>
                    <a:pt x="691" y="1207"/>
                  </a:cubicBezTo>
                  <a:cubicBezTo>
                    <a:pt x="691" y="1194"/>
                    <a:pt x="685" y="1187"/>
                    <a:pt x="685" y="1174"/>
                  </a:cubicBezTo>
                  <a:cubicBezTo>
                    <a:pt x="685" y="1135"/>
                    <a:pt x="685" y="1102"/>
                    <a:pt x="711" y="1069"/>
                  </a:cubicBezTo>
                  <a:cubicBezTo>
                    <a:pt x="731" y="1049"/>
                    <a:pt x="758" y="1049"/>
                    <a:pt x="790" y="1042"/>
                  </a:cubicBezTo>
                  <a:cubicBezTo>
                    <a:pt x="856" y="1016"/>
                    <a:pt x="903" y="1010"/>
                    <a:pt x="975" y="983"/>
                  </a:cubicBezTo>
                  <a:cubicBezTo>
                    <a:pt x="1008" y="970"/>
                    <a:pt x="1034" y="963"/>
                    <a:pt x="1067" y="937"/>
                  </a:cubicBezTo>
                  <a:cubicBezTo>
                    <a:pt x="1087" y="930"/>
                    <a:pt x="1101" y="930"/>
                    <a:pt x="1114" y="911"/>
                  </a:cubicBezTo>
                  <a:cubicBezTo>
                    <a:pt x="1133" y="878"/>
                    <a:pt x="1127" y="851"/>
                    <a:pt x="1140" y="812"/>
                  </a:cubicBezTo>
                  <a:cubicBezTo>
                    <a:pt x="1160" y="779"/>
                    <a:pt x="1180" y="759"/>
                    <a:pt x="1206" y="726"/>
                  </a:cubicBezTo>
                  <a:cubicBezTo>
                    <a:pt x="1239" y="673"/>
                    <a:pt x="1226" y="627"/>
                    <a:pt x="1239" y="568"/>
                  </a:cubicBezTo>
                  <a:cubicBezTo>
                    <a:pt x="1239" y="548"/>
                    <a:pt x="1252" y="541"/>
                    <a:pt x="1265" y="521"/>
                  </a:cubicBezTo>
                  <a:cubicBezTo>
                    <a:pt x="1292" y="462"/>
                    <a:pt x="1305" y="423"/>
                    <a:pt x="1345" y="370"/>
                  </a:cubicBezTo>
                  <a:cubicBezTo>
                    <a:pt x="1397" y="304"/>
                    <a:pt x="1437" y="284"/>
                    <a:pt x="1490" y="218"/>
                  </a:cubicBezTo>
                  <a:cubicBezTo>
                    <a:pt x="1536" y="152"/>
                    <a:pt x="1562" y="99"/>
                    <a:pt x="1602" y="27"/>
                  </a:cubicBezTo>
                  <a:lnTo>
                    <a:pt x="1602" y="27"/>
                  </a:lnTo>
                  <a:cubicBezTo>
                    <a:pt x="1635" y="27"/>
                    <a:pt x="1655" y="0"/>
                    <a:pt x="1688" y="0"/>
                  </a:cubicBezTo>
                  <a:cubicBezTo>
                    <a:pt x="1714" y="0"/>
                    <a:pt x="1720" y="27"/>
                    <a:pt x="1734" y="46"/>
                  </a:cubicBezTo>
                  <a:cubicBezTo>
                    <a:pt x="1767" y="93"/>
                    <a:pt x="1793" y="119"/>
                    <a:pt x="1806" y="178"/>
                  </a:cubicBezTo>
                  <a:cubicBezTo>
                    <a:pt x="1813" y="198"/>
                    <a:pt x="1806" y="218"/>
                    <a:pt x="1819" y="238"/>
                  </a:cubicBezTo>
                  <a:cubicBezTo>
                    <a:pt x="1826" y="251"/>
                    <a:pt x="1846" y="244"/>
                    <a:pt x="1859" y="251"/>
                  </a:cubicBezTo>
                  <a:cubicBezTo>
                    <a:pt x="1892" y="277"/>
                    <a:pt x="1899" y="317"/>
                    <a:pt x="1899" y="357"/>
                  </a:cubicBezTo>
                  <a:cubicBezTo>
                    <a:pt x="1899" y="389"/>
                    <a:pt x="1885" y="409"/>
                    <a:pt x="1885" y="449"/>
                  </a:cubicBezTo>
                  <a:cubicBezTo>
                    <a:pt x="1885" y="521"/>
                    <a:pt x="1899" y="561"/>
                    <a:pt x="1925" y="634"/>
                  </a:cubicBezTo>
                  <a:cubicBezTo>
                    <a:pt x="1945" y="686"/>
                    <a:pt x="1951" y="719"/>
                    <a:pt x="1964" y="772"/>
                  </a:cubicBezTo>
                  <a:cubicBezTo>
                    <a:pt x="2004" y="864"/>
                    <a:pt x="2031" y="924"/>
                    <a:pt x="2031" y="1023"/>
                  </a:cubicBezTo>
                  <a:cubicBezTo>
                    <a:pt x="2031" y="1049"/>
                    <a:pt x="2011" y="1062"/>
                    <a:pt x="1998" y="1082"/>
                  </a:cubicBezTo>
                  <a:cubicBezTo>
                    <a:pt x="2031" y="1102"/>
                    <a:pt x="2044" y="1122"/>
                    <a:pt x="2070" y="1148"/>
                  </a:cubicBezTo>
                  <a:cubicBezTo>
                    <a:pt x="2090" y="1168"/>
                    <a:pt x="2110" y="1174"/>
                    <a:pt x="2116" y="1201"/>
                  </a:cubicBezTo>
                  <a:cubicBezTo>
                    <a:pt x="2123" y="1227"/>
                    <a:pt x="2116" y="1247"/>
                    <a:pt x="2136" y="1273"/>
                  </a:cubicBezTo>
                  <a:cubicBezTo>
                    <a:pt x="2162" y="1300"/>
                    <a:pt x="2195" y="1293"/>
                    <a:pt x="2235" y="1300"/>
                  </a:cubicBezTo>
                  <a:cubicBezTo>
                    <a:pt x="2288" y="1313"/>
                    <a:pt x="2334" y="1293"/>
                    <a:pt x="2380" y="1326"/>
                  </a:cubicBezTo>
                  <a:cubicBezTo>
                    <a:pt x="2406" y="1346"/>
                    <a:pt x="2406" y="1366"/>
                    <a:pt x="2413" y="1392"/>
                  </a:cubicBezTo>
                  <a:cubicBezTo>
                    <a:pt x="2420" y="1418"/>
                    <a:pt x="2433" y="1432"/>
                    <a:pt x="2433" y="1452"/>
                  </a:cubicBezTo>
                  <a:cubicBezTo>
                    <a:pt x="2433" y="1511"/>
                    <a:pt x="2360" y="1531"/>
                    <a:pt x="2301" y="1531"/>
                  </a:cubicBezTo>
                  <a:cubicBezTo>
                    <a:pt x="2301" y="1537"/>
                    <a:pt x="2301" y="1537"/>
                    <a:pt x="2301" y="1544"/>
                  </a:cubicBezTo>
                  <a:cubicBezTo>
                    <a:pt x="2301" y="1603"/>
                    <a:pt x="2420" y="1577"/>
                    <a:pt x="2420" y="1636"/>
                  </a:cubicBezTo>
                  <a:cubicBezTo>
                    <a:pt x="2420" y="1663"/>
                    <a:pt x="2406" y="1682"/>
                    <a:pt x="2380" y="1702"/>
                  </a:cubicBezTo>
                  <a:cubicBezTo>
                    <a:pt x="2281" y="1742"/>
                    <a:pt x="2281" y="1834"/>
                    <a:pt x="2189" y="1887"/>
                  </a:cubicBezTo>
                  <a:cubicBezTo>
                    <a:pt x="2096" y="1939"/>
                    <a:pt x="2057" y="1992"/>
                    <a:pt x="1964" y="2052"/>
                  </a:cubicBezTo>
                  <a:cubicBezTo>
                    <a:pt x="1925" y="2071"/>
                    <a:pt x="1892" y="2071"/>
                    <a:pt x="1852" y="2104"/>
                  </a:cubicBezTo>
                  <a:cubicBezTo>
                    <a:pt x="1767" y="2164"/>
                    <a:pt x="1740" y="2230"/>
                    <a:pt x="1707" y="2329"/>
                  </a:cubicBezTo>
                  <a:cubicBezTo>
                    <a:pt x="1688" y="2381"/>
                    <a:pt x="1674" y="2414"/>
                    <a:pt x="1655" y="2467"/>
                  </a:cubicBezTo>
                  <a:lnTo>
                    <a:pt x="1655" y="2467"/>
                  </a:lnTo>
                  <a:cubicBezTo>
                    <a:pt x="1720" y="2467"/>
                    <a:pt x="1720" y="2467"/>
                    <a:pt x="1720" y="2467"/>
                  </a:cubicBezTo>
                  <a:lnTo>
                    <a:pt x="1720" y="2467"/>
                  </a:lnTo>
                  <a:cubicBezTo>
                    <a:pt x="1720" y="2474"/>
                    <a:pt x="1720" y="2480"/>
                    <a:pt x="1720" y="2494"/>
                  </a:cubicBezTo>
                  <a:cubicBezTo>
                    <a:pt x="1720" y="2540"/>
                    <a:pt x="1688" y="2560"/>
                    <a:pt x="1688" y="2599"/>
                  </a:cubicBezTo>
                  <a:cubicBezTo>
                    <a:pt x="1688" y="2632"/>
                    <a:pt x="1688" y="2645"/>
                    <a:pt x="1688" y="2672"/>
                  </a:cubicBezTo>
                  <a:cubicBezTo>
                    <a:pt x="1688" y="2705"/>
                    <a:pt x="1674" y="2718"/>
                    <a:pt x="1648" y="2738"/>
                  </a:cubicBezTo>
                  <a:cubicBezTo>
                    <a:pt x="1615" y="2777"/>
                    <a:pt x="1615" y="2777"/>
                    <a:pt x="1615" y="2777"/>
                  </a:cubicBezTo>
                  <a:cubicBezTo>
                    <a:pt x="1595" y="2817"/>
                    <a:pt x="1569" y="2830"/>
                    <a:pt x="1536" y="2856"/>
                  </a:cubicBezTo>
                  <a:cubicBezTo>
                    <a:pt x="1503" y="2883"/>
                    <a:pt x="1483" y="2909"/>
                    <a:pt x="1437" y="2909"/>
                  </a:cubicBezTo>
                  <a:cubicBezTo>
                    <a:pt x="1424" y="2909"/>
                    <a:pt x="1417" y="2903"/>
                    <a:pt x="1404" y="2896"/>
                  </a:cubicBezTo>
                  <a:lnTo>
                    <a:pt x="1404" y="2896"/>
                  </a:lnTo>
                  <a:cubicBezTo>
                    <a:pt x="1424" y="2856"/>
                    <a:pt x="1410" y="2830"/>
                    <a:pt x="1444" y="2797"/>
                  </a:cubicBezTo>
                  <a:cubicBezTo>
                    <a:pt x="1410" y="2784"/>
                    <a:pt x="1391" y="2777"/>
                    <a:pt x="1358" y="2757"/>
                  </a:cubicBezTo>
                  <a:cubicBezTo>
                    <a:pt x="1305" y="2731"/>
                    <a:pt x="1265" y="2711"/>
                    <a:pt x="1246" y="2652"/>
                  </a:cubicBezTo>
                  <a:cubicBezTo>
                    <a:pt x="1239" y="2606"/>
                    <a:pt x="1246" y="2553"/>
                    <a:pt x="1199" y="2546"/>
                  </a:cubicBezTo>
                  <a:cubicBezTo>
                    <a:pt x="1147" y="2533"/>
                    <a:pt x="1081" y="2546"/>
                    <a:pt x="1081" y="2494"/>
                  </a:cubicBezTo>
                  <a:cubicBezTo>
                    <a:pt x="1081" y="2461"/>
                    <a:pt x="1081" y="2441"/>
                    <a:pt x="1081" y="2408"/>
                  </a:cubicBezTo>
                  <a:cubicBezTo>
                    <a:pt x="1081" y="2362"/>
                    <a:pt x="1034" y="2349"/>
                    <a:pt x="1002" y="2329"/>
                  </a:cubicBezTo>
                  <a:cubicBezTo>
                    <a:pt x="969" y="2302"/>
                    <a:pt x="955" y="2282"/>
                    <a:pt x="922" y="2256"/>
                  </a:cubicBezTo>
                  <a:cubicBezTo>
                    <a:pt x="856" y="2197"/>
                    <a:pt x="850" y="2137"/>
                    <a:pt x="810" y="2058"/>
                  </a:cubicBezTo>
                  <a:cubicBezTo>
                    <a:pt x="790" y="2012"/>
                    <a:pt x="758" y="1986"/>
                    <a:pt x="751" y="1933"/>
                  </a:cubicBezTo>
                  <a:cubicBezTo>
                    <a:pt x="744" y="1900"/>
                    <a:pt x="744" y="1874"/>
                    <a:pt x="718" y="1847"/>
                  </a:cubicBezTo>
                  <a:cubicBezTo>
                    <a:pt x="665" y="1788"/>
                    <a:pt x="612" y="1781"/>
                    <a:pt x="546" y="1735"/>
                  </a:cubicBezTo>
                  <a:cubicBezTo>
                    <a:pt x="513" y="1722"/>
                    <a:pt x="494" y="1709"/>
                    <a:pt x="480" y="1676"/>
                  </a:cubicBezTo>
                  <a:cubicBezTo>
                    <a:pt x="467" y="1656"/>
                    <a:pt x="474" y="1629"/>
                    <a:pt x="454" y="1623"/>
                  </a:cubicBezTo>
                  <a:cubicBezTo>
                    <a:pt x="434" y="1610"/>
                    <a:pt x="421" y="1623"/>
                    <a:pt x="401" y="1616"/>
                  </a:cubicBezTo>
                  <a:cubicBezTo>
                    <a:pt x="355" y="1610"/>
                    <a:pt x="342" y="1583"/>
                    <a:pt x="302" y="1564"/>
                  </a:cubicBezTo>
                  <a:cubicBezTo>
                    <a:pt x="263" y="1544"/>
                    <a:pt x="243" y="1524"/>
                    <a:pt x="236" y="1484"/>
                  </a:cubicBezTo>
                  <a:cubicBezTo>
                    <a:pt x="223" y="1399"/>
                    <a:pt x="223" y="1333"/>
                    <a:pt x="170" y="1267"/>
                  </a:cubicBezTo>
                  <a:cubicBezTo>
                    <a:pt x="124" y="1214"/>
                    <a:pt x="91" y="1194"/>
                    <a:pt x="38" y="1155"/>
                  </a:cubicBezTo>
                  <a:cubicBezTo>
                    <a:pt x="20" y="1148"/>
                    <a:pt x="0" y="1141"/>
                    <a:pt x="0" y="1122"/>
                  </a:cubicBezTo>
                  <a:cubicBezTo>
                    <a:pt x="0" y="1089"/>
                    <a:pt x="20" y="1069"/>
                    <a:pt x="33" y="1029"/>
                  </a:cubicBezTo>
                  <a:cubicBezTo>
                    <a:pt x="52" y="977"/>
                    <a:pt x="52" y="943"/>
                    <a:pt x="58" y="884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1610C61A-B7B6-6842-88D0-8B759F142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265" y="5618158"/>
              <a:ext cx="1331825" cy="738187"/>
            </a:xfrm>
            <a:custGeom>
              <a:avLst/>
              <a:gdLst>
                <a:gd name="T0" fmla="*/ 3548 w 3701"/>
                <a:gd name="T1" fmla="*/ 1273 h 2052"/>
                <a:gd name="T2" fmla="*/ 3548 w 3701"/>
                <a:gd name="T3" fmla="*/ 1273 h 2052"/>
                <a:gd name="T4" fmla="*/ 3700 w 3701"/>
                <a:gd name="T5" fmla="*/ 1365 h 2052"/>
                <a:gd name="T6" fmla="*/ 3700 w 3701"/>
                <a:gd name="T7" fmla="*/ 1365 h 2052"/>
                <a:gd name="T8" fmla="*/ 3674 w 3701"/>
                <a:gd name="T9" fmla="*/ 1378 h 2052"/>
                <a:gd name="T10" fmla="*/ 3608 w 3701"/>
                <a:gd name="T11" fmla="*/ 1431 h 2052"/>
                <a:gd name="T12" fmla="*/ 3529 w 3701"/>
                <a:gd name="T13" fmla="*/ 1530 h 2052"/>
                <a:gd name="T14" fmla="*/ 3397 w 3701"/>
                <a:gd name="T15" fmla="*/ 1569 h 2052"/>
                <a:gd name="T16" fmla="*/ 3258 w 3701"/>
                <a:gd name="T17" fmla="*/ 1728 h 2052"/>
                <a:gd name="T18" fmla="*/ 3205 w 3701"/>
                <a:gd name="T19" fmla="*/ 1780 h 2052"/>
                <a:gd name="T20" fmla="*/ 3087 w 3701"/>
                <a:gd name="T21" fmla="*/ 1754 h 2052"/>
                <a:gd name="T22" fmla="*/ 3014 w 3701"/>
                <a:gd name="T23" fmla="*/ 1820 h 2052"/>
                <a:gd name="T24" fmla="*/ 2902 w 3701"/>
                <a:gd name="T25" fmla="*/ 1932 h 2052"/>
                <a:gd name="T26" fmla="*/ 2777 w 3701"/>
                <a:gd name="T27" fmla="*/ 2018 h 2052"/>
                <a:gd name="T28" fmla="*/ 2678 w 3701"/>
                <a:gd name="T29" fmla="*/ 1972 h 2052"/>
                <a:gd name="T30" fmla="*/ 2625 w 3701"/>
                <a:gd name="T31" fmla="*/ 1972 h 2052"/>
                <a:gd name="T32" fmla="*/ 2539 w 3701"/>
                <a:gd name="T33" fmla="*/ 1958 h 2052"/>
                <a:gd name="T34" fmla="*/ 2328 w 3701"/>
                <a:gd name="T35" fmla="*/ 2011 h 2052"/>
                <a:gd name="T36" fmla="*/ 2328 w 3701"/>
                <a:gd name="T37" fmla="*/ 2011 h 2052"/>
                <a:gd name="T38" fmla="*/ 2236 w 3701"/>
                <a:gd name="T39" fmla="*/ 1978 h 2052"/>
                <a:gd name="T40" fmla="*/ 2170 w 3701"/>
                <a:gd name="T41" fmla="*/ 1958 h 2052"/>
                <a:gd name="T42" fmla="*/ 2104 w 3701"/>
                <a:gd name="T43" fmla="*/ 1972 h 2052"/>
                <a:gd name="T44" fmla="*/ 1932 w 3701"/>
                <a:gd name="T45" fmla="*/ 2018 h 2052"/>
                <a:gd name="T46" fmla="*/ 1847 w 3701"/>
                <a:gd name="T47" fmla="*/ 2051 h 2052"/>
                <a:gd name="T48" fmla="*/ 1741 w 3701"/>
                <a:gd name="T49" fmla="*/ 1932 h 2052"/>
                <a:gd name="T50" fmla="*/ 1688 w 3701"/>
                <a:gd name="T51" fmla="*/ 1747 h 2052"/>
                <a:gd name="T52" fmla="*/ 1688 w 3701"/>
                <a:gd name="T53" fmla="*/ 1682 h 2052"/>
                <a:gd name="T54" fmla="*/ 1695 w 3701"/>
                <a:gd name="T55" fmla="*/ 1549 h 2052"/>
                <a:gd name="T56" fmla="*/ 1688 w 3701"/>
                <a:gd name="T57" fmla="*/ 1444 h 2052"/>
                <a:gd name="T58" fmla="*/ 1715 w 3701"/>
                <a:gd name="T59" fmla="*/ 1352 h 2052"/>
                <a:gd name="T60" fmla="*/ 1748 w 3701"/>
                <a:gd name="T61" fmla="*/ 1147 h 2052"/>
                <a:gd name="T62" fmla="*/ 1748 w 3701"/>
                <a:gd name="T63" fmla="*/ 1128 h 2052"/>
                <a:gd name="T64" fmla="*/ 1523 w 3701"/>
                <a:gd name="T65" fmla="*/ 1286 h 2052"/>
                <a:gd name="T66" fmla="*/ 1391 w 3701"/>
                <a:gd name="T67" fmla="*/ 1418 h 2052"/>
                <a:gd name="T68" fmla="*/ 1326 w 3701"/>
                <a:gd name="T69" fmla="*/ 1451 h 2052"/>
                <a:gd name="T70" fmla="*/ 1200 w 3701"/>
                <a:gd name="T71" fmla="*/ 1451 h 2052"/>
                <a:gd name="T72" fmla="*/ 956 w 3701"/>
                <a:gd name="T73" fmla="*/ 1464 h 2052"/>
                <a:gd name="T74" fmla="*/ 864 w 3701"/>
                <a:gd name="T75" fmla="*/ 1358 h 2052"/>
                <a:gd name="T76" fmla="*/ 811 w 3701"/>
                <a:gd name="T77" fmla="*/ 1246 h 2052"/>
                <a:gd name="T78" fmla="*/ 732 w 3701"/>
                <a:gd name="T79" fmla="*/ 1200 h 2052"/>
                <a:gd name="T80" fmla="*/ 521 w 3701"/>
                <a:gd name="T81" fmla="*/ 1141 h 2052"/>
                <a:gd name="T82" fmla="*/ 422 w 3701"/>
                <a:gd name="T83" fmla="*/ 1141 h 2052"/>
                <a:gd name="T84" fmla="*/ 455 w 3701"/>
                <a:gd name="T85" fmla="*/ 989 h 2052"/>
                <a:gd name="T86" fmla="*/ 369 w 3701"/>
                <a:gd name="T87" fmla="*/ 804 h 2052"/>
                <a:gd name="T88" fmla="*/ 283 w 3701"/>
                <a:gd name="T89" fmla="*/ 732 h 2052"/>
                <a:gd name="T90" fmla="*/ 257 w 3701"/>
                <a:gd name="T91" fmla="*/ 633 h 2052"/>
                <a:gd name="T92" fmla="*/ 171 w 3701"/>
                <a:gd name="T93" fmla="*/ 475 h 2052"/>
                <a:gd name="T94" fmla="*/ 151 w 3701"/>
                <a:gd name="T95" fmla="*/ 408 h 2052"/>
                <a:gd name="T96" fmla="*/ 151 w 3701"/>
                <a:gd name="T97" fmla="*/ 343 h 2052"/>
                <a:gd name="T98" fmla="*/ 138 w 3701"/>
                <a:gd name="T99" fmla="*/ 290 h 2052"/>
                <a:gd name="T100" fmla="*/ 66 w 3701"/>
                <a:gd name="T101" fmla="*/ 263 h 2052"/>
                <a:gd name="T102" fmla="*/ 52 w 3701"/>
                <a:gd name="T103" fmla="*/ 211 h 2052"/>
                <a:gd name="T104" fmla="*/ 20 w 3701"/>
                <a:gd name="T105" fmla="*/ 138 h 2052"/>
                <a:gd name="T106" fmla="*/ 132 w 3701"/>
                <a:gd name="T107" fmla="*/ 99 h 2052"/>
                <a:gd name="T108" fmla="*/ 132 w 3701"/>
                <a:gd name="T109" fmla="*/ 19 h 2052"/>
                <a:gd name="T110" fmla="*/ 132 w 3701"/>
                <a:gd name="T111" fmla="*/ 0 h 2052"/>
                <a:gd name="T112" fmla="*/ 132 w 3701"/>
                <a:gd name="T113" fmla="*/ 0 h 2052"/>
                <a:gd name="T114" fmla="*/ 2955 w 3701"/>
                <a:gd name="T115" fmla="*/ 1015 h 2052"/>
                <a:gd name="T116" fmla="*/ 3548 w 3701"/>
                <a:gd name="T117" fmla="*/ 1273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1" h="2052">
                  <a:moveTo>
                    <a:pt x="3548" y="1273"/>
                  </a:moveTo>
                  <a:lnTo>
                    <a:pt x="3548" y="1273"/>
                  </a:lnTo>
                  <a:cubicBezTo>
                    <a:pt x="3601" y="1319"/>
                    <a:pt x="3647" y="1325"/>
                    <a:pt x="3700" y="1365"/>
                  </a:cubicBezTo>
                  <a:lnTo>
                    <a:pt x="3700" y="1365"/>
                  </a:lnTo>
                  <a:cubicBezTo>
                    <a:pt x="3693" y="1365"/>
                    <a:pt x="3680" y="1372"/>
                    <a:pt x="3674" y="1378"/>
                  </a:cubicBezTo>
                  <a:cubicBezTo>
                    <a:pt x="3641" y="1398"/>
                    <a:pt x="3634" y="1411"/>
                    <a:pt x="3608" y="1431"/>
                  </a:cubicBezTo>
                  <a:cubicBezTo>
                    <a:pt x="3568" y="1464"/>
                    <a:pt x="3568" y="1503"/>
                    <a:pt x="3529" y="1530"/>
                  </a:cubicBezTo>
                  <a:cubicBezTo>
                    <a:pt x="3482" y="1556"/>
                    <a:pt x="3436" y="1536"/>
                    <a:pt x="3397" y="1569"/>
                  </a:cubicBezTo>
                  <a:cubicBezTo>
                    <a:pt x="3337" y="1629"/>
                    <a:pt x="3318" y="1675"/>
                    <a:pt x="3258" y="1728"/>
                  </a:cubicBezTo>
                  <a:cubicBezTo>
                    <a:pt x="3232" y="1741"/>
                    <a:pt x="3238" y="1780"/>
                    <a:pt x="3205" y="1780"/>
                  </a:cubicBezTo>
                  <a:cubicBezTo>
                    <a:pt x="3159" y="1780"/>
                    <a:pt x="3133" y="1754"/>
                    <a:pt x="3087" y="1754"/>
                  </a:cubicBezTo>
                  <a:cubicBezTo>
                    <a:pt x="3047" y="1754"/>
                    <a:pt x="3041" y="1794"/>
                    <a:pt x="3014" y="1820"/>
                  </a:cubicBezTo>
                  <a:cubicBezTo>
                    <a:pt x="2968" y="1859"/>
                    <a:pt x="2942" y="1886"/>
                    <a:pt x="2902" y="1932"/>
                  </a:cubicBezTo>
                  <a:cubicBezTo>
                    <a:pt x="2856" y="1972"/>
                    <a:pt x="2836" y="2018"/>
                    <a:pt x="2777" y="2018"/>
                  </a:cubicBezTo>
                  <a:cubicBezTo>
                    <a:pt x="2731" y="2018"/>
                    <a:pt x="2717" y="1991"/>
                    <a:pt x="2678" y="1972"/>
                  </a:cubicBezTo>
                  <a:cubicBezTo>
                    <a:pt x="2658" y="1965"/>
                    <a:pt x="2645" y="1978"/>
                    <a:pt x="2625" y="1972"/>
                  </a:cubicBezTo>
                  <a:cubicBezTo>
                    <a:pt x="2592" y="1972"/>
                    <a:pt x="2572" y="1958"/>
                    <a:pt x="2539" y="1958"/>
                  </a:cubicBezTo>
                  <a:cubicBezTo>
                    <a:pt x="2453" y="1958"/>
                    <a:pt x="2407" y="1978"/>
                    <a:pt x="2328" y="2011"/>
                  </a:cubicBezTo>
                  <a:lnTo>
                    <a:pt x="2328" y="2011"/>
                  </a:lnTo>
                  <a:cubicBezTo>
                    <a:pt x="2289" y="1998"/>
                    <a:pt x="2269" y="1991"/>
                    <a:pt x="2236" y="1978"/>
                  </a:cubicBezTo>
                  <a:cubicBezTo>
                    <a:pt x="2209" y="1972"/>
                    <a:pt x="2196" y="1958"/>
                    <a:pt x="2170" y="1958"/>
                  </a:cubicBezTo>
                  <a:cubicBezTo>
                    <a:pt x="2144" y="1958"/>
                    <a:pt x="2130" y="1965"/>
                    <a:pt x="2104" y="1972"/>
                  </a:cubicBezTo>
                  <a:cubicBezTo>
                    <a:pt x="2038" y="1991"/>
                    <a:pt x="1992" y="1985"/>
                    <a:pt x="1932" y="2018"/>
                  </a:cubicBezTo>
                  <a:cubicBezTo>
                    <a:pt x="1899" y="2031"/>
                    <a:pt x="1880" y="2051"/>
                    <a:pt x="1847" y="2051"/>
                  </a:cubicBezTo>
                  <a:cubicBezTo>
                    <a:pt x="1781" y="2051"/>
                    <a:pt x="1754" y="1991"/>
                    <a:pt x="1741" y="1932"/>
                  </a:cubicBezTo>
                  <a:cubicBezTo>
                    <a:pt x="1715" y="1859"/>
                    <a:pt x="1688" y="1827"/>
                    <a:pt x="1688" y="1747"/>
                  </a:cubicBezTo>
                  <a:cubicBezTo>
                    <a:pt x="1688" y="1721"/>
                    <a:pt x="1688" y="1708"/>
                    <a:pt x="1688" y="1682"/>
                  </a:cubicBezTo>
                  <a:cubicBezTo>
                    <a:pt x="1688" y="1629"/>
                    <a:pt x="1695" y="1602"/>
                    <a:pt x="1695" y="1549"/>
                  </a:cubicBezTo>
                  <a:cubicBezTo>
                    <a:pt x="1695" y="1510"/>
                    <a:pt x="1688" y="1490"/>
                    <a:pt x="1688" y="1444"/>
                  </a:cubicBezTo>
                  <a:cubicBezTo>
                    <a:pt x="1688" y="1411"/>
                    <a:pt x="1708" y="1391"/>
                    <a:pt x="1715" y="1352"/>
                  </a:cubicBezTo>
                  <a:cubicBezTo>
                    <a:pt x="1728" y="1273"/>
                    <a:pt x="1748" y="1226"/>
                    <a:pt x="1748" y="1147"/>
                  </a:cubicBezTo>
                  <a:cubicBezTo>
                    <a:pt x="1748" y="1141"/>
                    <a:pt x="1748" y="1134"/>
                    <a:pt x="1748" y="1128"/>
                  </a:cubicBezTo>
                  <a:cubicBezTo>
                    <a:pt x="1669" y="1200"/>
                    <a:pt x="1609" y="1220"/>
                    <a:pt x="1523" y="1286"/>
                  </a:cubicBezTo>
                  <a:cubicBezTo>
                    <a:pt x="1471" y="1325"/>
                    <a:pt x="1451" y="1372"/>
                    <a:pt x="1391" y="1418"/>
                  </a:cubicBezTo>
                  <a:cubicBezTo>
                    <a:pt x="1372" y="1431"/>
                    <a:pt x="1359" y="1451"/>
                    <a:pt x="1326" y="1451"/>
                  </a:cubicBezTo>
                  <a:cubicBezTo>
                    <a:pt x="1279" y="1451"/>
                    <a:pt x="1253" y="1451"/>
                    <a:pt x="1200" y="1451"/>
                  </a:cubicBezTo>
                  <a:cubicBezTo>
                    <a:pt x="1108" y="1457"/>
                    <a:pt x="1055" y="1464"/>
                    <a:pt x="956" y="1464"/>
                  </a:cubicBezTo>
                  <a:cubicBezTo>
                    <a:pt x="904" y="1464"/>
                    <a:pt x="884" y="1411"/>
                    <a:pt x="864" y="1358"/>
                  </a:cubicBezTo>
                  <a:cubicBezTo>
                    <a:pt x="851" y="1312"/>
                    <a:pt x="837" y="1286"/>
                    <a:pt x="811" y="1246"/>
                  </a:cubicBezTo>
                  <a:cubicBezTo>
                    <a:pt x="791" y="1220"/>
                    <a:pt x="765" y="1213"/>
                    <a:pt x="732" y="1200"/>
                  </a:cubicBezTo>
                  <a:cubicBezTo>
                    <a:pt x="666" y="1147"/>
                    <a:pt x="607" y="1141"/>
                    <a:pt x="521" y="1141"/>
                  </a:cubicBezTo>
                  <a:cubicBezTo>
                    <a:pt x="481" y="1141"/>
                    <a:pt x="462" y="1141"/>
                    <a:pt x="422" y="1141"/>
                  </a:cubicBezTo>
                  <a:cubicBezTo>
                    <a:pt x="455" y="989"/>
                    <a:pt x="455" y="989"/>
                    <a:pt x="455" y="989"/>
                  </a:cubicBezTo>
                  <a:cubicBezTo>
                    <a:pt x="448" y="910"/>
                    <a:pt x="415" y="870"/>
                    <a:pt x="369" y="804"/>
                  </a:cubicBezTo>
                  <a:cubicBezTo>
                    <a:pt x="343" y="771"/>
                    <a:pt x="303" y="771"/>
                    <a:pt x="283" y="732"/>
                  </a:cubicBezTo>
                  <a:cubicBezTo>
                    <a:pt x="270" y="699"/>
                    <a:pt x="283" y="666"/>
                    <a:pt x="257" y="633"/>
                  </a:cubicBezTo>
                  <a:cubicBezTo>
                    <a:pt x="211" y="580"/>
                    <a:pt x="171" y="540"/>
                    <a:pt x="171" y="475"/>
                  </a:cubicBezTo>
                  <a:cubicBezTo>
                    <a:pt x="151" y="408"/>
                    <a:pt x="151" y="408"/>
                    <a:pt x="151" y="408"/>
                  </a:cubicBezTo>
                  <a:cubicBezTo>
                    <a:pt x="151" y="382"/>
                    <a:pt x="151" y="369"/>
                    <a:pt x="151" y="343"/>
                  </a:cubicBezTo>
                  <a:cubicBezTo>
                    <a:pt x="151" y="323"/>
                    <a:pt x="151" y="303"/>
                    <a:pt x="138" y="290"/>
                  </a:cubicBezTo>
                  <a:cubicBezTo>
                    <a:pt x="112" y="277"/>
                    <a:pt x="92" y="283"/>
                    <a:pt x="66" y="263"/>
                  </a:cubicBezTo>
                  <a:cubicBezTo>
                    <a:pt x="52" y="250"/>
                    <a:pt x="59" y="231"/>
                    <a:pt x="52" y="211"/>
                  </a:cubicBezTo>
                  <a:cubicBezTo>
                    <a:pt x="46" y="178"/>
                    <a:pt x="0" y="158"/>
                    <a:pt x="20" y="138"/>
                  </a:cubicBezTo>
                  <a:cubicBezTo>
                    <a:pt x="52" y="105"/>
                    <a:pt x="132" y="145"/>
                    <a:pt x="132" y="99"/>
                  </a:cubicBezTo>
                  <a:cubicBezTo>
                    <a:pt x="132" y="65"/>
                    <a:pt x="132" y="46"/>
                    <a:pt x="132" y="19"/>
                  </a:cubicBezTo>
                  <a:cubicBezTo>
                    <a:pt x="132" y="13"/>
                    <a:pt x="132" y="6"/>
                    <a:pt x="132" y="0"/>
                  </a:cubicBezTo>
                  <a:lnTo>
                    <a:pt x="132" y="0"/>
                  </a:lnTo>
                  <a:cubicBezTo>
                    <a:pt x="2955" y="1015"/>
                    <a:pt x="2955" y="1015"/>
                    <a:pt x="2955" y="1015"/>
                  </a:cubicBezTo>
                  <a:cubicBezTo>
                    <a:pt x="3548" y="1273"/>
                    <a:pt x="3548" y="1273"/>
                    <a:pt x="3548" y="127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5D6E0A1C-FE46-B94B-9124-BC4B28465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119" y="5762620"/>
              <a:ext cx="1268330" cy="1020763"/>
            </a:xfrm>
            <a:custGeom>
              <a:avLst/>
              <a:gdLst>
                <a:gd name="T0" fmla="*/ 0 w 3524"/>
                <a:gd name="T1" fmla="*/ 871 h 2837"/>
                <a:gd name="T2" fmla="*/ 152 w 3524"/>
                <a:gd name="T3" fmla="*/ 963 h 2837"/>
                <a:gd name="T4" fmla="*/ 436 w 3524"/>
                <a:gd name="T5" fmla="*/ 903 h 2837"/>
                <a:gd name="T6" fmla="*/ 561 w 3524"/>
                <a:gd name="T7" fmla="*/ 910 h 2837"/>
                <a:gd name="T8" fmla="*/ 772 w 3524"/>
                <a:gd name="T9" fmla="*/ 877 h 2837"/>
                <a:gd name="T10" fmla="*/ 798 w 3524"/>
                <a:gd name="T11" fmla="*/ 1022 h 2837"/>
                <a:gd name="T12" fmla="*/ 772 w 3524"/>
                <a:gd name="T13" fmla="*/ 1167 h 2837"/>
                <a:gd name="T14" fmla="*/ 851 w 3524"/>
                <a:gd name="T15" fmla="*/ 1471 h 2837"/>
                <a:gd name="T16" fmla="*/ 878 w 3524"/>
                <a:gd name="T17" fmla="*/ 1840 h 2837"/>
                <a:gd name="T18" fmla="*/ 911 w 3524"/>
                <a:gd name="T19" fmla="*/ 2005 h 2837"/>
                <a:gd name="T20" fmla="*/ 957 w 3524"/>
                <a:gd name="T21" fmla="*/ 2012 h 2837"/>
                <a:gd name="T22" fmla="*/ 1174 w 3524"/>
                <a:gd name="T23" fmla="*/ 2150 h 2837"/>
                <a:gd name="T24" fmla="*/ 1359 w 3524"/>
                <a:gd name="T25" fmla="*/ 2315 h 2837"/>
                <a:gd name="T26" fmla="*/ 1517 w 3524"/>
                <a:gd name="T27" fmla="*/ 2328 h 2837"/>
                <a:gd name="T28" fmla="*/ 1649 w 3524"/>
                <a:gd name="T29" fmla="*/ 2295 h 2837"/>
                <a:gd name="T30" fmla="*/ 1874 w 3524"/>
                <a:gd name="T31" fmla="*/ 2348 h 2837"/>
                <a:gd name="T32" fmla="*/ 2111 w 3524"/>
                <a:gd name="T33" fmla="*/ 2533 h 2837"/>
                <a:gd name="T34" fmla="*/ 2335 w 3524"/>
                <a:gd name="T35" fmla="*/ 2579 h 2837"/>
                <a:gd name="T36" fmla="*/ 2520 w 3524"/>
                <a:gd name="T37" fmla="*/ 2704 h 2837"/>
                <a:gd name="T38" fmla="*/ 2645 w 3524"/>
                <a:gd name="T39" fmla="*/ 2783 h 2837"/>
                <a:gd name="T40" fmla="*/ 2883 w 3524"/>
                <a:gd name="T41" fmla="*/ 2829 h 2837"/>
                <a:gd name="T42" fmla="*/ 3048 w 3524"/>
                <a:gd name="T43" fmla="*/ 2836 h 2837"/>
                <a:gd name="T44" fmla="*/ 3134 w 3524"/>
                <a:gd name="T45" fmla="*/ 2724 h 2837"/>
                <a:gd name="T46" fmla="*/ 3430 w 3524"/>
                <a:gd name="T47" fmla="*/ 2289 h 2837"/>
                <a:gd name="T48" fmla="*/ 3523 w 3524"/>
                <a:gd name="T49" fmla="*/ 2084 h 2837"/>
                <a:gd name="T50" fmla="*/ 3450 w 3524"/>
                <a:gd name="T51" fmla="*/ 1893 h 2837"/>
                <a:gd name="T52" fmla="*/ 3371 w 3524"/>
                <a:gd name="T53" fmla="*/ 1589 h 2837"/>
                <a:gd name="T54" fmla="*/ 3153 w 3524"/>
                <a:gd name="T55" fmla="*/ 1537 h 2837"/>
                <a:gd name="T56" fmla="*/ 2870 w 3524"/>
                <a:gd name="T57" fmla="*/ 1280 h 2837"/>
                <a:gd name="T58" fmla="*/ 2764 w 3524"/>
                <a:gd name="T59" fmla="*/ 600 h 2837"/>
                <a:gd name="T60" fmla="*/ 2593 w 3524"/>
                <a:gd name="T61" fmla="*/ 396 h 2837"/>
                <a:gd name="T62" fmla="*/ 2381 w 3524"/>
                <a:gd name="T63" fmla="*/ 396 h 2837"/>
                <a:gd name="T64" fmla="*/ 1669 w 3524"/>
                <a:gd name="T65" fmla="*/ 0 h 2837"/>
                <a:gd name="T66" fmla="*/ 1531 w 3524"/>
                <a:gd name="T67" fmla="*/ 138 h 2837"/>
                <a:gd name="T68" fmla="*/ 1379 w 3524"/>
                <a:gd name="T69" fmla="*/ 323 h 2837"/>
                <a:gd name="T70" fmla="*/ 1102 w 3524"/>
                <a:gd name="T71" fmla="*/ 534 h 2837"/>
                <a:gd name="T72" fmla="*/ 944 w 3524"/>
                <a:gd name="T73" fmla="*/ 627 h 2837"/>
                <a:gd name="T74" fmla="*/ 792 w 3524"/>
                <a:gd name="T75" fmla="*/ 692 h 2837"/>
                <a:gd name="T76" fmla="*/ 667 w 3524"/>
                <a:gd name="T77" fmla="*/ 673 h 2837"/>
                <a:gd name="T78" fmla="*/ 423 w 3524"/>
                <a:gd name="T79" fmla="*/ 699 h 2837"/>
                <a:gd name="T80" fmla="*/ 126 w 3524"/>
                <a:gd name="T81" fmla="*/ 844 h 2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24" h="2837">
                  <a:moveTo>
                    <a:pt x="0" y="871"/>
                  </a:moveTo>
                  <a:lnTo>
                    <a:pt x="0" y="871"/>
                  </a:lnTo>
                  <a:cubicBezTo>
                    <a:pt x="53" y="917"/>
                    <a:pt x="99" y="923"/>
                    <a:pt x="152" y="963"/>
                  </a:cubicBezTo>
                  <a:lnTo>
                    <a:pt x="152" y="963"/>
                  </a:lnTo>
                  <a:cubicBezTo>
                    <a:pt x="198" y="950"/>
                    <a:pt x="238" y="956"/>
                    <a:pt x="284" y="937"/>
                  </a:cubicBezTo>
                  <a:cubicBezTo>
                    <a:pt x="337" y="910"/>
                    <a:pt x="376" y="910"/>
                    <a:pt x="436" y="903"/>
                  </a:cubicBezTo>
                  <a:cubicBezTo>
                    <a:pt x="469" y="897"/>
                    <a:pt x="488" y="884"/>
                    <a:pt x="515" y="884"/>
                  </a:cubicBezTo>
                  <a:cubicBezTo>
                    <a:pt x="535" y="884"/>
                    <a:pt x="541" y="910"/>
                    <a:pt x="561" y="910"/>
                  </a:cubicBezTo>
                  <a:cubicBezTo>
                    <a:pt x="594" y="910"/>
                    <a:pt x="614" y="910"/>
                    <a:pt x="647" y="910"/>
                  </a:cubicBezTo>
                  <a:cubicBezTo>
                    <a:pt x="693" y="910"/>
                    <a:pt x="733" y="903"/>
                    <a:pt x="772" y="877"/>
                  </a:cubicBezTo>
                  <a:cubicBezTo>
                    <a:pt x="772" y="890"/>
                    <a:pt x="772" y="903"/>
                    <a:pt x="772" y="923"/>
                  </a:cubicBezTo>
                  <a:cubicBezTo>
                    <a:pt x="772" y="963"/>
                    <a:pt x="798" y="983"/>
                    <a:pt x="798" y="1022"/>
                  </a:cubicBezTo>
                  <a:cubicBezTo>
                    <a:pt x="798" y="1049"/>
                    <a:pt x="798" y="1062"/>
                    <a:pt x="798" y="1088"/>
                  </a:cubicBezTo>
                  <a:cubicBezTo>
                    <a:pt x="798" y="1121"/>
                    <a:pt x="772" y="1134"/>
                    <a:pt x="772" y="1167"/>
                  </a:cubicBezTo>
                  <a:cubicBezTo>
                    <a:pt x="766" y="1200"/>
                    <a:pt x="779" y="1233"/>
                    <a:pt x="752" y="1260"/>
                  </a:cubicBezTo>
                  <a:cubicBezTo>
                    <a:pt x="752" y="1345"/>
                    <a:pt x="845" y="1385"/>
                    <a:pt x="851" y="1471"/>
                  </a:cubicBezTo>
                  <a:cubicBezTo>
                    <a:pt x="845" y="1543"/>
                    <a:pt x="831" y="1616"/>
                    <a:pt x="825" y="1688"/>
                  </a:cubicBezTo>
                  <a:cubicBezTo>
                    <a:pt x="825" y="1754"/>
                    <a:pt x="831" y="1800"/>
                    <a:pt x="878" y="1840"/>
                  </a:cubicBezTo>
                  <a:cubicBezTo>
                    <a:pt x="897" y="1860"/>
                    <a:pt x="930" y="1867"/>
                    <a:pt x="930" y="1893"/>
                  </a:cubicBezTo>
                  <a:cubicBezTo>
                    <a:pt x="930" y="1939"/>
                    <a:pt x="911" y="1959"/>
                    <a:pt x="911" y="2005"/>
                  </a:cubicBezTo>
                  <a:cubicBezTo>
                    <a:pt x="911" y="2012"/>
                    <a:pt x="911" y="2018"/>
                    <a:pt x="911" y="2025"/>
                  </a:cubicBezTo>
                  <a:cubicBezTo>
                    <a:pt x="924" y="2018"/>
                    <a:pt x="944" y="2012"/>
                    <a:pt x="957" y="2012"/>
                  </a:cubicBezTo>
                  <a:cubicBezTo>
                    <a:pt x="1003" y="2012"/>
                    <a:pt x="1016" y="2051"/>
                    <a:pt x="1062" y="2078"/>
                  </a:cubicBezTo>
                  <a:cubicBezTo>
                    <a:pt x="1102" y="2104"/>
                    <a:pt x="1128" y="2124"/>
                    <a:pt x="1174" y="2150"/>
                  </a:cubicBezTo>
                  <a:cubicBezTo>
                    <a:pt x="1221" y="2170"/>
                    <a:pt x="1214" y="2223"/>
                    <a:pt x="1240" y="2269"/>
                  </a:cubicBezTo>
                  <a:cubicBezTo>
                    <a:pt x="1273" y="2308"/>
                    <a:pt x="1313" y="2308"/>
                    <a:pt x="1359" y="2315"/>
                  </a:cubicBezTo>
                  <a:cubicBezTo>
                    <a:pt x="1392" y="2328"/>
                    <a:pt x="1405" y="2354"/>
                    <a:pt x="1445" y="2354"/>
                  </a:cubicBezTo>
                  <a:cubicBezTo>
                    <a:pt x="1471" y="2354"/>
                    <a:pt x="1491" y="2341"/>
                    <a:pt x="1517" y="2328"/>
                  </a:cubicBezTo>
                  <a:cubicBezTo>
                    <a:pt x="1537" y="2315"/>
                    <a:pt x="1551" y="2322"/>
                    <a:pt x="1577" y="2315"/>
                  </a:cubicBezTo>
                  <a:cubicBezTo>
                    <a:pt x="1603" y="2315"/>
                    <a:pt x="1623" y="2295"/>
                    <a:pt x="1649" y="2295"/>
                  </a:cubicBezTo>
                  <a:cubicBezTo>
                    <a:pt x="1722" y="2295"/>
                    <a:pt x="1748" y="2341"/>
                    <a:pt x="1821" y="2348"/>
                  </a:cubicBezTo>
                  <a:cubicBezTo>
                    <a:pt x="1841" y="2348"/>
                    <a:pt x="1854" y="2348"/>
                    <a:pt x="1874" y="2348"/>
                  </a:cubicBezTo>
                  <a:cubicBezTo>
                    <a:pt x="1907" y="2348"/>
                    <a:pt x="1913" y="2381"/>
                    <a:pt x="1933" y="2407"/>
                  </a:cubicBezTo>
                  <a:cubicBezTo>
                    <a:pt x="1999" y="2467"/>
                    <a:pt x="2039" y="2493"/>
                    <a:pt x="2111" y="2533"/>
                  </a:cubicBezTo>
                  <a:cubicBezTo>
                    <a:pt x="2203" y="2513"/>
                    <a:pt x="2203" y="2513"/>
                    <a:pt x="2203" y="2513"/>
                  </a:cubicBezTo>
                  <a:cubicBezTo>
                    <a:pt x="2256" y="2533"/>
                    <a:pt x="2276" y="2566"/>
                    <a:pt x="2335" y="2579"/>
                  </a:cubicBezTo>
                  <a:cubicBezTo>
                    <a:pt x="2375" y="2592"/>
                    <a:pt x="2408" y="2592"/>
                    <a:pt x="2434" y="2618"/>
                  </a:cubicBezTo>
                  <a:cubicBezTo>
                    <a:pt x="2467" y="2651"/>
                    <a:pt x="2500" y="2665"/>
                    <a:pt x="2520" y="2704"/>
                  </a:cubicBezTo>
                  <a:cubicBezTo>
                    <a:pt x="2533" y="2750"/>
                    <a:pt x="2527" y="2816"/>
                    <a:pt x="2573" y="2816"/>
                  </a:cubicBezTo>
                  <a:cubicBezTo>
                    <a:pt x="2606" y="2816"/>
                    <a:pt x="2612" y="2783"/>
                    <a:pt x="2645" y="2783"/>
                  </a:cubicBezTo>
                  <a:cubicBezTo>
                    <a:pt x="2665" y="2783"/>
                    <a:pt x="2678" y="2790"/>
                    <a:pt x="2698" y="2796"/>
                  </a:cubicBezTo>
                  <a:cubicBezTo>
                    <a:pt x="2771" y="2796"/>
                    <a:pt x="2810" y="2829"/>
                    <a:pt x="2883" y="2829"/>
                  </a:cubicBezTo>
                  <a:cubicBezTo>
                    <a:pt x="2922" y="2829"/>
                    <a:pt x="2949" y="2816"/>
                    <a:pt x="2988" y="2816"/>
                  </a:cubicBezTo>
                  <a:cubicBezTo>
                    <a:pt x="3015" y="2816"/>
                    <a:pt x="3028" y="2829"/>
                    <a:pt x="3048" y="2836"/>
                  </a:cubicBezTo>
                  <a:lnTo>
                    <a:pt x="3048" y="2836"/>
                  </a:lnTo>
                  <a:cubicBezTo>
                    <a:pt x="3067" y="2783"/>
                    <a:pt x="3094" y="2770"/>
                    <a:pt x="3134" y="2724"/>
                  </a:cubicBezTo>
                  <a:cubicBezTo>
                    <a:pt x="3206" y="2625"/>
                    <a:pt x="3252" y="2579"/>
                    <a:pt x="3345" y="2486"/>
                  </a:cubicBezTo>
                  <a:cubicBezTo>
                    <a:pt x="3404" y="2427"/>
                    <a:pt x="3410" y="2374"/>
                    <a:pt x="3430" y="2289"/>
                  </a:cubicBezTo>
                  <a:cubicBezTo>
                    <a:pt x="3443" y="2236"/>
                    <a:pt x="3457" y="2203"/>
                    <a:pt x="3483" y="2150"/>
                  </a:cubicBezTo>
                  <a:cubicBezTo>
                    <a:pt x="3496" y="2124"/>
                    <a:pt x="3523" y="2110"/>
                    <a:pt x="3523" y="2084"/>
                  </a:cubicBezTo>
                  <a:cubicBezTo>
                    <a:pt x="3523" y="2051"/>
                    <a:pt x="3509" y="2038"/>
                    <a:pt x="3509" y="2005"/>
                  </a:cubicBezTo>
                  <a:cubicBezTo>
                    <a:pt x="3490" y="1965"/>
                    <a:pt x="3450" y="1946"/>
                    <a:pt x="3450" y="1893"/>
                  </a:cubicBezTo>
                  <a:cubicBezTo>
                    <a:pt x="3450" y="1834"/>
                    <a:pt x="3516" y="1814"/>
                    <a:pt x="3516" y="1748"/>
                  </a:cubicBezTo>
                  <a:cubicBezTo>
                    <a:pt x="3516" y="1662"/>
                    <a:pt x="3450" y="1623"/>
                    <a:pt x="3371" y="1589"/>
                  </a:cubicBezTo>
                  <a:cubicBezTo>
                    <a:pt x="3318" y="1563"/>
                    <a:pt x="3285" y="1537"/>
                    <a:pt x="3226" y="1537"/>
                  </a:cubicBezTo>
                  <a:cubicBezTo>
                    <a:pt x="3199" y="1537"/>
                    <a:pt x="3180" y="1537"/>
                    <a:pt x="3153" y="1537"/>
                  </a:cubicBezTo>
                  <a:cubicBezTo>
                    <a:pt x="3074" y="1537"/>
                    <a:pt x="3021" y="1517"/>
                    <a:pt x="2962" y="1457"/>
                  </a:cubicBezTo>
                  <a:cubicBezTo>
                    <a:pt x="2909" y="1405"/>
                    <a:pt x="2903" y="1352"/>
                    <a:pt x="2870" y="1280"/>
                  </a:cubicBezTo>
                  <a:cubicBezTo>
                    <a:pt x="2804" y="1134"/>
                    <a:pt x="2764" y="1042"/>
                    <a:pt x="2764" y="884"/>
                  </a:cubicBezTo>
                  <a:cubicBezTo>
                    <a:pt x="2764" y="772"/>
                    <a:pt x="2764" y="712"/>
                    <a:pt x="2764" y="600"/>
                  </a:cubicBezTo>
                  <a:cubicBezTo>
                    <a:pt x="2711" y="508"/>
                    <a:pt x="2659" y="468"/>
                    <a:pt x="2593" y="396"/>
                  </a:cubicBezTo>
                  <a:lnTo>
                    <a:pt x="2593" y="396"/>
                  </a:lnTo>
                  <a:cubicBezTo>
                    <a:pt x="2566" y="396"/>
                    <a:pt x="2553" y="396"/>
                    <a:pt x="2527" y="396"/>
                  </a:cubicBezTo>
                  <a:cubicBezTo>
                    <a:pt x="2474" y="396"/>
                    <a:pt x="2441" y="396"/>
                    <a:pt x="2381" y="396"/>
                  </a:cubicBezTo>
                  <a:cubicBezTo>
                    <a:pt x="2157" y="6"/>
                    <a:pt x="2157" y="6"/>
                    <a:pt x="2157" y="6"/>
                  </a:cubicBezTo>
                  <a:cubicBezTo>
                    <a:pt x="1669" y="0"/>
                    <a:pt x="1669" y="0"/>
                    <a:pt x="1669" y="0"/>
                  </a:cubicBezTo>
                  <a:cubicBezTo>
                    <a:pt x="1630" y="33"/>
                    <a:pt x="1616" y="59"/>
                    <a:pt x="1583" y="99"/>
                  </a:cubicBezTo>
                  <a:cubicBezTo>
                    <a:pt x="1570" y="119"/>
                    <a:pt x="1557" y="145"/>
                    <a:pt x="1531" y="138"/>
                  </a:cubicBezTo>
                  <a:cubicBezTo>
                    <a:pt x="1452" y="138"/>
                    <a:pt x="1372" y="185"/>
                    <a:pt x="1372" y="264"/>
                  </a:cubicBezTo>
                  <a:cubicBezTo>
                    <a:pt x="1372" y="290"/>
                    <a:pt x="1379" y="297"/>
                    <a:pt x="1379" y="323"/>
                  </a:cubicBezTo>
                  <a:cubicBezTo>
                    <a:pt x="1379" y="396"/>
                    <a:pt x="1326" y="429"/>
                    <a:pt x="1267" y="462"/>
                  </a:cubicBezTo>
                  <a:cubicBezTo>
                    <a:pt x="1201" y="495"/>
                    <a:pt x="1168" y="508"/>
                    <a:pt x="1102" y="534"/>
                  </a:cubicBezTo>
                  <a:cubicBezTo>
                    <a:pt x="1042" y="560"/>
                    <a:pt x="983" y="547"/>
                    <a:pt x="950" y="600"/>
                  </a:cubicBezTo>
                  <a:cubicBezTo>
                    <a:pt x="944" y="607"/>
                    <a:pt x="950" y="620"/>
                    <a:pt x="944" y="627"/>
                  </a:cubicBezTo>
                  <a:cubicBezTo>
                    <a:pt x="917" y="653"/>
                    <a:pt x="891" y="659"/>
                    <a:pt x="858" y="666"/>
                  </a:cubicBezTo>
                  <a:cubicBezTo>
                    <a:pt x="831" y="673"/>
                    <a:pt x="818" y="692"/>
                    <a:pt x="792" y="692"/>
                  </a:cubicBezTo>
                  <a:cubicBezTo>
                    <a:pt x="759" y="692"/>
                    <a:pt x="739" y="692"/>
                    <a:pt x="713" y="692"/>
                  </a:cubicBezTo>
                  <a:cubicBezTo>
                    <a:pt x="693" y="692"/>
                    <a:pt x="686" y="679"/>
                    <a:pt x="667" y="673"/>
                  </a:cubicBezTo>
                  <a:cubicBezTo>
                    <a:pt x="607" y="653"/>
                    <a:pt x="568" y="640"/>
                    <a:pt x="495" y="640"/>
                  </a:cubicBezTo>
                  <a:cubicBezTo>
                    <a:pt x="462" y="640"/>
                    <a:pt x="449" y="679"/>
                    <a:pt x="423" y="699"/>
                  </a:cubicBezTo>
                  <a:cubicBezTo>
                    <a:pt x="356" y="739"/>
                    <a:pt x="310" y="752"/>
                    <a:pt x="251" y="798"/>
                  </a:cubicBezTo>
                  <a:cubicBezTo>
                    <a:pt x="211" y="831"/>
                    <a:pt x="179" y="831"/>
                    <a:pt x="126" y="844"/>
                  </a:cubicBezTo>
                  <a:cubicBezTo>
                    <a:pt x="80" y="857"/>
                    <a:pt x="53" y="864"/>
                    <a:pt x="0" y="87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FD8CAB54-B4F9-404F-A244-DBA7CBFF3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887" y="3910007"/>
              <a:ext cx="3185904" cy="2165350"/>
            </a:xfrm>
            <a:custGeom>
              <a:avLst/>
              <a:gdLst>
                <a:gd name="T0" fmla="*/ 8027 w 8852"/>
                <a:gd name="T1" fmla="*/ 5184 h 6017"/>
                <a:gd name="T2" fmla="*/ 7928 w 8852"/>
                <a:gd name="T3" fmla="*/ 5534 h 6017"/>
                <a:gd name="T4" fmla="*/ 6009 w 8852"/>
                <a:gd name="T5" fmla="*/ 5541 h 6017"/>
                <a:gd name="T6" fmla="*/ 5573 w 8852"/>
                <a:gd name="T7" fmla="*/ 5151 h 6017"/>
                <a:gd name="T8" fmla="*/ 4947 w 8852"/>
                <a:gd name="T9" fmla="*/ 5283 h 6017"/>
                <a:gd name="T10" fmla="*/ 4683 w 8852"/>
                <a:gd name="T11" fmla="*/ 5607 h 6017"/>
                <a:gd name="T12" fmla="*/ 4360 w 8852"/>
                <a:gd name="T13" fmla="*/ 5772 h 6017"/>
                <a:gd name="T14" fmla="*/ 4129 w 8852"/>
                <a:gd name="T15" fmla="*/ 5837 h 6017"/>
                <a:gd name="T16" fmla="*/ 3839 w 8852"/>
                <a:gd name="T17" fmla="*/ 5844 h 6017"/>
                <a:gd name="T18" fmla="*/ 3416 w 8852"/>
                <a:gd name="T19" fmla="*/ 6016 h 6017"/>
                <a:gd name="T20" fmla="*/ 0 w 8852"/>
                <a:gd name="T21" fmla="*/ 4743 h 6017"/>
                <a:gd name="T22" fmla="*/ 59 w 8852"/>
                <a:gd name="T23" fmla="*/ 4591 h 6017"/>
                <a:gd name="T24" fmla="*/ 290 w 8852"/>
                <a:gd name="T25" fmla="*/ 4380 h 6017"/>
                <a:gd name="T26" fmla="*/ 336 w 8852"/>
                <a:gd name="T27" fmla="*/ 4017 h 6017"/>
                <a:gd name="T28" fmla="*/ 389 w 8852"/>
                <a:gd name="T29" fmla="*/ 3753 h 6017"/>
                <a:gd name="T30" fmla="*/ 712 w 8852"/>
                <a:gd name="T31" fmla="*/ 3516 h 6017"/>
                <a:gd name="T32" fmla="*/ 903 w 8852"/>
                <a:gd name="T33" fmla="*/ 3463 h 6017"/>
                <a:gd name="T34" fmla="*/ 1299 w 8852"/>
                <a:gd name="T35" fmla="*/ 3311 h 6017"/>
                <a:gd name="T36" fmla="*/ 1596 w 8852"/>
                <a:gd name="T37" fmla="*/ 3153 h 6017"/>
                <a:gd name="T38" fmla="*/ 1814 w 8852"/>
                <a:gd name="T39" fmla="*/ 3212 h 6017"/>
                <a:gd name="T40" fmla="*/ 2051 w 8852"/>
                <a:gd name="T41" fmla="*/ 2368 h 6017"/>
                <a:gd name="T42" fmla="*/ 2150 w 8852"/>
                <a:gd name="T43" fmla="*/ 1847 h 6017"/>
                <a:gd name="T44" fmla="*/ 2084 w 8852"/>
                <a:gd name="T45" fmla="*/ 1570 h 6017"/>
                <a:gd name="T46" fmla="*/ 1899 w 8852"/>
                <a:gd name="T47" fmla="*/ 1254 h 6017"/>
                <a:gd name="T48" fmla="*/ 1767 w 8852"/>
                <a:gd name="T49" fmla="*/ 1003 h 6017"/>
                <a:gd name="T50" fmla="*/ 2051 w 8852"/>
                <a:gd name="T51" fmla="*/ 772 h 6017"/>
                <a:gd name="T52" fmla="*/ 2256 w 8852"/>
                <a:gd name="T53" fmla="*/ 666 h 6017"/>
                <a:gd name="T54" fmla="*/ 1952 w 8852"/>
                <a:gd name="T55" fmla="*/ 489 h 6017"/>
                <a:gd name="T56" fmla="*/ 1919 w 8852"/>
                <a:gd name="T57" fmla="*/ 146 h 6017"/>
                <a:gd name="T58" fmla="*/ 2460 w 8852"/>
                <a:gd name="T59" fmla="*/ 146 h 6017"/>
                <a:gd name="T60" fmla="*/ 2783 w 8852"/>
                <a:gd name="T61" fmla="*/ 20 h 6017"/>
                <a:gd name="T62" fmla="*/ 3027 w 8852"/>
                <a:gd name="T63" fmla="*/ 20 h 6017"/>
                <a:gd name="T64" fmla="*/ 3212 w 8852"/>
                <a:gd name="T65" fmla="*/ 93 h 6017"/>
                <a:gd name="T66" fmla="*/ 3370 w 8852"/>
                <a:gd name="T67" fmla="*/ 376 h 6017"/>
                <a:gd name="T68" fmla="*/ 3555 w 8852"/>
                <a:gd name="T69" fmla="*/ 508 h 6017"/>
                <a:gd name="T70" fmla="*/ 4149 w 8852"/>
                <a:gd name="T71" fmla="*/ 528 h 6017"/>
                <a:gd name="T72" fmla="*/ 4755 w 8852"/>
                <a:gd name="T73" fmla="*/ 172 h 6017"/>
                <a:gd name="T74" fmla="*/ 5217 w 8852"/>
                <a:gd name="T75" fmla="*/ 33 h 6017"/>
                <a:gd name="T76" fmla="*/ 5455 w 8852"/>
                <a:gd name="T77" fmla="*/ 422 h 6017"/>
                <a:gd name="T78" fmla="*/ 5646 w 8852"/>
                <a:gd name="T79" fmla="*/ 726 h 6017"/>
                <a:gd name="T80" fmla="*/ 5692 w 8852"/>
                <a:gd name="T81" fmla="*/ 1043 h 6017"/>
                <a:gd name="T82" fmla="*/ 5864 w 8852"/>
                <a:gd name="T83" fmla="*/ 1531 h 6017"/>
                <a:gd name="T84" fmla="*/ 6081 w 8852"/>
                <a:gd name="T85" fmla="*/ 1775 h 6017"/>
                <a:gd name="T86" fmla="*/ 6239 w 8852"/>
                <a:gd name="T87" fmla="*/ 1511 h 6017"/>
                <a:gd name="T88" fmla="*/ 6609 w 8852"/>
                <a:gd name="T89" fmla="*/ 1491 h 6017"/>
                <a:gd name="T90" fmla="*/ 6780 w 8852"/>
                <a:gd name="T91" fmla="*/ 1280 h 6017"/>
                <a:gd name="T92" fmla="*/ 7156 w 8852"/>
                <a:gd name="T93" fmla="*/ 1036 h 6017"/>
                <a:gd name="T94" fmla="*/ 7334 w 8852"/>
                <a:gd name="T95" fmla="*/ 442 h 6017"/>
                <a:gd name="T96" fmla="*/ 7374 w 8852"/>
                <a:gd name="T97" fmla="*/ 1273 h 6017"/>
                <a:gd name="T98" fmla="*/ 7532 w 8852"/>
                <a:gd name="T99" fmla="*/ 1478 h 6017"/>
                <a:gd name="T100" fmla="*/ 7717 w 8852"/>
                <a:gd name="T101" fmla="*/ 1689 h 6017"/>
                <a:gd name="T102" fmla="*/ 7941 w 8852"/>
                <a:gd name="T103" fmla="*/ 1900 h 6017"/>
                <a:gd name="T104" fmla="*/ 8205 w 8852"/>
                <a:gd name="T105" fmla="*/ 1959 h 6017"/>
                <a:gd name="T106" fmla="*/ 8541 w 8852"/>
                <a:gd name="T107" fmla="*/ 2091 h 6017"/>
                <a:gd name="T108" fmla="*/ 8851 w 8852"/>
                <a:gd name="T109" fmla="*/ 2210 h 6017"/>
                <a:gd name="T110" fmla="*/ 8218 w 8852"/>
                <a:gd name="T111" fmla="*/ 4505 h 6017"/>
                <a:gd name="T112" fmla="*/ 8119 w 8852"/>
                <a:gd name="T113" fmla="*/ 4716 h 6017"/>
                <a:gd name="T114" fmla="*/ 8139 w 8852"/>
                <a:gd name="T115" fmla="*/ 4901 h 6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852" h="6017">
                  <a:moveTo>
                    <a:pt x="8139" y="4901"/>
                  </a:moveTo>
                  <a:lnTo>
                    <a:pt x="8139" y="4901"/>
                  </a:lnTo>
                  <a:cubicBezTo>
                    <a:pt x="8073" y="5000"/>
                    <a:pt x="8027" y="5066"/>
                    <a:pt x="8027" y="5184"/>
                  </a:cubicBezTo>
                  <a:cubicBezTo>
                    <a:pt x="8027" y="5211"/>
                    <a:pt x="8040" y="5224"/>
                    <a:pt x="8040" y="5250"/>
                  </a:cubicBezTo>
                  <a:cubicBezTo>
                    <a:pt x="8040" y="5283"/>
                    <a:pt x="8007" y="5297"/>
                    <a:pt x="7994" y="5330"/>
                  </a:cubicBezTo>
                  <a:cubicBezTo>
                    <a:pt x="7961" y="5409"/>
                    <a:pt x="7928" y="5448"/>
                    <a:pt x="7928" y="5534"/>
                  </a:cubicBezTo>
                  <a:cubicBezTo>
                    <a:pt x="7928" y="5547"/>
                    <a:pt x="7928" y="5554"/>
                    <a:pt x="7928" y="5560"/>
                  </a:cubicBezTo>
                  <a:cubicBezTo>
                    <a:pt x="6009" y="5541"/>
                    <a:pt x="6009" y="5541"/>
                    <a:pt x="6009" y="5541"/>
                  </a:cubicBezTo>
                  <a:lnTo>
                    <a:pt x="6009" y="5541"/>
                  </a:lnTo>
                  <a:cubicBezTo>
                    <a:pt x="5982" y="5541"/>
                    <a:pt x="5969" y="5541"/>
                    <a:pt x="5943" y="5541"/>
                  </a:cubicBezTo>
                  <a:cubicBezTo>
                    <a:pt x="5890" y="5541"/>
                    <a:pt x="5857" y="5541"/>
                    <a:pt x="5797" y="5541"/>
                  </a:cubicBezTo>
                  <a:cubicBezTo>
                    <a:pt x="5573" y="5151"/>
                    <a:pt x="5573" y="5151"/>
                    <a:pt x="5573" y="5151"/>
                  </a:cubicBezTo>
                  <a:cubicBezTo>
                    <a:pt x="5085" y="5145"/>
                    <a:pt x="5085" y="5145"/>
                    <a:pt x="5085" y="5145"/>
                  </a:cubicBezTo>
                  <a:cubicBezTo>
                    <a:pt x="5046" y="5178"/>
                    <a:pt x="5032" y="5204"/>
                    <a:pt x="4999" y="5244"/>
                  </a:cubicBezTo>
                  <a:cubicBezTo>
                    <a:pt x="4986" y="5264"/>
                    <a:pt x="4973" y="5290"/>
                    <a:pt x="4947" y="5283"/>
                  </a:cubicBezTo>
                  <a:cubicBezTo>
                    <a:pt x="4868" y="5283"/>
                    <a:pt x="4788" y="5330"/>
                    <a:pt x="4788" y="5409"/>
                  </a:cubicBezTo>
                  <a:cubicBezTo>
                    <a:pt x="4788" y="5435"/>
                    <a:pt x="4795" y="5442"/>
                    <a:pt x="4795" y="5468"/>
                  </a:cubicBezTo>
                  <a:cubicBezTo>
                    <a:pt x="4795" y="5541"/>
                    <a:pt x="4742" y="5574"/>
                    <a:pt x="4683" y="5607"/>
                  </a:cubicBezTo>
                  <a:cubicBezTo>
                    <a:pt x="4617" y="5640"/>
                    <a:pt x="4584" y="5653"/>
                    <a:pt x="4518" y="5679"/>
                  </a:cubicBezTo>
                  <a:cubicBezTo>
                    <a:pt x="4458" y="5705"/>
                    <a:pt x="4399" y="5692"/>
                    <a:pt x="4366" y="5745"/>
                  </a:cubicBezTo>
                  <a:cubicBezTo>
                    <a:pt x="4360" y="5752"/>
                    <a:pt x="4366" y="5765"/>
                    <a:pt x="4360" y="5772"/>
                  </a:cubicBezTo>
                  <a:cubicBezTo>
                    <a:pt x="4333" y="5798"/>
                    <a:pt x="4307" y="5804"/>
                    <a:pt x="4274" y="5811"/>
                  </a:cubicBezTo>
                  <a:cubicBezTo>
                    <a:pt x="4247" y="5818"/>
                    <a:pt x="4234" y="5837"/>
                    <a:pt x="4208" y="5837"/>
                  </a:cubicBezTo>
                  <a:cubicBezTo>
                    <a:pt x="4175" y="5837"/>
                    <a:pt x="4155" y="5837"/>
                    <a:pt x="4129" y="5837"/>
                  </a:cubicBezTo>
                  <a:cubicBezTo>
                    <a:pt x="4109" y="5837"/>
                    <a:pt x="4102" y="5824"/>
                    <a:pt x="4083" y="5818"/>
                  </a:cubicBezTo>
                  <a:cubicBezTo>
                    <a:pt x="4023" y="5798"/>
                    <a:pt x="3984" y="5785"/>
                    <a:pt x="3911" y="5785"/>
                  </a:cubicBezTo>
                  <a:cubicBezTo>
                    <a:pt x="3878" y="5785"/>
                    <a:pt x="3865" y="5824"/>
                    <a:pt x="3839" y="5844"/>
                  </a:cubicBezTo>
                  <a:cubicBezTo>
                    <a:pt x="3772" y="5884"/>
                    <a:pt x="3726" y="5897"/>
                    <a:pt x="3667" y="5943"/>
                  </a:cubicBezTo>
                  <a:cubicBezTo>
                    <a:pt x="3627" y="5976"/>
                    <a:pt x="3595" y="5976"/>
                    <a:pt x="3542" y="5989"/>
                  </a:cubicBezTo>
                  <a:cubicBezTo>
                    <a:pt x="3496" y="6002"/>
                    <a:pt x="3469" y="6009"/>
                    <a:pt x="3416" y="6016"/>
                  </a:cubicBezTo>
                  <a:lnTo>
                    <a:pt x="3416" y="6016"/>
                  </a:lnTo>
                  <a:cubicBezTo>
                    <a:pt x="2823" y="5758"/>
                    <a:pt x="2823" y="5758"/>
                    <a:pt x="2823" y="5758"/>
                  </a:cubicBezTo>
                  <a:cubicBezTo>
                    <a:pt x="0" y="4743"/>
                    <a:pt x="0" y="4743"/>
                    <a:pt x="0" y="4743"/>
                  </a:cubicBezTo>
                  <a:lnTo>
                    <a:pt x="0" y="4743"/>
                  </a:lnTo>
                  <a:cubicBezTo>
                    <a:pt x="6" y="4710"/>
                    <a:pt x="26" y="4690"/>
                    <a:pt x="39" y="4657"/>
                  </a:cubicBezTo>
                  <a:cubicBezTo>
                    <a:pt x="46" y="4637"/>
                    <a:pt x="46" y="4617"/>
                    <a:pt x="59" y="4591"/>
                  </a:cubicBezTo>
                  <a:cubicBezTo>
                    <a:pt x="79" y="4564"/>
                    <a:pt x="99" y="4551"/>
                    <a:pt x="125" y="4532"/>
                  </a:cubicBezTo>
                  <a:cubicBezTo>
                    <a:pt x="184" y="4499"/>
                    <a:pt x="231" y="4499"/>
                    <a:pt x="290" y="4466"/>
                  </a:cubicBezTo>
                  <a:cubicBezTo>
                    <a:pt x="323" y="4452"/>
                    <a:pt x="290" y="4413"/>
                    <a:pt x="290" y="4380"/>
                  </a:cubicBezTo>
                  <a:cubicBezTo>
                    <a:pt x="290" y="4301"/>
                    <a:pt x="231" y="4268"/>
                    <a:pt x="231" y="4189"/>
                  </a:cubicBezTo>
                  <a:cubicBezTo>
                    <a:pt x="231" y="4142"/>
                    <a:pt x="231" y="4109"/>
                    <a:pt x="263" y="4083"/>
                  </a:cubicBezTo>
                  <a:cubicBezTo>
                    <a:pt x="297" y="4063"/>
                    <a:pt x="323" y="4057"/>
                    <a:pt x="336" y="4017"/>
                  </a:cubicBezTo>
                  <a:cubicBezTo>
                    <a:pt x="349" y="3991"/>
                    <a:pt x="343" y="3971"/>
                    <a:pt x="356" y="3938"/>
                  </a:cubicBezTo>
                  <a:cubicBezTo>
                    <a:pt x="369" y="3885"/>
                    <a:pt x="389" y="3852"/>
                    <a:pt x="389" y="3799"/>
                  </a:cubicBezTo>
                  <a:cubicBezTo>
                    <a:pt x="389" y="3780"/>
                    <a:pt x="369" y="3760"/>
                    <a:pt x="389" y="3753"/>
                  </a:cubicBezTo>
                  <a:cubicBezTo>
                    <a:pt x="455" y="3694"/>
                    <a:pt x="527" y="3700"/>
                    <a:pt x="587" y="3641"/>
                  </a:cubicBezTo>
                  <a:cubicBezTo>
                    <a:pt x="600" y="3621"/>
                    <a:pt x="600" y="3608"/>
                    <a:pt x="620" y="3595"/>
                  </a:cubicBezTo>
                  <a:cubicBezTo>
                    <a:pt x="659" y="3575"/>
                    <a:pt x="673" y="3549"/>
                    <a:pt x="712" y="3516"/>
                  </a:cubicBezTo>
                  <a:cubicBezTo>
                    <a:pt x="732" y="3503"/>
                    <a:pt x="752" y="3536"/>
                    <a:pt x="778" y="3536"/>
                  </a:cubicBezTo>
                  <a:cubicBezTo>
                    <a:pt x="798" y="3536"/>
                    <a:pt x="804" y="3522"/>
                    <a:pt x="818" y="3509"/>
                  </a:cubicBezTo>
                  <a:cubicBezTo>
                    <a:pt x="844" y="3483"/>
                    <a:pt x="870" y="3483"/>
                    <a:pt x="903" y="3463"/>
                  </a:cubicBezTo>
                  <a:cubicBezTo>
                    <a:pt x="936" y="3437"/>
                    <a:pt x="956" y="3410"/>
                    <a:pt x="996" y="3404"/>
                  </a:cubicBezTo>
                  <a:cubicBezTo>
                    <a:pt x="1081" y="3391"/>
                    <a:pt x="1128" y="3371"/>
                    <a:pt x="1207" y="3351"/>
                  </a:cubicBezTo>
                  <a:cubicBezTo>
                    <a:pt x="1246" y="3338"/>
                    <a:pt x="1273" y="3331"/>
                    <a:pt x="1299" y="3311"/>
                  </a:cubicBezTo>
                  <a:cubicBezTo>
                    <a:pt x="1319" y="3298"/>
                    <a:pt x="1332" y="3305"/>
                    <a:pt x="1345" y="3285"/>
                  </a:cubicBezTo>
                  <a:cubicBezTo>
                    <a:pt x="1378" y="3245"/>
                    <a:pt x="1385" y="3212"/>
                    <a:pt x="1431" y="3186"/>
                  </a:cubicBezTo>
                  <a:cubicBezTo>
                    <a:pt x="1484" y="3146"/>
                    <a:pt x="1530" y="3153"/>
                    <a:pt x="1596" y="3153"/>
                  </a:cubicBezTo>
                  <a:cubicBezTo>
                    <a:pt x="1662" y="3153"/>
                    <a:pt x="1688" y="3219"/>
                    <a:pt x="1754" y="3219"/>
                  </a:cubicBezTo>
                  <a:cubicBezTo>
                    <a:pt x="1774" y="3219"/>
                    <a:pt x="1794" y="3212"/>
                    <a:pt x="1814" y="3212"/>
                  </a:cubicBezTo>
                  <a:lnTo>
                    <a:pt x="1814" y="3212"/>
                  </a:lnTo>
                  <a:cubicBezTo>
                    <a:pt x="1827" y="3127"/>
                    <a:pt x="1860" y="3107"/>
                    <a:pt x="1886" y="3028"/>
                  </a:cubicBezTo>
                  <a:cubicBezTo>
                    <a:pt x="1945" y="2856"/>
                    <a:pt x="1965" y="2751"/>
                    <a:pt x="2005" y="2566"/>
                  </a:cubicBezTo>
                  <a:cubicBezTo>
                    <a:pt x="2025" y="2494"/>
                    <a:pt x="2051" y="2447"/>
                    <a:pt x="2051" y="2368"/>
                  </a:cubicBezTo>
                  <a:cubicBezTo>
                    <a:pt x="2051" y="2335"/>
                    <a:pt x="2051" y="2315"/>
                    <a:pt x="2051" y="2283"/>
                  </a:cubicBezTo>
                  <a:cubicBezTo>
                    <a:pt x="2130" y="1933"/>
                    <a:pt x="2130" y="1933"/>
                    <a:pt x="2130" y="1933"/>
                  </a:cubicBezTo>
                  <a:cubicBezTo>
                    <a:pt x="2137" y="1900"/>
                    <a:pt x="2150" y="1880"/>
                    <a:pt x="2150" y="1847"/>
                  </a:cubicBezTo>
                  <a:cubicBezTo>
                    <a:pt x="2150" y="1814"/>
                    <a:pt x="2150" y="1801"/>
                    <a:pt x="2150" y="1775"/>
                  </a:cubicBezTo>
                  <a:cubicBezTo>
                    <a:pt x="2150" y="1735"/>
                    <a:pt x="2124" y="1722"/>
                    <a:pt x="2110" y="1689"/>
                  </a:cubicBezTo>
                  <a:cubicBezTo>
                    <a:pt x="2097" y="1643"/>
                    <a:pt x="2110" y="1610"/>
                    <a:pt x="2084" y="1570"/>
                  </a:cubicBezTo>
                  <a:cubicBezTo>
                    <a:pt x="2044" y="1524"/>
                    <a:pt x="1985" y="1517"/>
                    <a:pt x="1985" y="1458"/>
                  </a:cubicBezTo>
                  <a:cubicBezTo>
                    <a:pt x="1985" y="1425"/>
                    <a:pt x="1998" y="1405"/>
                    <a:pt x="1998" y="1366"/>
                  </a:cubicBezTo>
                  <a:cubicBezTo>
                    <a:pt x="1998" y="1306"/>
                    <a:pt x="1945" y="1287"/>
                    <a:pt x="1899" y="1254"/>
                  </a:cubicBezTo>
                  <a:cubicBezTo>
                    <a:pt x="1860" y="1234"/>
                    <a:pt x="1846" y="1214"/>
                    <a:pt x="1814" y="1188"/>
                  </a:cubicBezTo>
                  <a:cubicBezTo>
                    <a:pt x="1781" y="1168"/>
                    <a:pt x="1734" y="1161"/>
                    <a:pt x="1734" y="1115"/>
                  </a:cubicBezTo>
                  <a:cubicBezTo>
                    <a:pt x="1734" y="1075"/>
                    <a:pt x="1761" y="1049"/>
                    <a:pt x="1767" y="1003"/>
                  </a:cubicBezTo>
                  <a:cubicBezTo>
                    <a:pt x="1774" y="963"/>
                    <a:pt x="1774" y="924"/>
                    <a:pt x="1807" y="897"/>
                  </a:cubicBezTo>
                  <a:cubicBezTo>
                    <a:pt x="1860" y="864"/>
                    <a:pt x="1893" y="858"/>
                    <a:pt x="1952" y="838"/>
                  </a:cubicBezTo>
                  <a:cubicBezTo>
                    <a:pt x="1992" y="818"/>
                    <a:pt x="2005" y="772"/>
                    <a:pt x="2051" y="772"/>
                  </a:cubicBezTo>
                  <a:cubicBezTo>
                    <a:pt x="2110" y="772"/>
                    <a:pt x="2143" y="792"/>
                    <a:pt x="2203" y="792"/>
                  </a:cubicBezTo>
                  <a:cubicBezTo>
                    <a:pt x="2223" y="798"/>
                    <a:pt x="2262" y="792"/>
                    <a:pt x="2269" y="779"/>
                  </a:cubicBezTo>
                  <a:cubicBezTo>
                    <a:pt x="2269" y="739"/>
                    <a:pt x="2269" y="713"/>
                    <a:pt x="2256" y="666"/>
                  </a:cubicBezTo>
                  <a:cubicBezTo>
                    <a:pt x="2236" y="607"/>
                    <a:pt x="2209" y="561"/>
                    <a:pt x="2143" y="541"/>
                  </a:cubicBezTo>
                  <a:cubicBezTo>
                    <a:pt x="2117" y="535"/>
                    <a:pt x="2090" y="541"/>
                    <a:pt x="2058" y="535"/>
                  </a:cubicBezTo>
                  <a:cubicBezTo>
                    <a:pt x="2018" y="521"/>
                    <a:pt x="1985" y="495"/>
                    <a:pt x="1952" y="489"/>
                  </a:cubicBezTo>
                  <a:cubicBezTo>
                    <a:pt x="1945" y="436"/>
                    <a:pt x="1945" y="409"/>
                    <a:pt x="1945" y="357"/>
                  </a:cubicBezTo>
                  <a:cubicBezTo>
                    <a:pt x="1945" y="291"/>
                    <a:pt x="1919" y="251"/>
                    <a:pt x="1919" y="185"/>
                  </a:cubicBezTo>
                  <a:cubicBezTo>
                    <a:pt x="1919" y="165"/>
                    <a:pt x="1919" y="159"/>
                    <a:pt x="1919" y="146"/>
                  </a:cubicBezTo>
                  <a:cubicBezTo>
                    <a:pt x="2025" y="132"/>
                    <a:pt x="2084" y="106"/>
                    <a:pt x="2189" y="106"/>
                  </a:cubicBezTo>
                  <a:cubicBezTo>
                    <a:pt x="2249" y="106"/>
                    <a:pt x="2282" y="106"/>
                    <a:pt x="2341" y="106"/>
                  </a:cubicBezTo>
                  <a:cubicBezTo>
                    <a:pt x="2387" y="106"/>
                    <a:pt x="2414" y="132"/>
                    <a:pt x="2460" y="146"/>
                  </a:cubicBezTo>
                  <a:cubicBezTo>
                    <a:pt x="2546" y="165"/>
                    <a:pt x="2599" y="172"/>
                    <a:pt x="2691" y="172"/>
                  </a:cubicBezTo>
                  <a:cubicBezTo>
                    <a:pt x="2711" y="172"/>
                    <a:pt x="2717" y="139"/>
                    <a:pt x="2724" y="119"/>
                  </a:cubicBezTo>
                  <a:cubicBezTo>
                    <a:pt x="2730" y="73"/>
                    <a:pt x="2737" y="20"/>
                    <a:pt x="2783" y="20"/>
                  </a:cubicBezTo>
                  <a:cubicBezTo>
                    <a:pt x="2836" y="20"/>
                    <a:pt x="2843" y="106"/>
                    <a:pt x="2902" y="106"/>
                  </a:cubicBezTo>
                  <a:cubicBezTo>
                    <a:pt x="2928" y="106"/>
                    <a:pt x="2942" y="79"/>
                    <a:pt x="2968" y="60"/>
                  </a:cubicBezTo>
                  <a:cubicBezTo>
                    <a:pt x="2988" y="47"/>
                    <a:pt x="3007" y="40"/>
                    <a:pt x="3027" y="20"/>
                  </a:cubicBezTo>
                  <a:cubicBezTo>
                    <a:pt x="3034" y="7"/>
                    <a:pt x="3041" y="0"/>
                    <a:pt x="3060" y="0"/>
                  </a:cubicBezTo>
                  <a:cubicBezTo>
                    <a:pt x="3080" y="0"/>
                    <a:pt x="3087" y="20"/>
                    <a:pt x="3100" y="27"/>
                  </a:cubicBezTo>
                  <a:cubicBezTo>
                    <a:pt x="3146" y="53"/>
                    <a:pt x="3179" y="60"/>
                    <a:pt x="3212" y="93"/>
                  </a:cubicBezTo>
                  <a:cubicBezTo>
                    <a:pt x="3252" y="132"/>
                    <a:pt x="3245" y="172"/>
                    <a:pt x="3258" y="231"/>
                  </a:cubicBezTo>
                  <a:cubicBezTo>
                    <a:pt x="3271" y="291"/>
                    <a:pt x="3298" y="317"/>
                    <a:pt x="3298" y="383"/>
                  </a:cubicBezTo>
                  <a:cubicBezTo>
                    <a:pt x="3331" y="383"/>
                    <a:pt x="3344" y="376"/>
                    <a:pt x="3370" y="376"/>
                  </a:cubicBezTo>
                  <a:cubicBezTo>
                    <a:pt x="3397" y="376"/>
                    <a:pt x="3403" y="376"/>
                    <a:pt x="3423" y="363"/>
                  </a:cubicBezTo>
                  <a:lnTo>
                    <a:pt x="3423" y="363"/>
                  </a:lnTo>
                  <a:cubicBezTo>
                    <a:pt x="3463" y="429"/>
                    <a:pt x="3496" y="462"/>
                    <a:pt x="3555" y="508"/>
                  </a:cubicBezTo>
                  <a:cubicBezTo>
                    <a:pt x="3568" y="521"/>
                    <a:pt x="3575" y="535"/>
                    <a:pt x="3588" y="548"/>
                  </a:cubicBezTo>
                  <a:cubicBezTo>
                    <a:pt x="3660" y="601"/>
                    <a:pt x="3713" y="620"/>
                    <a:pt x="3799" y="620"/>
                  </a:cubicBezTo>
                  <a:cubicBezTo>
                    <a:pt x="3944" y="620"/>
                    <a:pt x="4017" y="581"/>
                    <a:pt x="4149" y="528"/>
                  </a:cubicBezTo>
                  <a:cubicBezTo>
                    <a:pt x="4214" y="495"/>
                    <a:pt x="4234" y="442"/>
                    <a:pt x="4294" y="409"/>
                  </a:cubicBezTo>
                  <a:cubicBezTo>
                    <a:pt x="4346" y="383"/>
                    <a:pt x="4386" y="390"/>
                    <a:pt x="4445" y="370"/>
                  </a:cubicBezTo>
                  <a:cubicBezTo>
                    <a:pt x="4590" y="337"/>
                    <a:pt x="4637" y="251"/>
                    <a:pt x="4755" y="172"/>
                  </a:cubicBezTo>
                  <a:cubicBezTo>
                    <a:pt x="4881" y="99"/>
                    <a:pt x="4973" y="86"/>
                    <a:pt x="5085" y="0"/>
                  </a:cubicBezTo>
                  <a:lnTo>
                    <a:pt x="5085" y="0"/>
                  </a:lnTo>
                  <a:cubicBezTo>
                    <a:pt x="5138" y="0"/>
                    <a:pt x="5178" y="7"/>
                    <a:pt x="5217" y="33"/>
                  </a:cubicBezTo>
                  <a:cubicBezTo>
                    <a:pt x="5243" y="53"/>
                    <a:pt x="5276" y="60"/>
                    <a:pt x="5283" y="93"/>
                  </a:cubicBezTo>
                  <a:cubicBezTo>
                    <a:pt x="5309" y="178"/>
                    <a:pt x="5329" y="218"/>
                    <a:pt x="5356" y="304"/>
                  </a:cubicBezTo>
                  <a:cubicBezTo>
                    <a:pt x="5375" y="357"/>
                    <a:pt x="5408" y="390"/>
                    <a:pt x="5455" y="422"/>
                  </a:cubicBezTo>
                  <a:cubicBezTo>
                    <a:pt x="5494" y="442"/>
                    <a:pt x="5507" y="469"/>
                    <a:pt x="5547" y="495"/>
                  </a:cubicBezTo>
                  <a:cubicBezTo>
                    <a:pt x="5600" y="541"/>
                    <a:pt x="5646" y="581"/>
                    <a:pt x="5646" y="653"/>
                  </a:cubicBezTo>
                  <a:cubicBezTo>
                    <a:pt x="5646" y="680"/>
                    <a:pt x="5646" y="700"/>
                    <a:pt x="5646" y="726"/>
                  </a:cubicBezTo>
                  <a:cubicBezTo>
                    <a:pt x="5659" y="805"/>
                    <a:pt x="5659" y="805"/>
                    <a:pt x="5659" y="805"/>
                  </a:cubicBezTo>
                  <a:cubicBezTo>
                    <a:pt x="5659" y="845"/>
                    <a:pt x="5659" y="864"/>
                    <a:pt x="5659" y="904"/>
                  </a:cubicBezTo>
                  <a:cubicBezTo>
                    <a:pt x="5659" y="963"/>
                    <a:pt x="5666" y="996"/>
                    <a:pt x="5692" y="1043"/>
                  </a:cubicBezTo>
                  <a:cubicBezTo>
                    <a:pt x="5738" y="1102"/>
                    <a:pt x="5791" y="1135"/>
                    <a:pt x="5791" y="1214"/>
                  </a:cubicBezTo>
                  <a:cubicBezTo>
                    <a:pt x="5791" y="1240"/>
                    <a:pt x="5791" y="1254"/>
                    <a:pt x="5791" y="1287"/>
                  </a:cubicBezTo>
                  <a:cubicBezTo>
                    <a:pt x="5791" y="1386"/>
                    <a:pt x="5844" y="1432"/>
                    <a:pt x="5864" y="1531"/>
                  </a:cubicBezTo>
                  <a:cubicBezTo>
                    <a:pt x="5877" y="1570"/>
                    <a:pt x="5870" y="1590"/>
                    <a:pt x="5870" y="1630"/>
                  </a:cubicBezTo>
                  <a:cubicBezTo>
                    <a:pt x="5883" y="1695"/>
                    <a:pt x="5916" y="1748"/>
                    <a:pt x="5982" y="1755"/>
                  </a:cubicBezTo>
                  <a:cubicBezTo>
                    <a:pt x="6022" y="1761"/>
                    <a:pt x="6041" y="1768"/>
                    <a:pt x="6081" y="1775"/>
                  </a:cubicBezTo>
                  <a:cubicBezTo>
                    <a:pt x="6101" y="1781"/>
                    <a:pt x="6134" y="1794"/>
                    <a:pt x="6140" y="1775"/>
                  </a:cubicBezTo>
                  <a:cubicBezTo>
                    <a:pt x="6160" y="1722"/>
                    <a:pt x="6160" y="1682"/>
                    <a:pt x="6180" y="1630"/>
                  </a:cubicBezTo>
                  <a:cubicBezTo>
                    <a:pt x="6193" y="1583"/>
                    <a:pt x="6220" y="1557"/>
                    <a:pt x="6239" y="1511"/>
                  </a:cubicBezTo>
                  <a:cubicBezTo>
                    <a:pt x="6253" y="1478"/>
                    <a:pt x="6259" y="1451"/>
                    <a:pt x="6286" y="1425"/>
                  </a:cubicBezTo>
                  <a:cubicBezTo>
                    <a:pt x="6338" y="1372"/>
                    <a:pt x="6411" y="1372"/>
                    <a:pt x="6477" y="1405"/>
                  </a:cubicBezTo>
                  <a:cubicBezTo>
                    <a:pt x="6530" y="1425"/>
                    <a:pt x="6550" y="1491"/>
                    <a:pt x="6609" y="1491"/>
                  </a:cubicBezTo>
                  <a:cubicBezTo>
                    <a:pt x="6662" y="1491"/>
                    <a:pt x="6721" y="1471"/>
                    <a:pt x="6721" y="1418"/>
                  </a:cubicBezTo>
                  <a:cubicBezTo>
                    <a:pt x="6721" y="1386"/>
                    <a:pt x="6721" y="1372"/>
                    <a:pt x="6721" y="1339"/>
                  </a:cubicBezTo>
                  <a:cubicBezTo>
                    <a:pt x="6721" y="1306"/>
                    <a:pt x="6754" y="1293"/>
                    <a:pt x="6780" y="1280"/>
                  </a:cubicBezTo>
                  <a:cubicBezTo>
                    <a:pt x="6826" y="1267"/>
                    <a:pt x="6853" y="1240"/>
                    <a:pt x="6899" y="1220"/>
                  </a:cubicBezTo>
                  <a:cubicBezTo>
                    <a:pt x="6978" y="1181"/>
                    <a:pt x="6998" y="1141"/>
                    <a:pt x="7077" y="1089"/>
                  </a:cubicBezTo>
                  <a:cubicBezTo>
                    <a:pt x="7097" y="1062"/>
                    <a:pt x="7117" y="1036"/>
                    <a:pt x="7156" y="1036"/>
                  </a:cubicBezTo>
                  <a:cubicBezTo>
                    <a:pt x="7189" y="1036"/>
                    <a:pt x="7209" y="1036"/>
                    <a:pt x="7242" y="1036"/>
                  </a:cubicBezTo>
                  <a:cubicBezTo>
                    <a:pt x="7288" y="1036"/>
                    <a:pt x="7315" y="1036"/>
                    <a:pt x="7361" y="1049"/>
                  </a:cubicBezTo>
                  <a:cubicBezTo>
                    <a:pt x="7334" y="442"/>
                    <a:pt x="7334" y="442"/>
                    <a:pt x="7334" y="442"/>
                  </a:cubicBezTo>
                  <a:cubicBezTo>
                    <a:pt x="7361" y="1049"/>
                    <a:pt x="7361" y="1049"/>
                    <a:pt x="7361" y="1049"/>
                  </a:cubicBezTo>
                  <a:cubicBezTo>
                    <a:pt x="7361" y="1089"/>
                    <a:pt x="7374" y="1115"/>
                    <a:pt x="7374" y="1155"/>
                  </a:cubicBezTo>
                  <a:cubicBezTo>
                    <a:pt x="7374" y="1201"/>
                    <a:pt x="7374" y="1227"/>
                    <a:pt x="7374" y="1273"/>
                  </a:cubicBezTo>
                  <a:cubicBezTo>
                    <a:pt x="7374" y="1306"/>
                    <a:pt x="7387" y="1319"/>
                    <a:pt x="7413" y="1346"/>
                  </a:cubicBezTo>
                  <a:cubicBezTo>
                    <a:pt x="7447" y="1379"/>
                    <a:pt x="7453" y="1412"/>
                    <a:pt x="7493" y="1438"/>
                  </a:cubicBezTo>
                  <a:cubicBezTo>
                    <a:pt x="7506" y="1458"/>
                    <a:pt x="7519" y="1458"/>
                    <a:pt x="7532" y="1478"/>
                  </a:cubicBezTo>
                  <a:cubicBezTo>
                    <a:pt x="7565" y="1517"/>
                    <a:pt x="7572" y="1557"/>
                    <a:pt x="7618" y="1570"/>
                  </a:cubicBezTo>
                  <a:cubicBezTo>
                    <a:pt x="7658" y="1577"/>
                    <a:pt x="7697" y="1583"/>
                    <a:pt x="7704" y="1616"/>
                  </a:cubicBezTo>
                  <a:cubicBezTo>
                    <a:pt x="7704" y="1649"/>
                    <a:pt x="7710" y="1662"/>
                    <a:pt x="7717" y="1689"/>
                  </a:cubicBezTo>
                  <a:cubicBezTo>
                    <a:pt x="7724" y="1715"/>
                    <a:pt x="7717" y="1735"/>
                    <a:pt x="7730" y="1761"/>
                  </a:cubicBezTo>
                  <a:cubicBezTo>
                    <a:pt x="7756" y="1788"/>
                    <a:pt x="7783" y="1794"/>
                    <a:pt x="7809" y="1814"/>
                  </a:cubicBezTo>
                  <a:cubicBezTo>
                    <a:pt x="7855" y="1854"/>
                    <a:pt x="7895" y="1860"/>
                    <a:pt x="7941" y="1900"/>
                  </a:cubicBezTo>
                  <a:cubicBezTo>
                    <a:pt x="7974" y="1920"/>
                    <a:pt x="7981" y="1959"/>
                    <a:pt x="8027" y="1959"/>
                  </a:cubicBezTo>
                  <a:cubicBezTo>
                    <a:pt x="8053" y="1959"/>
                    <a:pt x="8066" y="1953"/>
                    <a:pt x="8093" y="1953"/>
                  </a:cubicBezTo>
                  <a:cubicBezTo>
                    <a:pt x="8139" y="1953"/>
                    <a:pt x="8159" y="1959"/>
                    <a:pt x="8205" y="1959"/>
                  </a:cubicBezTo>
                  <a:cubicBezTo>
                    <a:pt x="8251" y="1966"/>
                    <a:pt x="8278" y="1946"/>
                    <a:pt x="8324" y="1959"/>
                  </a:cubicBezTo>
                  <a:cubicBezTo>
                    <a:pt x="8370" y="1979"/>
                    <a:pt x="8383" y="2012"/>
                    <a:pt x="8429" y="2038"/>
                  </a:cubicBezTo>
                  <a:cubicBezTo>
                    <a:pt x="8462" y="2071"/>
                    <a:pt x="8495" y="2071"/>
                    <a:pt x="8541" y="2091"/>
                  </a:cubicBezTo>
                  <a:cubicBezTo>
                    <a:pt x="8581" y="2104"/>
                    <a:pt x="8581" y="2137"/>
                    <a:pt x="8621" y="2157"/>
                  </a:cubicBezTo>
                  <a:cubicBezTo>
                    <a:pt x="8653" y="2177"/>
                    <a:pt x="8673" y="2164"/>
                    <a:pt x="8713" y="2164"/>
                  </a:cubicBezTo>
                  <a:cubicBezTo>
                    <a:pt x="8766" y="2177"/>
                    <a:pt x="8799" y="2190"/>
                    <a:pt x="8851" y="2210"/>
                  </a:cubicBezTo>
                  <a:cubicBezTo>
                    <a:pt x="8291" y="4446"/>
                    <a:pt x="8291" y="4446"/>
                    <a:pt x="8291" y="4446"/>
                  </a:cubicBezTo>
                  <a:cubicBezTo>
                    <a:pt x="8284" y="4446"/>
                    <a:pt x="8278" y="4439"/>
                    <a:pt x="8264" y="4439"/>
                  </a:cubicBezTo>
                  <a:cubicBezTo>
                    <a:pt x="8231" y="4439"/>
                    <a:pt x="8238" y="4479"/>
                    <a:pt x="8218" y="4505"/>
                  </a:cubicBezTo>
                  <a:cubicBezTo>
                    <a:pt x="8212" y="4518"/>
                    <a:pt x="8198" y="4518"/>
                    <a:pt x="8185" y="4525"/>
                  </a:cubicBezTo>
                  <a:cubicBezTo>
                    <a:pt x="8159" y="4551"/>
                    <a:pt x="8119" y="4564"/>
                    <a:pt x="8119" y="4611"/>
                  </a:cubicBezTo>
                  <a:cubicBezTo>
                    <a:pt x="8119" y="4650"/>
                    <a:pt x="8119" y="4677"/>
                    <a:pt x="8119" y="4716"/>
                  </a:cubicBezTo>
                  <a:cubicBezTo>
                    <a:pt x="8119" y="4749"/>
                    <a:pt x="8146" y="4756"/>
                    <a:pt x="8146" y="4782"/>
                  </a:cubicBezTo>
                  <a:cubicBezTo>
                    <a:pt x="8146" y="4802"/>
                    <a:pt x="8133" y="4815"/>
                    <a:pt x="8133" y="4835"/>
                  </a:cubicBezTo>
                  <a:cubicBezTo>
                    <a:pt x="8133" y="4861"/>
                    <a:pt x="8139" y="4875"/>
                    <a:pt x="8139" y="490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7445F6E9-18EC-3E4C-BB5C-B29FB8C2A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500" y="6634157"/>
              <a:ext cx="1325476" cy="1314450"/>
            </a:xfrm>
            <a:custGeom>
              <a:avLst/>
              <a:gdLst>
                <a:gd name="T0" fmla="*/ 2915 w 3681"/>
                <a:gd name="T1" fmla="*/ 2215 h 3653"/>
                <a:gd name="T2" fmla="*/ 2915 w 3681"/>
                <a:gd name="T3" fmla="*/ 2492 h 3653"/>
                <a:gd name="T4" fmla="*/ 2875 w 3681"/>
                <a:gd name="T5" fmla="*/ 2762 h 3653"/>
                <a:gd name="T6" fmla="*/ 2823 w 3681"/>
                <a:gd name="T7" fmla="*/ 3138 h 3653"/>
                <a:gd name="T8" fmla="*/ 2480 w 3681"/>
                <a:gd name="T9" fmla="*/ 3217 h 3653"/>
                <a:gd name="T10" fmla="*/ 2163 w 3681"/>
                <a:gd name="T11" fmla="*/ 3217 h 3653"/>
                <a:gd name="T12" fmla="*/ 1952 w 3681"/>
                <a:gd name="T13" fmla="*/ 3197 h 3653"/>
                <a:gd name="T14" fmla="*/ 1767 w 3681"/>
                <a:gd name="T15" fmla="*/ 3224 h 3653"/>
                <a:gd name="T16" fmla="*/ 1398 w 3681"/>
                <a:gd name="T17" fmla="*/ 3329 h 3653"/>
                <a:gd name="T18" fmla="*/ 1279 w 3681"/>
                <a:gd name="T19" fmla="*/ 3441 h 3653"/>
                <a:gd name="T20" fmla="*/ 1147 w 3681"/>
                <a:gd name="T21" fmla="*/ 3547 h 3653"/>
                <a:gd name="T22" fmla="*/ 1022 w 3681"/>
                <a:gd name="T23" fmla="*/ 3613 h 3653"/>
                <a:gd name="T24" fmla="*/ 554 w 3681"/>
                <a:gd name="T25" fmla="*/ 3303 h 3653"/>
                <a:gd name="T26" fmla="*/ 125 w 3681"/>
                <a:gd name="T27" fmla="*/ 2960 h 3653"/>
                <a:gd name="T28" fmla="*/ 52 w 3681"/>
                <a:gd name="T29" fmla="*/ 2802 h 3653"/>
                <a:gd name="T30" fmla="*/ 26 w 3681"/>
                <a:gd name="T31" fmla="*/ 2518 h 3653"/>
                <a:gd name="T32" fmla="*/ 250 w 3681"/>
                <a:gd name="T33" fmla="*/ 2208 h 3653"/>
                <a:gd name="T34" fmla="*/ 343 w 3681"/>
                <a:gd name="T35" fmla="*/ 1931 h 3653"/>
                <a:gd name="T36" fmla="*/ 514 w 3681"/>
                <a:gd name="T37" fmla="*/ 1799 h 3653"/>
                <a:gd name="T38" fmla="*/ 811 w 3681"/>
                <a:gd name="T39" fmla="*/ 1628 h 3653"/>
                <a:gd name="T40" fmla="*/ 956 w 3681"/>
                <a:gd name="T41" fmla="*/ 1377 h 3653"/>
                <a:gd name="T42" fmla="*/ 1200 w 3681"/>
                <a:gd name="T43" fmla="*/ 1159 h 3653"/>
                <a:gd name="T44" fmla="*/ 1273 w 3681"/>
                <a:gd name="T45" fmla="*/ 765 h 3653"/>
                <a:gd name="T46" fmla="*/ 1411 w 3681"/>
                <a:gd name="T47" fmla="*/ 408 h 3653"/>
                <a:gd name="T48" fmla="*/ 1616 w 3681"/>
                <a:gd name="T49" fmla="*/ 0 h 3653"/>
                <a:gd name="T50" fmla="*/ 1741 w 3681"/>
                <a:gd name="T51" fmla="*/ 362 h 3653"/>
                <a:gd name="T52" fmla="*/ 2242 w 3681"/>
                <a:gd name="T53" fmla="*/ 349 h 3653"/>
                <a:gd name="T54" fmla="*/ 2288 w 3681"/>
                <a:gd name="T55" fmla="*/ 514 h 3653"/>
                <a:gd name="T56" fmla="*/ 2500 w 3681"/>
                <a:gd name="T57" fmla="*/ 468 h 3653"/>
                <a:gd name="T58" fmla="*/ 2796 w 3681"/>
                <a:gd name="T59" fmla="*/ 666 h 3653"/>
                <a:gd name="T60" fmla="*/ 3014 w 3681"/>
                <a:gd name="T61" fmla="*/ 639 h 3653"/>
                <a:gd name="T62" fmla="*/ 3364 w 3681"/>
                <a:gd name="T63" fmla="*/ 547 h 3653"/>
                <a:gd name="T64" fmla="*/ 3680 w 3681"/>
                <a:gd name="T65" fmla="*/ 428 h 3653"/>
                <a:gd name="T66" fmla="*/ 3641 w 3681"/>
                <a:gd name="T67" fmla="*/ 613 h 3653"/>
                <a:gd name="T68" fmla="*/ 3641 w 3681"/>
                <a:gd name="T69" fmla="*/ 1186 h 3653"/>
                <a:gd name="T70" fmla="*/ 3383 w 3681"/>
                <a:gd name="T71" fmla="*/ 1436 h 3653"/>
                <a:gd name="T72" fmla="*/ 3133 w 3681"/>
                <a:gd name="T73" fmla="*/ 1726 h 3653"/>
                <a:gd name="T74" fmla="*/ 3007 w 3681"/>
                <a:gd name="T75" fmla="*/ 2023 h 3653"/>
                <a:gd name="T76" fmla="*/ 2994 w 3681"/>
                <a:gd name="T77" fmla="*/ 1832 h 3653"/>
                <a:gd name="T78" fmla="*/ 2928 w 3681"/>
                <a:gd name="T79" fmla="*/ 1601 h 3653"/>
                <a:gd name="T80" fmla="*/ 2308 w 3681"/>
                <a:gd name="T81" fmla="*/ 1542 h 3653"/>
                <a:gd name="T82" fmla="*/ 2183 w 3681"/>
                <a:gd name="T83" fmla="*/ 1740 h 3653"/>
                <a:gd name="T84" fmla="*/ 2170 w 3681"/>
                <a:gd name="T85" fmla="*/ 1997 h 3653"/>
                <a:gd name="T86" fmla="*/ 2704 w 3681"/>
                <a:gd name="T87" fmla="*/ 2136 h 3653"/>
                <a:gd name="T88" fmla="*/ 3007 w 3681"/>
                <a:gd name="T89" fmla="*/ 2023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81" h="3653">
                  <a:moveTo>
                    <a:pt x="3007" y="2023"/>
                  </a:moveTo>
                  <a:lnTo>
                    <a:pt x="3007" y="2023"/>
                  </a:lnTo>
                  <a:cubicBezTo>
                    <a:pt x="3001" y="2103"/>
                    <a:pt x="2915" y="2136"/>
                    <a:pt x="2915" y="2215"/>
                  </a:cubicBezTo>
                  <a:cubicBezTo>
                    <a:pt x="2915" y="2267"/>
                    <a:pt x="2961" y="2294"/>
                    <a:pt x="2961" y="2347"/>
                  </a:cubicBezTo>
                  <a:cubicBezTo>
                    <a:pt x="2961" y="2373"/>
                    <a:pt x="2961" y="2393"/>
                    <a:pt x="2961" y="2419"/>
                  </a:cubicBezTo>
                  <a:cubicBezTo>
                    <a:pt x="2961" y="2452"/>
                    <a:pt x="2928" y="2465"/>
                    <a:pt x="2915" y="2492"/>
                  </a:cubicBezTo>
                  <a:cubicBezTo>
                    <a:pt x="2895" y="2544"/>
                    <a:pt x="2882" y="2571"/>
                    <a:pt x="2862" y="2623"/>
                  </a:cubicBezTo>
                  <a:cubicBezTo>
                    <a:pt x="2849" y="2650"/>
                    <a:pt x="2836" y="2657"/>
                    <a:pt x="2836" y="2690"/>
                  </a:cubicBezTo>
                  <a:cubicBezTo>
                    <a:pt x="2836" y="2722"/>
                    <a:pt x="2856" y="2729"/>
                    <a:pt x="2875" y="2762"/>
                  </a:cubicBezTo>
                  <a:cubicBezTo>
                    <a:pt x="2882" y="2782"/>
                    <a:pt x="2908" y="2795"/>
                    <a:pt x="2908" y="2821"/>
                  </a:cubicBezTo>
                  <a:cubicBezTo>
                    <a:pt x="2908" y="2901"/>
                    <a:pt x="2823" y="2927"/>
                    <a:pt x="2823" y="3006"/>
                  </a:cubicBezTo>
                  <a:cubicBezTo>
                    <a:pt x="2823" y="3059"/>
                    <a:pt x="2823" y="3085"/>
                    <a:pt x="2823" y="3138"/>
                  </a:cubicBezTo>
                  <a:cubicBezTo>
                    <a:pt x="2737" y="3138"/>
                    <a:pt x="2697" y="3171"/>
                    <a:pt x="2625" y="3211"/>
                  </a:cubicBezTo>
                  <a:cubicBezTo>
                    <a:pt x="2592" y="3224"/>
                    <a:pt x="2579" y="3250"/>
                    <a:pt x="2546" y="3250"/>
                  </a:cubicBezTo>
                  <a:cubicBezTo>
                    <a:pt x="2519" y="3250"/>
                    <a:pt x="2506" y="3224"/>
                    <a:pt x="2480" y="3217"/>
                  </a:cubicBezTo>
                  <a:cubicBezTo>
                    <a:pt x="2433" y="3211"/>
                    <a:pt x="2401" y="3211"/>
                    <a:pt x="2348" y="3211"/>
                  </a:cubicBezTo>
                  <a:cubicBezTo>
                    <a:pt x="2308" y="3211"/>
                    <a:pt x="2282" y="3217"/>
                    <a:pt x="2242" y="3217"/>
                  </a:cubicBezTo>
                  <a:cubicBezTo>
                    <a:pt x="2209" y="3217"/>
                    <a:pt x="2189" y="3217"/>
                    <a:pt x="2163" y="3217"/>
                  </a:cubicBezTo>
                  <a:cubicBezTo>
                    <a:pt x="2130" y="3217"/>
                    <a:pt x="2110" y="3217"/>
                    <a:pt x="2084" y="3204"/>
                  </a:cubicBezTo>
                  <a:cubicBezTo>
                    <a:pt x="2058" y="3191"/>
                    <a:pt x="2051" y="3158"/>
                    <a:pt x="2018" y="3158"/>
                  </a:cubicBezTo>
                  <a:cubicBezTo>
                    <a:pt x="1992" y="3158"/>
                    <a:pt x="1978" y="3184"/>
                    <a:pt x="1952" y="3197"/>
                  </a:cubicBezTo>
                  <a:cubicBezTo>
                    <a:pt x="1926" y="3211"/>
                    <a:pt x="1906" y="3217"/>
                    <a:pt x="1873" y="3230"/>
                  </a:cubicBezTo>
                  <a:cubicBezTo>
                    <a:pt x="1847" y="3250"/>
                    <a:pt x="1840" y="3277"/>
                    <a:pt x="1814" y="3296"/>
                  </a:cubicBezTo>
                  <a:cubicBezTo>
                    <a:pt x="1807" y="3263"/>
                    <a:pt x="1800" y="3224"/>
                    <a:pt x="1767" y="3224"/>
                  </a:cubicBezTo>
                  <a:cubicBezTo>
                    <a:pt x="1748" y="3224"/>
                    <a:pt x="1741" y="3250"/>
                    <a:pt x="1721" y="3257"/>
                  </a:cubicBezTo>
                  <a:cubicBezTo>
                    <a:pt x="1655" y="3277"/>
                    <a:pt x="1609" y="3290"/>
                    <a:pt x="1543" y="3316"/>
                  </a:cubicBezTo>
                  <a:cubicBezTo>
                    <a:pt x="1490" y="3316"/>
                    <a:pt x="1457" y="3323"/>
                    <a:pt x="1398" y="3329"/>
                  </a:cubicBezTo>
                  <a:cubicBezTo>
                    <a:pt x="1378" y="3336"/>
                    <a:pt x="1359" y="3336"/>
                    <a:pt x="1339" y="3349"/>
                  </a:cubicBezTo>
                  <a:cubicBezTo>
                    <a:pt x="1325" y="3356"/>
                    <a:pt x="1325" y="3369"/>
                    <a:pt x="1312" y="3389"/>
                  </a:cubicBezTo>
                  <a:cubicBezTo>
                    <a:pt x="1306" y="3408"/>
                    <a:pt x="1292" y="3422"/>
                    <a:pt x="1279" y="3441"/>
                  </a:cubicBezTo>
                  <a:cubicBezTo>
                    <a:pt x="1266" y="3474"/>
                    <a:pt x="1253" y="3488"/>
                    <a:pt x="1227" y="3507"/>
                  </a:cubicBezTo>
                  <a:cubicBezTo>
                    <a:pt x="1207" y="3514"/>
                    <a:pt x="1207" y="3534"/>
                    <a:pt x="1187" y="3540"/>
                  </a:cubicBezTo>
                  <a:cubicBezTo>
                    <a:pt x="1167" y="3547"/>
                    <a:pt x="1154" y="3540"/>
                    <a:pt x="1147" y="3547"/>
                  </a:cubicBezTo>
                  <a:cubicBezTo>
                    <a:pt x="1108" y="3573"/>
                    <a:pt x="1101" y="3606"/>
                    <a:pt x="1095" y="3652"/>
                  </a:cubicBezTo>
                  <a:lnTo>
                    <a:pt x="1095" y="3652"/>
                  </a:lnTo>
                  <a:cubicBezTo>
                    <a:pt x="1068" y="3633"/>
                    <a:pt x="1048" y="3626"/>
                    <a:pt x="1022" y="3613"/>
                  </a:cubicBezTo>
                  <a:cubicBezTo>
                    <a:pt x="943" y="3580"/>
                    <a:pt x="884" y="3567"/>
                    <a:pt x="844" y="3494"/>
                  </a:cubicBezTo>
                  <a:cubicBezTo>
                    <a:pt x="811" y="3441"/>
                    <a:pt x="765" y="3435"/>
                    <a:pt x="712" y="3402"/>
                  </a:cubicBezTo>
                  <a:cubicBezTo>
                    <a:pt x="646" y="3369"/>
                    <a:pt x="620" y="3343"/>
                    <a:pt x="554" y="3303"/>
                  </a:cubicBezTo>
                  <a:cubicBezTo>
                    <a:pt x="461" y="3244"/>
                    <a:pt x="422" y="3197"/>
                    <a:pt x="336" y="3132"/>
                  </a:cubicBezTo>
                  <a:cubicBezTo>
                    <a:pt x="296" y="3105"/>
                    <a:pt x="270" y="3092"/>
                    <a:pt x="244" y="3059"/>
                  </a:cubicBezTo>
                  <a:cubicBezTo>
                    <a:pt x="204" y="3013"/>
                    <a:pt x="184" y="2980"/>
                    <a:pt x="125" y="2960"/>
                  </a:cubicBezTo>
                  <a:cubicBezTo>
                    <a:pt x="92" y="2947"/>
                    <a:pt x="66" y="2953"/>
                    <a:pt x="33" y="2947"/>
                  </a:cubicBezTo>
                  <a:cubicBezTo>
                    <a:pt x="33" y="2934"/>
                    <a:pt x="33" y="2927"/>
                    <a:pt x="33" y="2914"/>
                  </a:cubicBezTo>
                  <a:cubicBezTo>
                    <a:pt x="33" y="2874"/>
                    <a:pt x="52" y="2848"/>
                    <a:pt x="52" y="2802"/>
                  </a:cubicBezTo>
                  <a:cubicBezTo>
                    <a:pt x="59" y="2755"/>
                    <a:pt x="59" y="2709"/>
                    <a:pt x="66" y="2663"/>
                  </a:cubicBezTo>
                  <a:lnTo>
                    <a:pt x="66" y="2663"/>
                  </a:lnTo>
                  <a:cubicBezTo>
                    <a:pt x="59" y="2604"/>
                    <a:pt x="46" y="2564"/>
                    <a:pt x="26" y="2518"/>
                  </a:cubicBezTo>
                  <a:cubicBezTo>
                    <a:pt x="13" y="2498"/>
                    <a:pt x="0" y="2478"/>
                    <a:pt x="0" y="2459"/>
                  </a:cubicBezTo>
                  <a:cubicBezTo>
                    <a:pt x="0" y="2406"/>
                    <a:pt x="33" y="2386"/>
                    <a:pt x="59" y="2347"/>
                  </a:cubicBezTo>
                  <a:cubicBezTo>
                    <a:pt x="112" y="2274"/>
                    <a:pt x="178" y="2254"/>
                    <a:pt x="250" y="2208"/>
                  </a:cubicBezTo>
                  <a:cubicBezTo>
                    <a:pt x="283" y="2182"/>
                    <a:pt x="290" y="2155"/>
                    <a:pt x="303" y="2116"/>
                  </a:cubicBezTo>
                  <a:cubicBezTo>
                    <a:pt x="323" y="2069"/>
                    <a:pt x="343" y="2050"/>
                    <a:pt x="343" y="2004"/>
                  </a:cubicBezTo>
                  <a:cubicBezTo>
                    <a:pt x="343" y="1977"/>
                    <a:pt x="343" y="1957"/>
                    <a:pt x="343" y="1931"/>
                  </a:cubicBezTo>
                  <a:cubicBezTo>
                    <a:pt x="343" y="1898"/>
                    <a:pt x="382" y="1892"/>
                    <a:pt x="415" y="1885"/>
                  </a:cubicBezTo>
                  <a:cubicBezTo>
                    <a:pt x="435" y="1878"/>
                    <a:pt x="448" y="1865"/>
                    <a:pt x="468" y="1852"/>
                  </a:cubicBezTo>
                  <a:cubicBezTo>
                    <a:pt x="488" y="1839"/>
                    <a:pt x="488" y="1806"/>
                    <a:pt x="514" y="1799"/>
                  </a:cubicBezTo>
                  <a:cubicBezTo>
                    <a:pt x="547" y="1793"/>
                    <a:pt x="567" y="1793"/>
                    <a:pt x="600" y="1793"/>
                  </a:cubicBezTo>
                  <a:cubicBezTo>
                    <a:pt x="653" y="1793"/>
                    <a:pt x="699" y="1812"/>
                    <a:pt x="738" y="1786"/>
                  </a:cubicBezTo>
                  <a:cubicBezTo>
                    <a:pt x="791" y="1746"/>
                    <a:pt x="811" y="1694"/>
                    <a:pt x="811" y="1628"/>
                  </a:cubicBezTo>
                  <a:cubicBezTo>
                    <a:pt x="811" y="1608"/>
                    <a:pt x="798" y="1601"/>
                    <a:pt x="798" y="1581"/>
                  </a:cubicBezTo>
                  <a:cubicBezTo>
                    <a:pt x="798" y="1515"/>
                    <a:pt x="837" y="1482"/>
                    <a:pt x="884" y="1436"/>
                  </a:cubicBezTo>
                  <a:cubicBezTo>
                    <a:pt x="903" y="1410"/>
                    <a:pt x="917" y="1377"/>
                    <a:pt x="956" y="1377"/>
                  </a:cubicBezTo>
                  <a:cubicBezTo>
                    <a:pt x="982" y="1377"/>
                    <a:pt x="996" y="1390"/>
                    <a:pt x="1029" y="1390"/>
                  </a:cubicBezTo>
                  <a:cubicBezTo>
                    <a:pt x="1081" y="1390"/>
                    <a:pt x="1095" y="1338"/>
                    <a:pt x="1114" y="1291"/>
                  </a:cubicBezTo>
                  <a:cubicBezTo>
                    <a:pt x="1134" y="1232"/>
                    <a:pt x="1200" y="1225"/>
                    <a:pt x="1200" y="1159"/>
                  </a:cubicBezTo>
                  <a:cubicBezTo>
                    <a:pt x="1200" y="1126"/>
                    <a:pt x="1200" y="1107"/>
                    <a:pt x="1200" y="1067"/>
                  </a:cubicBezTo>
                  <a:cubicBezTo>
                    <a:pt x="1200" y="995"/>
                    <a:pt x="1246" y="961"/>
                    <a:pt x="1266" y="890"/>
                  </a:cubicBezTo>
                  <a:cubicBezTo>
                    <a:pt x="1273" y="844"/>
                    <a:pt x="1266" y="811"/>
                    <a:pt x="1273" y="765"/>
                  </a:cubicBezTo>
                  <a:cubicBezTo>
                    <a:pt x="1279" y="718"/>
                    <a:pt x="1312" y="699"/>
                    <a:pt x="1325" y="659"/>
                  </a:cubicBezTo>
                  <a:cubicBezTo>
                    <a:pt x="1345" y="613"/>
                    <a:pt x="1345" y="580"/>
                    <a:pt x="1372" y="534"/>
                  </a:cubicBezTo>
                  <a:cubicBezTo>
                    <a:pt x="1398" y="488"/>
                    <a:pt x="1398" y="455"/>
                    <a:pt x="1411" y="408"/>
                  </a:cubicBezTo>
                  <a:cubicBezTo>
                    <a:pt x="1438" y="343"/>
                    <a:pt x="1477" y="310"/>
                    <a:pt x="1497" y="244"/>
                  </a:cubicBezTo>
                  <a:cubicBezTo>
                    <a:pt x="1530" y="138"/>
                    <a:pt x="1536" y="72"/>
                    <a:pt x="1616" y="0"/>
                  </a:cubicBezTo>
                  <a:lnTo>
                    <a:pt x="1616" y="0"/>
                  </a:lnTo>
                  <a:cubicBezTo>
                    <a:pt x="1741" y="59"/>
                    <a:pt x="1741" y="59"/>
                    <a:pt x="1741" y="59"/>
                  </a:cubicBezTo>
                  <a:cubicBezTo>
                    <a:pt x="1728" y="145"/>
                    <a:pt x="1642" y="171"/>
                    <a:pt x="1642" y="263"/>
                  </a:cubicBezTo>
                  <a:cubicBezTo>
                    <a:pt x="1642" y="316"/>
                    <a:pt x="1695" y="343"/>
                    <a:pt x="1741" y="362"/>
                  </a:cubicBezTo>
                  <a:cubicBezTo>
                    <a:pt x="1814" y="389"/>
                    <a:pt x="1853" y="408"/>
                    <a:pt x="1926" y="408"/>
                  </a:cubicBezTo>
                  <a:cubicBezTo>
                    <a:pt x="2038" y="408"/>
                    <a:pt x="2018" y="211"/>
                    <a:pt x="2130" y="211"/>
                  </a:cubicBezTo>
                  <a:cubicBezTo>
                    <a:pt x="2203" y="211"/>
                    <a:pt x="2242" y="283"/>
                    <a:pt x="2242" y="349"/>
                  </a:cubicBezTo>
                  <a:cubicBezTo>
                    <a:pt x="2242" y="408"/>
                    <a:pt x="2216" y="435"/>
                    <a:pt x="2216" y="494"/>
                  </a:cubicBezTo>
                  <a:cubicBezTo>
                    <a:pt x="2216" y="521"/>
                    <a:pt x="2222" y="560"/>
                    <a:pt x="2256" y="560"/>
                  </a:cubicBezTo>
                  <a:cubicBezTo>
                    <a:pt x="2275" y="560"/>
                    <a:pt x="2282" y="534"/>
                    <a:pt x="2288" y="514"/>
                  </a:cubicBezTo>
                  <a:cubicBezTo>
                    <a:pt x="2302" y="488"/>
                    <a:pt x="2315" y="474"/>
                    <a:pt x="2321" y="448"/>
                  </a:cubicBezTo>
                  <a:cubicBezTo>
                    <a:pt x="2368" y="461"/>
                    <a:pt x="2387" y="507"/>
                    <a:pt x="2433" y="507"/>
                  </a:cubicBezTo>
                  <a:cubicBezTo>
                    <a:pt x="2467" y="507"/>
                    <a:pt x="2467" y="468"/>
                    <a:pt x="2500" y="468"/>
                  </a:cubicBezTo>
                  <a:cubicBezTo>
                    <a:pt x="2532" y="468"/>
                    <a:pt x="2546" y="494"/>
                    <a:pt x="2572" y="521"/>
                  </a:cubicBezTo>
                  <a:cubicBezTo>
                    <a:pt x="2618" y="567"/>
                    <a:pt x="2658" y="580"/>
                    <a:pt x="2711" y="619"/>
                  </a:cubicBezTo>
                  <a:cubicBezTo>
                    <a:pt x="2737" y="646"/>
                    <a:pt x="2757" y="666"/>
                    <a:pt x="2796" y="666"/>
                  </a:cubicBezTo>
                  <a:cubicBezTo>
                    <a:pt x="2816" y="666"/>
                    <a:pt x="2816" y="646"/>
                    <a:pt x="2823" y="626"/>
                  </a:cubicBezTo>
                  <a:cubicBezTo>
                    <a:pt x="2843" y="600"/>
                    <a:pt x="2862" y="573"/>
                    <a:pt x="2895" y="573"/>
                  </a:cubicBezTo>
                  <a:cubicBezTo>
                    <a:pt x="2948" y="573"/>
                    <a:pt x="2961" y="639"/>
                    <a:pt x="3014" y="639"/>
                  </a:cubicBezTo>
                  <a:cubicBezTo>
                    <a:pt x="3034" y="639"/>
                    <a:pt x="3047" y="639"/>
                    <a:pt x="3073" y="639"/>
                  </a:cubicBezTo>
                  <a:cubicBezTo>
                    <a:pt x="3133" y="639"/>
                    <a:pt x="3159" y="619"/>
                    <a:pt x="3212" y="600"/>
                  </a:cubicBezTo>
                  <a:cubicBezTo>
                    <a:pt x="3271" y="580"/>
                    <a:pt x="3317" y="586"/>
                    <a:pt x="3364" y="547"/>
                  </a:cubicBezTo>
                  <a:cubicBezTo>
                    <a:pt x="3397" y="521"/>
                    <a:pt x="3383" y="481"/>
                    <a:pt x="3410" y="461"/>
                  </a:cubicBezTo>
                  <a:cubicBezTo>
                    <a:pt x="3443" y="428"/>
                    <a:pt x="3476" y="441"/>
                    <a:pt x="3522" y="435"/>
                  </a:cubicBezTo>
                  <a:cubicBezTo>
                    <a:pt x="3680" y="428"/>
                    <a:pt x="3680" y="428"/>
                    <a:pt x="3680" y="428"/>
                  </a:cubicBezTo>
                  <a:lnTo>
                    <a:pt x="3680" y="428"/>
                  </a:lnTo>
                  <a:cubicBezTo>
                    <a:pt x="3680" y="468"/>
                    <a:pt x="3641" y="488"/>
                    <a:pt x="3641" y="527"/>
                  </a:cubicBezTo>
                  <a:cubicBezTo>
                    <a:pt x="3641" y="560"/>
                    <a:pt x="3641" y="580"/>
                    <a:pt x="3641" y="613"/>
                  </a:cubicBezTo>
                  <a:cubicBezTo>
                    <a:pt x="3641" y="685"/>
                    <a:pt x="3575" y="718"/>
                    <a:pt x="3575" y="791"/>
                  </a:cubicBezTo>
                  <a:cubicBezTo>
                    <a:pt x="3575" y="850"/>
                    <a:pt x="3575" y="883"/>
                    <a:pt x="3575" y="942"/>
                  </a:cubicBezTo>
                  <a:cubicBezTo>
                    <a:pt x="3575" y="1041"/>
                    <a:pt x="3641" y="1087"/>
                    <a:pt x="3641" y="1186"/>
                  </a:cubicBezTo>
                  <a:cubicBezTo>
                    <a:pt x="3641" y="1298"/>
                    <a:pt x="3608" y="1357"/>
                    <a:pt x="3568" y="1463"/>
                  </a:cubicBezTo>
                  <a:lnTo>
                    <a:pt x="3568" y="1463"/>
                  </a:lnTo>
                  <a:cubicBezTo>
                    <a:pt x="3496" y="1463"/>
                    <a:pt x="3456" y="1436"/>
                    <a:pt x="3383" y="1436"/>
                  </a:cubicBezTo>
                  <a:cubicBezTo>
                    <a:pt x="3311" y="1436"/>
                    <a:pt x="3271" y="1482"/>
                    <a:pt x="3238" y="1542"/>
                  </a:cubicBezTo>
                  <a:cubicBezTo>
                    <a:pt x="3205" y="1601"/>
                    <a:pt x="3172" y="1634"/>
                    <a:pt x="3153" y="1700"/>
                  </a:cubicBezTo>
                  <a:cubicBezTo>
                    <a:pt x="3153" y="1713"/>
                    <a:pt x="3139" y="1713"/>
                    <a:pt x="3133" y="1726"/>
                  </a:cubicBezTo>
                  <a:cubicBezTo>
                    <a:pt x="3106" y="1799"/>
                    <a:pt x="3113" y="1852"/>
                    <a:pt x="3080" y="1924"/>
                  </a:cubicBezTo>
                  <a:cubicBezTo>
                    <a:pt x="3067" y="1944"/>
                    <a:pt x="3054" y="1957"/>
                    <a:pt x="3040" y="1977"/>
                  </a:cubicBezTo>
                  <a:cubicBezTo>
                    <a:pt x="3027" y="1997"/>
                    <a:pt x="3027" y="2017"/>
                    <a:pt x="3007" y="2023"/>
                  </a:cubicBezTo>
                  <a:lnTo>
                    <a:pt x="3007" y="2023"/>
                  </a:lnTo>
                  <a:cubicBezTo>
                    <a:pt x="2968" y="1990"/>
                    <a:pt x="2974" y="1951"/>
                    <a:pt x="2974" y="1905"/>
                  </a:cubicBezTo>
                  <a:cubicBezTo>
                    <a:pt x="2974" y="1872"/>
                    <a:pt x="2994" y="1858"/>
                    <a:pt x="2994" y="1832"/>
                  </a:cubicBezTo>
                  <a:cubicBezTo>
                    <a:pt x="3007" y="1779"/>
                    <a:pt x="3014" y="1746"/>
                    <a:pt x="3014" y="1687"/>
                  </a:cubicBezTo>
                  <a:cubicBezTo>
                    <a:pt x="3014" y="1661"/>
                    <a:pt x="3014" y="1641"/>
                    <a:pt x="2994" y="1628"/>
                  </a:cubicBezTo>
                  <a:cubicBezTo>
                    <a:pt x="2974" y="1608"/>
                    <a:pt x="2955" y="1614"/>
                    <a:pt x="2928" y="1601"/>
                  </a:cubicBezTo>
                  <a:cubicBezTo>
                    <a:pt x="2862" y="1575"/>
                    <a:pt x="2816" y="1562"/>
                    <a:pt x="2750" y="1562"/>
                  </a:cubicBezTo>
                  <a:cubicBezTo>
                    <a:pt x="2671" y="1562"/>
                    <a:pt x="2631" y="1562"/>
                    <a:pt x="2552" y="1562"/>
                  </a:cubicBezTo>
                  <a:cubicBezTo>
                    <a:pt x="2453" y="1562"/>
                    <a:pt x="2401" y="1542"/>
                    <a:pt x="2308" y="1542"/>
                  </a:cubicBezTo>
                  <a:cubicBezTo>
                    <a:pt x="2275" y="1542"/>
                    <a:pt x="2256" y="1529"/>
                    <a:pt x="2229" y="1542"/>
                  </a:cubicBezTo>
                  <a:cubicBezTo>
                    <a:pt x="2203" y="1555"/>
                    <a:pt x="2209" y="1581"/>
                    <a:pt x="2203" y="1608"/>
                  </a:cubicBezTo>
                  <a:cubicBezTo>
                    <a:pt x="2189" y="1661"/>
                    <a:pt x="2183" y="1687"/>
                    <a:pt x="2183" y="1740"/>
                  </a:cubicBezTo>
                  <a:cubicBezTo>
                    <a:pt x="2183" y="1773"/>
                    <a:pt x="2183" y="1786"/>
                    <a:pt x="2183" y="1812"/>
                  </a:cubicBezTo>
                  <a:cubicBezTo>
                    <a:pt x="2183" y="1825"/>
                    <a:pt x="2170" y="1832"/>
                    <a:pt x="2170" y="1845"/>
                  </a:cubicBezTo>
                  <a:cubicBezTo>
                    <a:pt x="2170" y="1905"/>
                    <a:pt x="2170" y="1938"/>
                    <a:pt x="2170" y="1997"/>
                  </a:cubicBezTo>
                  <a:cubicBezTo>
                    <a:pt x="2170" y="2043"/>
                    <a:pt x="2222" y="2056"/>
                    <a:pt x="2269" y="2063"/>
                  </a:cubicBezTo>
                  <a:cubicBezTo>
                    <a:pt x="2328" y="2069"/>
                    <a:pt x="2361" y="2083"/>
                    <a:pt x="2420" y="2089"/>
                  </a:cubicBezTo>
                  <a:cubicBezTo>
                    <a:pt x="2526" y="2103"/>
                    <a:pt x="2592" y="2136"/>
                    <a:pt x="2704" y="2136"/>
                  </a:cubicBezTo>
                  <a:cubicBezTo>
                    <a:pt x="2750" y="2136"/>
                    <a:pt x="2776" y="2129"/>
                    <a:pt x="2829" y="2122"/>
                  </a:cubicBezTo>
                  <a:cubicBezTo>
                    <a:pt x="2869" y="2122"/>
                    <a:pt x="2908" y="2116"/>
                    <a:pt x="2935" y="2083"/>
                  </a:cubicBezTo>
                  <a:cubicBezTo>
                    <a:pt x="2961" y="2063"/>
                    <a:pt x="2988" y="2050"/>
                    <a:pt x="3007" y="20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D35F9E47-68E7-0D40-94DC-9709B829A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6500" y="7185020"/>
              <a:ext cx="304780" cy="219075"/>
            </a:xfrm>
            <a:custGeom>
              <a:avLst/>
              <a:gdLst>
                <a:gd name="T0" fmla="*/ 837 w 845"/>
                <a:gd name="T1" fmla="*/ 494 h 608"/>
                <a:gd name="T2" fmla="*/ 837 w 845"/>
                <a:gd name="T3" fmla="*/ 494 h 608"/>
                <a:gd name="T4" fmla="*/ 804 w 845"/>
                <a:gd name="T5" fmla="*/ 376 h 608"/>
                <a:gd name="T6" fmla="*/ 824 w 845"/>
                <a:gd name="T7" fmla="*/ 303 h 608"/>
                <a:gd name="T8" fmla="*/ 844 w 845"/>
                <a:gd name="T9" fmla="*/ 158 h 608"/>
                <a:gd name="T10" fmla="*/ 824 w 845"/>
                <a:gd name="T11" fmla="*/ 99 h 608"/>
                <a:gd name="T12" fmla="*/ 758 w 845"/>
                <a:gd name="T13" fmla="*/ 72 h 608"/>
                <a:gd name="T14" fmla="*/ 580 w 845"/>
                <a:gd name="T15" fmla="*/ 33 h 608"/>
                <a:gd name="T16" fmla="*/ 382 w 845"/>
                <a:gd name="T17" fmla="*/ 33 h 608"/>
                <a:gd name="T18" fmla="*/ 138 w 845"/>
                <a:gd name="T19" fmla="*/ 13 h 608"/>
                <a:gd name="T20" fmla="*/ 59 w 845"/>
                <a:gd name="T21" fmla="*/ 13 h 608"/>
                <a:gd name="T22" fmla="*/ 33 w 845"/>
                <a:gd name="T23" fmla="*/ 79 h 608"/>
                <a:gd name="T24" fmla="*/ 13 w 845"/>
                <a:gd name="T25" fmla="*/ 211 h 608"/>
                <a:gd name="T26" fmla="*/ 13 w 845"/>
                <a:gd name="T27" fmla="*/ 283 h 608"/>
                <a:gd name="T28" fmla="*/ 0 w 845"/>
                <a:gd name="T29" fmla="*/ 316 h 608"/>
                <a:gd name="T30" fmla="*/ 0 w 845"/>
                <a:gd name="T31" fmla="*/ 468 h 608"/>
                <a:gd name="T32" fmla="*/ 99 w 845"/>
                <a:gd name="T33" fmla="*/ 534 h 608"/>
                <a:gd name="T34" fmla="*/ 250 w 845"/>
                <a:gd name="T35" fmla="*/ 560 h 608"/>
                <a:gd name="T36" fmla="*/ 534 w 845"/>
                <a:gd name="T37" fmla="*/ 607 h 608"/>
                <a:gd name="T38" fmla="*/ 659 w 845"/>
                <a:gd name="T39" fmla="*/ 593 h 608"/>
                <a:gd name="T40" fmla="*/ 765 w 845"/>
                <a:gd name="T41" fmla="*/ 554 h 608"/>
                <a:gd name="T42" fmla="*/ 837 w 845"/>
                <a:gd name="T43" fmla="*/ 49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5" h="608">
                  <a:moveTo>
                    <a:pt x="837" y="494"/>
                  </a:moveTo>
                  <a:lnTo>
                    <a:pt x="837" y="494"/>
                  </a:lnTo>
                  <a:cubicBezTo>
                    <a:pt x="798" y="461"/>
                    <a:pt x="804" y="422"/>
                    <a:pt x="804" y="376"/>
                  </a:cubicBezTo>
                  <a:cubicBezTo>
                    <a:pt x="804" y="343"/>
                    <a:pt x="824" y="329"/>
                    <a:pt x="824" y="303"/>
                  </a:cubicBezTo>
                  <a:cubicBezTo>
                    <a:pt x="837" y="250"/>
                    <a:pt x="844" y="217"/>
                    <a:pt x="844" y="158"/>
                  </a:cubicBezTo>
                  <a:cubicBezTo>
                    <a:pt x="844" y="132"/>
                    <a:pt x="844" y="112"/>
                    <a:pt x="824" y="99"/>
                  </a:cubicBezTo>
                  <a:cubicBezTo>
                    <a:pt x="804" y="79"/>
                    <a:pt x="785" y="85"/>
                    <a:pt x="758" y="72"/>
                  </a:cubicBezTo>
                  <a:cubicBezTo>
                    <a:pt x="692" y="46"/>
                    <a:pt x="646" y="33"/>
                    <a:pt x="580" y="33"/>
                  </a:cubicBezTo>
                  <a:cubicBezTo>
                    <a:pt x="501" y="33"/>
                    <a:pt x="461" y="33"/>
                    <a:pt x="382" y="33"/>
                  </a:cubicBezTo>
                  <a:cubicBezTo>
                    <a:pt x="283" y="33"/>
                    <a:pt x="231" y="13"/>
                    <a:pt x="138" y="13"/>
                  </a:cubicBezTo>
                  <a:cubicBezTo>
                    <a:pt x="105" y="13"/>
                    <a:pt x="86" y="0"/>
                    <a:pt x="59" y="13"/>
                  </a:cubicBezTo>
                  <a:cubicBezTo>
                    <a:pt x="33" y="26"/>
                    <a:pt x="39" y="52"/>
                    <a:pt x="33" y="79"/>
                  </a:cubicBezTo>
                  <a:cubicBezTo>
                    <a:pt x="19" y="132"/>
                    <a:pt x="13" y="158"/>
                    <a:pt x="13" y="211"/>
                  </a:cubicBezTo>
                  <a:cubicBezTo>
                    <a:pt x="13" y="244"/>
                    <a:pt x="13" y="257"/>
                    <a:pt x="13" y="283"/>
                  </a:cubicBezTo>
                  <a:cubicBezTo>
                    <a:pt x="13" y="296"/>
                    <a:pt x="0" y="303"/>
                    <a:pt x="0" y="316"/>
                  </a:cubicBezTo>
                  <a:cubicBezTo>
                    <a:pt x="0" y="376"/>
                    <a:pt x="0" y="409"/>
                    <a:pt x="0" y="468"/>
                  </a:cubicBezTo>
                  <a:cubicBezTo>
                    <a:pt x="0" y="514"/>
                    <a:pt x="52" y="527"/>
                    <a:pt x="99" y="534"/>
                  </a:cubicBezTo>
                  <a:cubicBezTo>
                    <a:pt x="158" y="540"/>
                    <a:pt x="191" y="554"/>
                    <a:pt x="250" y="560"/>
                  </a:cubicBezTo>
                  <a:cubicBezTo>
                    <a:pt x="356" y="574"/>
                    <a:pt x="422" y="607"/>
                    <a:pt x="534" y="607"/>
                  </a:cubicBezTo>
                  <a:cubicBezTo>
                    <a:pt x="580" y="607"/>
                    <a:pt x="606" y="600"/>
                    <a:pt x="659" y="593"/>
                  </a:cubicBezTo>
                  <a:cubicBezTo>
                    <a:pt x="699" y="593"/>
                    <a:pt x="738" y="587"/>
                    <a:pt x="765" y="554"/>
                  </a:cubicBezTo>
                  <a:cubicBezTo>
                    <a:pt x="791" y="534"/>
                    <a:pt x="818" y="521"/>
                    <a:pt x="837" y="49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591FE961-5C40-7641-8E7F-732ACE430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914" y="8348658"/>
              <a:ext cx="690517" cy="433387"/>
            </a:xfrm>
            <a:custGeom>
              <a:avLst/>
              <a:gdLst>
                <a:gd name="T0" fmla="*/ 1556 w 1920"/>
                <a:gd name="T1" fmla="*/ 0 h 1202"/>
                <a:gd name="T2" fmla="*/ 1556 w 1920"/>
                <a:gd name="T3" fmla="*/ 0 h 1202"/>
                <a:gd name="T4" fmla="*/ 1609 w 1920"/>
                <a:gd name="T5" fmla="*/ 152 h 1202"/>
                <a:gd name="T6" fmla="*/ 1820 w 1920"/>
                <a:gd name="T7" fmla="*/ 185 h 1202"/>
                <a:gd name="T8" fmla="*/ 1919 w 1920"/>
                <a:gd name="T9" fmla="*/ 297 h 1202"/>
                <a:gd name="T10" fmla="*/ 1919 w 1920"/>
                <a:gd name="T11" fmla="*/ 297 h 1202"/>
                <a:gd name="T12" fmla="*/ 1906 w 1920"/>
                <a:gd name="T13" fmla="*/ 330 h 1202"/>
                <a:gd name="T14" fmla="*/ 1866 w 1920"/>
                <a:gd name="T15" fmla="*/ 396 h 1202"/>
                <a:gd name="T16" fmla="*/ 1860 w 1920"/>
                <a:gd name="T17" fmla="*/ 561 h 1202"/>
                <a:gd name="T18" fmla="*/ 1860 w 1920"/>
                <a:gd name="T19" fmla="*/ 667 h 1202"/>
                <a:gd name="T20" fmla="*/ 1748 w 1920"/>
                <a:gd name="T21" fmla="*/ 713 h 1202"/>
                <a:gd name="T22" fmla="*/ 1622 w 1920"/>
                <a:gd name="T23" fmla="*/ 746 h 1202"/>
                <a:gd name="T24" fmla="*/ 1385 w 1920"/>
                <a:gd name="T25" fmla="*/ 891 h 1202"/>
                <a:gd name="T26" fmla="*/ 1345 w 1920"/>
                <a:gd name="T27" fmla="*/ 1023 h 1202"/>
                <a:gd name="T28" fmla="*/ 1299 w 1920"/>
                <a:gd name="T29" fmla="*/ 1036 h 1202"/>
                <a:gd name="T30" fmla="*/ 1220 w 1920"/>
                <a:gd name="T31" fmla="*/ 1043 h 1202"/>
                <a:gd name="T32" fmla="*/ 1022 w 1920"/>
                <a:gd name="T33" fmla="*/ 1016 h 1202"/>
                <a:gd name="T34" fmla="*/ 864 w 1920"/>
                <a:gd name="T35" fmla="*/ 1036 h 1202"/>
                <a:gd name="T36" fmla="*/ 791 w 1920"/>
                <a:gd name="T37" fmla="*/ 964 h 1202"/>
                <a:gd name="T38" fmla="*/ 666 w 1920"/>
                <a:gd name="T39" fmla="*/ 1043 h 1202"/>
                <a:gd name="T40" fmla="*/ 600 w 1920"/>
                <a:gd name="T41" fmla="*/ 1043 h 1202"/>
                <a:gd name="T42" fmla="*/ 415 w 1920"/>
                <a:gd name="T43" fmla="*/ 970 h 1202"/>
                <a:gd name="T44" fmla="*/ 369 w 1920"/>
                <a:gd name="T45" fmla="*/ 1003 h 1202"/>
                <a:gd name="T46" fmla="*/ 290 w 1920"/>
                <a:gd name="T47" fmla="*/ 1036 h 1202"/>
                <a:gd name="T48" fmla="*/ 204 w 1920"/>
                <a:gd name="T49" fmla="*/ 990 h 1202"/>
                <a:gd name="T50" fmla="*/ 145 w 1920"/>
                <a:gd name="T51" fmla="*/ 1023 h 1202"/>
                <a:gd name="T52" fmla="*/ 105 w 1920"/>
                <a:gd name="T53" fmla="*/ 1049 h 1202"/>
                <a:gd name="T54" fmla="*/ 105 w 1920"/>
                <a:gd name="T55" fmla="*/ 1049 h 1202"/>
                <a:gd name="T56" fmla="*/ 118 w 1920"/>
                <a:gd name="T57" fmla="*/ 1155 h 1202"/>
                <a:gd name="T58" fmla="*/ 118 w 1920"/>
                <a:gd name="T59" fmla="*/ 1201 h 1202"/>
                <a:gd name="T60" fmla="*/ 85 w 1920"/>
                <a:gd name="T61" fmla="*/ 1201 h 1202"/>
                <a:gd name="T62" fmla="*/ 85 w 1920"/>
                <a:gd name="T63" fmla="*/ 1201 h 1202"/>
                <a:gd name="T64" fmla="*/ 6 w 1920"/>
                <a:gd name="T65" fmla="*/ 1161 h 1202"/>
                <a:gd name="T66" fmla="*/ 6 w 1920"/>
                <a:gd name="T67" fmla="*/ 1161 h 1202"/>
                <a:gd name="T68" fmla="*/ 0 w 1920"/>
                <a:gd name="T69" fmla="*/ 1148 h 1202"/>
                <a:gd name="T70" fmla="*/ 19 w 1920"/>
                <a:gd name="T71" fmla="*/ 1056 h 1202"/>
                <a:gd name="T72" fmla="*/ 52 w 1920"/>
                <a:gd name="T73" fmla="*/ 977 h 1202"/>
                <a:gd name="T74" fmla="*/ 296 w 1920"/>
                <a:gd name="T75" fmla="*/ 897 h 1202"/>
                <a:gd name="T76" fmla="*/ 296 w 1920"/>
                <a:gd name="T77" fmla="*/ 865 h 1202"/>
                <a:gd name="T78" fmla="*/ 270 w 1920"/>
                <a:gd name="T79" fmla="*/ 825 h 1202"/>
                <a:gd name="T80" fmla="*/ 230 w 1920"/>
                <a:gd name="T81" fmla="*/ 799 h 1202"/>
                <a:gd name="T82" fmla="*/ 165 w 1920"/>
                <a:gd name="T83" fmla="*/ 799 h 1202"/>
                <a:gd name="T84" fmla="*/ 66 w 1920"/>
                <a:gd name="T85" fmla="*/ 766 h 1202"/>
                <a:gd name="T86" fmla="*/ 98 w 1920"/>
                <a:gd name="T87" fmla="*/ 647 h 1202"/>
                <a:gd name="T88" fmla="*/ 98 w 1920"/>
                <a:gd name="T89" fmla="*/ 647 h 1202"/>
                <a:gd name="T90" fmla="*/ 296 w 1920"/>
                <a:gd name="T91" fmla="*/ 574 h 1202"/>
                <a:gd name="T92" fmla="*/ 646 w 1920"/>
                <a:gd name="T93" fmla="*/ 515 h 1202"/>
                <a:gd name="T94" fmla="*/ 963 w 1920"/>
                <a:gd name="T95" fmla="*/ 515 h 1202"/>
                <a:gd name="T96" fmla="*/ 1088 w 1920"/>
                <a:gd name="T97" fmla="*/ 489 h 1202"/>
                <a:gd name="T98" fmla="*/ 1226 w 1920"/>
                <a:gd name="T99" fmla="*/ 442 h 1202"/>
                <a:gd name="T100" fmla="*/ 1286 w 1920"/>
                <a:gd name="T101" fmla="*/ 291 h 1202"/>
                <a:gd name="T102" fmla="*/ 1338 w 1920"/>
                <a:gd name="T103" fmla="*/ 166 h 1202"/>
                <a:gd name="T104" fmla="*/ 1405 w 1920"/>
                <a:gd name="T105" fmla="*/ 47 h 1202"/>
                <a:gd name="T106" fmla="*/ 1556 w 1920"/>
                <a:gd name="T107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20" h="1202">
                  <a:moveTo>
                    <a:pt x="1556" y="0"/>
                  </a:moveTo>
                  <a:lnTo>
                    <a:pt x="1556" y="0"/>
                  </a:lnTo>
                  <a:cubicBezTo>
                    <a:pt x="1576" y="60"/>
                    <a:pt x="1556" y="126"/>
                    <a:pt x="1609" y="152"/>
                  </a:cubicBezTo>
                  <a:cubicBezTo>
                    <a:pt x="1681" y="185"/>
                    <a:pt x="1734" y="166"/>
                    <a:pt x="1820" y="185"/>
                  </a:cubicBezTo>
                  <a:cubicBezTo>
                    <a:pt x="1873" y="198"/>
                    <a:pt x="1879" y="258"/>
                    <a:pt x="1919" y="297"/>
                  </a:cubicBezTo>
                  <a:lnTo>
                    <a:pt x="1919" y="297"/>
                  </a:lnTo>
                  <a:cubicBezTo>
                    <a:pt x="1912" y="311"/>
                    <a:pt x="1906" y="317"/>
                    <a:pt x="1906" y="330"/>
                  </a:cubicBezTo>
                  <a:cubicBezTo>
                    <a:pt x="1893" y="363"/>
                    <a:pt x="1879" y="377"/>
                    <a:pt x="1866" y="396"/>
                  </a:cubicBezTo>
                  <a:cubicBezTo>
                    <a:pt x="1833" y="449"/>
                    <a:pt x="1860" y="495"/>
                    <a:pt x="1860" y="561"/>
                  </a:cubicBezTo>
                  <a:cubicBezTo>
                    <a:pt x="1860" y="601"/>
                    <a:pt x="1879" y="627"/>
                    <a:pt x="1860" y="667"/>
                  </a:cubicBezTo>
                  <a:cubicBezTo>
                    <a:pt x="1833" y="700"/>
                    <a:pt x="1794" y="700"/>
                    <a:pt x="1748" y="713"/>
                  </a:cubicBezTo>
                  <a:cubicBezTo>
                    <a:pt x="1701" y="726"/>
                    <a:pt x="1675" y="739"/>
                    <a:pt x="1622" y="746"/>
                  </a:cubicBezTo>
                  <a:cubicBezTo>
                    <a:pt x="1523" y="772"/>
                    <a:pt x="1457" y="812"/>
                    <a:pt x="1385" y="891"/>
                  </a:cubicBezTo>
                  <a:cubicBezTo>
                    <a:pt x="1332" y="911"/>
                    <a:pt x="1378" y="977"/>
                    <a:pt x="1345" y="1023"/>
                  </a:cubicBezTo>
                  <a:cubicBezTo>
                    <a:pt x="1332" y="1036"/>
                    <a:pt x="1319" y="1029"/>
                    <a:pt x="1299" y="1036"/>
                  </a:cubicBezTo>
                  <a:cubicBezTo>
                    <a:pt x="1266" y="1043"/>
                    <a:pt x="1253" y="1043"/>
                    <a:pt x="1220" y="1043"/>
                  </a:cubicBezTo>
                  <a:cubicBezTo>
                    <a:pt x="1141" y="1043"/>
                    <a:pt x="1094" y="1016"/>
                    <a:pt x="1022" y="1016"/>
                  </a:cubicBezTo>
                  <a:cubicBezTo>
                    <a:pt x="956" y="1016"/>
                    <a:pt x="923" y="1036"/>
                    <a:pt x="864" y="1036"/>
                  </a:cubicBezTo>
                  <a:cubicBezTo>
                    <a:pt x="824" y="1036"/>
                    <a:pt x="831" y="964"/>
                    <a:pt x="791" y="964"/>
                  </a:cubicBezTo>
                  <a:cubicBezTo>
                    <a:pt x="738" y="964"/>
                    <a:pt x="725" y="1043"/>
                    <a:pt x="666" y="1043"/>
                  </a:cubicBezTo>
                  <a:cubicBezTo>
                    <a:pt x="639" y="1043"/>
                    <a:pt x="626" y="1043"/>
                    <a:pt x="600" y="1043"/>
                  </a:cubicBezTo>
                  <a:cubicBezTo>
                    <a:pt x="521" y="1043"/>
                    <a:pt x="488" y="970"/>
                    <a:pt x="415" y="970"/>
                  </a:cubicBezTo>
                  <a:cubicBezTo>
                    <a:pt x="395" y="970"/>
                    <a:pt x="389" y="990"/>
                    <a:pt x="369" y="1003"/>
                  </a:cubicBezTo>
                  <a:cubicBezTo>
                    <a:pt x="343" y="1023"/>
                    <a:pt x="323" y="1036"/>
                    <a:pt x="290" y="1036"/>
                  </a:cubicBezTo>
                  <a:cubicBezTo>
                    <a:pt x="250" y="1036"/>
                    <a:pt x="244" y="990"/>
                    <a:pt x="204" y="990"/>
                  </a:cubicBezTo>
                  <a:cubicBezTo>
                    <a:pt x="178" y="990"/>
                    <a:pt x="171" y="1010"/>
                    <a:pt x="145" y="1023"/>
                  </a:cubicBezTo>
                  <a:cubicBezTo>
                    <a:pt x="125" y="1029"/>
                    <a:pt x="112" y="1029"/>
                    <a:pt x="105" y="1049"/>
                  </a:cubicBezTo>
                  <a:lnTo>
                    <a:pt x="105" y="1049"/>
                  </a:lnTo>
                  <a:cubicBezTo>
                    <a:pt x="118" y="1155"/>
                    <a:pt x="118" y="1155"/>
                    <a:pt x="118" y="1155"/>
                  </a:cubicBezTo>
                  <a:cubicBezTo>
                    <a:pt x="118" y="1201"/>
                    <a:pt x="118" y="1201"/>
                    <a:pt x="118" y="1201"/>
                  </a:cubicBezTo>
                  <a:cubicBezTo>
                    <a:pt x="85" y="1201"/>
                    <a:pt x="85" y="1201"/>
                    <a:pt x="85" y="1201"/>
                  </a:cubicBezTo>
                  <a:lnTo>
                    <a:pt x="85" y="1201"/>
                  </a:lnTo>
                  <a:cubicBezTo>
                    <a:pt x="59" y="1175"/>
                    <a:pt x="39" y="1161"/>
                    <a:pt x="6" y="1161"/>
                  </a:cubicBezTo>
                  <a:lnTo>
                    <a:pt x="6" y="1161"/>
                  </a:lnTo>
                  <a:cubicBezTo>
                    <a:pt x="6" y="1155"/>
                    <a:pt x="0" y="1155"/>
                    <a:pt x="0" y="1148"/>
                  </a:cubicBezTo>
                  <a:cubicBezTo>
                    <a:pt x="0" y="1115"/>
                    <a:pt x="13" y="1089"/>
                    <a:pt x="19" y="1056"/>
                  </a:cubicBezTo>
                  <a:cubicBezTo>
                    <a:pt x="26" y="1023"/>
                    <a:pt x="26" y="996"/>
                    <a:pt x="52" y="977"/>
                  </a:cubicBezTo>
                  <a:cubicBezTo>
                    <a:pt x="132" y="917"/>
                    <a:pt x="197" y="897"/>
                    <a:pt x="296" y="897"/>
                  </a:cubicBezTo>
                  <a:cubicBezTo>
                    <a:pt x="296" y="884"/>
                    <a:pt x="296" y="878"/>
                    <a:pt x="296" y="865"/>
                  </a:cubicBezTo>
                  <a:cubicBezTo>
                    <a:pt x="296" y="845"/>
                    <a:pt x="283" y="838"/>
                    <a:pt x="270" y="825"/>
                  </a:cubicBezTo>
                  <a:cubicBezTo>
                    <a:pt x="257" y="812"/>
                    <a:pt x="250" y="799"/>
                    <a:pt x="230" y="799"/>
                  </a:cubicBezTo>
                  <a:cubicBezTo>
                    <a:pt x="204" y="799"/>
                    <a:pt x="191" y="799"/>
                    <a:pt x="165" y="799"/>
                  </a:cubicBezTo>
                  <a:cubicBezTo>
                    <a:pt x="125" y="799"/>
                    <a:pt x="66" y="805"/>
                    <a:pt x="66" y="766"/>
                  </a:cubicBezTo>
                  <a:cubicBezTo>
                    <a:pt x="66" y="720"/>
                    <a:pt x="79" y="686"/>
                    <a:pt x="98" y="647"/>
                  </a:cubicBezTo>
                  <a:lnTo>
                    <a:pt x="98" y="647"/>
                  </a:lnTo>
                  <a:cubicBezTo>
                    <a:pt x="171" y="607"/>
                    <a:pt x="217" y="588"/>
                    <a:pt x="296" y="574"/>
                  </a:cubicBezTo>
                  <a:cubicBezTo>
                    <a:pt x="428" y="541"/>
                    <a:pt x="507" y="515"/>
                    <a:pt x="646" y="515"/>
                  </a:cubicBezTo>
                  <a:cubicBezTo>
                    <a:pt x="765" y="515"/>
                    <a:pt x="837" y="515"/>
                    <a:pt x="963" y="515"/>
                  </a:cubicBezTo>
                  <a:cubicBezTo>
                    <a:pt x="1009" y="515"/>
                    <a:pt x="1042" y="502"/>
                    <a:pt x="1088" y="489"/>
                  </a:cubicBezTo>
                  <a:cubicBezTo>
                    <a:pt x="1141" y="475"/>
                    <a:pt x="1187" y="482"/>
                    <a:pt x="1226" y="442"/>
                  </a:cubicBezTo>
                  <a:cubicBezTo>
                    <a:pt x="1266" y="396"/>
                    <a:pt x="1253" y="343"/>
                    <a:pt x="1286" y="291"/>
                  </a:cubicBezTo>
                  <a:cubicBezTo>
                    <a:pt x="1306" y="245"/>
                    <a:pt x="1319" y="212"/>
                    <a:pt x="1338" y="166"/>
                  </a:cubicBezTo>
                  <a:cubicBezTo>
                    <a:pt x="1358" y="113"/>
                    <a:pt x="1358" y="73"/>
                    <a:pt x="1405" y="47"/>
                  </a:cubicBezTo>
                  <a:cubicBezTo>
                    <a:pt x="1457" y="14"/>
                    <a:pt x="1497" y="20"/>
                    <a:pt x="15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1" name="Freeform 39">
              <a:extLst>
                <a:ext uri="{FF2B5EF4-FFF2-40B4-BE49-F238E27FC236}">
                  <a16:creationId xmlns:a16="http://schemas.microsoft.com/office/drawing/2014/main" id="{D8F2241C-4EE9-B142-9882-342505666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9264" y="7840657"/>
              <a:ext cx="434947" cy="615950"/>
            </a:xfrm>
            <a:custGeom>
              <a:avLst/>
              <a:gdLst>
                <a:gd name="T0" fmla="*/ 950 w 1208"/>
                <a:gd name="T1" fmla="*/ 0 h 1709"/>
                <a:gd name="T2" fmla="*/ 950 w 1208"/>
                <a:gd name="T3" fmla="*/ 0 h 1709"/>
                <a:gd name="T4" fmla="*/ 983 w 1208"/>
                <a:gd name="T5" fmla="*/ 106 h 1709"/>
                <a:gd name="T6" fmla="*/ 1023 w 1208"/>
                <a:gd name="T7" fmla="*/ 119 h 1709"/>
                <a:gd name="T8" fmla="*/ 1207 w 1208"/>
                <a:gd name="T9" fmla="*/ 211 h 1709"/>
                <a:gd name="T10" fmla="*/ 1207 w 1208"/>
                <a:gd name="T11" fmla="*/ 211 h 1709"/>
                <a:gd name="T12" fmla="*/ 1194 w 1208"/>
                <a:gd name="T13" fmla="*/ 284 h 1709"/>
                <a:gd name="T14" fmla="*/ 1194 w 1208"/>
                <a:gd name="T15" fmla="*/ 402 h 1709"/>
                <a:gd name="T16" fmla="*/ 1108 w 1208"/>
                <a:gd name="T17" fmla="*/ 772 h 1709"/>
                <a:gd name="T18" fmla="*/ 1082 w 1208"/>
                <a:gd name="T19" fmla="*/ 831 h 1709"/>
                <a:gd name="T20" fmla="*/ 1023 w 1208"/>
                <a:gd name="T21" fmla="*/ 857 h 1709"/>
                <a:gd name="T22" fmla="*/ 831 w 1208"/>
                <a:gd name="T23" fmla="*/ 1062 h 1709"/>
                <a:gd name="T24" fmla="*/ 726 w 1208"/>
                <a:gd name="T25" fmla="*/ 1220 h 1709"/>
                <a:gd name="T26" fmla="*/ 660 w 1208"/>
                <a:gd name="T27" fmla="*/ 1365 h 1709"/>
                <a:gd name="T28" fmla="*/ 535 w 1208"/>
                <a:gd name="T29" fmla="*/ 1484 h 1709"/>
                <a:gd name="T30" fmla="*/ 363 w 1208"/>
                <a:gd name="T31" fmla="*/ 1708 h 1709"/>
                <a:gd name="T32" fmla="*/ 363 w 1208"/>
                <a:gd name="T33" fmla="*/ 1708 h 1709"/>
                <a:gd name="T34" fmla="*/ 264 w 1208"/>
                <a:gd name="T35" fmla="*/ 1596 h 1709"/>
                <a:gd name="T36" fmla="*/ 53 w 1208"/>
                <a:gd name="T37" fmla="*/ 1563 h 1709"/>
                <a:gd name="T38" fmla="*/ 0 w 1208"/>
                <a:gd name="T39" fmla="*/ 1411 h 1709"/>
                <a:gd name="T40" fmla="*/ 0 w 1208"/>
                <a:gd name="T41" fmla="*/ 1411 h 1709"/>
                <a:gd name="T42" fmla="*/ 40 w 1208"/>
                <a:gd name="T43" fmla="*/ 1273 h 1709"/>
                <a:gd name="T44" fmla="*/ 40 w 1208"/>
                <a:gd name="T45" fmla="*/ 1200 h 1709"/>
                <a:gd name="T46" fmla="*/ 145 w 1208"/>
                <a:gd name="T47" fmla="*/ 1075 h 1709"/>
                <a:gd name="T48" fmla="*/ 238 w 1208"/>
                <a:gd name="T49" fmla="*/ 1003 h 1709"/>
                <a:gd name="T50" fmla="*/ 376 w 1208"/>
                <a:gd name="T51" fmla="*/ 950 h 1709"/>
                <a:gd name="T52" fmla="*/ 455 w 1208"/>
                <a:gd name="T53" fmla="*/ 831 h 1709"/>
                <a:gd name="T54" fmla="*/ 521 w 1208"/>
                <a:gd name="T55" fmla="*/ 673 h 1709"/>
                <a:gd name="T56" fmla="*/ 554 w 1208"/>
                <a:gd name="T57" fmla="*/ 541 h 1709"/>
                <a:gd name="T58" fmla="*/ 541 w 1208"/>
                <a:gd name="T59" fmla="*/ 488 h 1709"/>
                <a:gd name="T60" fmla="*/ 574 w 1208"/>
                <a:gd name="T61" fmla="*/ 462 h 1709"/>
                <a:gd name="T62" fmla="*/ 634 w 1208"/>
                <a:gd name="T63" fmla="*/ 416 h 1709"/>
                <a:gd name="T64" fmla="*/ 594 w 1208"/>
                <a:gd name="T65" fmla="*/ 310 h 1709"/>
                <a:gd name="T66" fmla="*/ 640 w 1208"/>
                <a:gd name="T67" fmla="*/ 264 h 1709"/>
                <a:gd name="T68" fmla="*/ 680 w 1208"/>
                <a:gd name="T69" fmla="*/ 191 h 1709"/>
                <a:gd name="T70" fmla="*/ 739 w 1208"/>
                <a:gd name="T71" fmla="*/ 66 h 1709"/>
                <a:gd name="T72" fmla="*/ 831 w 1208"/>
                <a:gd name="T73" fmla="*/ 26 h 1709"/>
                <a:gd name="T74" fmla="*/ 950 w 1208"/>
                <a:gd name="T75" fmla="*/ 0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8" h="1709">
                  <a:moveTo>
                    <a:pt x="950" y="0"/>
                  </a:moveTo>
                  <a:lnTo>
                    <a:pt x="950" y="0"/>
                  </a:lnTo>
                  <a:cubicBezTo>
                    <a:pt x="950" y="40"/>
                    <a:pt x="943" y="79"/>
                    <a:pt x="983" y="106"/>
                  </a:cubicBezTo>
                  <a:cubicBezTo>
                    <a:pt x="990" y="112"/>
                    <a:pt x="1009" y="112"/>
                    <a:pt x="1023" y="119"/>
                  </a:cubicBezTo>
                  <a:cubicBezTo>
                    <a:pt x="1095" y="145"/>
                    <a:pt x="1135" y="185"/>
                    <a:pt x="1207" y="211"/>
                  </a:cubicBezTo>
                  <a:lnTo>
                    <a:pt x="1207" y="211"/>
                  </a:lnTo>
                  <a:cubicBezTo>
                    <a:pt x="1201" y="231"/>
                    <a:pt x="1194" y="257"/>
                    <a:pt x="1194" y="284"/>
                  </a:cubicBezTo>
                  <a:cubicBezTo>
                    <a:pt x="1194" y="330"/>
                    <a:pt x="1194" y="356"/>
                    <a:pt x="1194" y="402"/>
                  </a:cubicBezTo>
                  <a:cubicBezTo>
                    <a:pt x="1194" y="554"/>
                    <a:pt x="1188" y="646"/>
                    <a:pt x="1108" y="772"/>
                  </a:cubicBezTo>
                  <a:cubicBezTo>
                    <a:pt x="1095" y="792"/>
                    <a:pt x="1089" y="811"/>
                    <a:pt x="1082" y="831"/>
                  </a:cubicBezTo>
                  <a:cubicBezTo>
                    <a:pt x="1069" y="851"/>
                    <a:pt x="1042" y="844"/>
                    <a:pt x="1023" y="857"/>
                  </a:cubicBezTo>
                  <a:cubicBezTo>
                    <a:pt x="930" y="917"/>
                    <a:pt x="864" y="963"/>
                    <a:pt x="831" y="1062"/>
                  </a:cubicBezTo>
                  <a:cubicBezTo>
                    <a:pt x="805" y="1135"/>
                    <a:pt x="765" y="1161"/>
                    <a:pt x="726" y="1220"/>
                  </a:cubicBezTo>
                  <a:cubicBezTo>
                    <a:pt x="693" y="1273"/>
                    <a:pt x="693" y="1313"/>
                    <a:pt x="660" y="1365"/>
                  </a:cubicBezTo>
                  <a:cubicBezTo>
                    <a:pt x="620" y="1418"/>
                    <a:pt x="587" y="1438"/>
                    <a:pt x="535" y="1484"/>
                  </a:cubicBezTo>
                  <a:cubicBezTo>
                    <a:pt x="449" y="1557"/>
                    <a:pt x="409" y="1616"/>
                    <a:pt x="363" y="1708"/>
                  </a:cubicBezTo>
                  <a:lnTo>
                    <a:pt x="363" y="1708"/>
                  </a:lnTo>
                  <a:cubicBezTo>
                    <a:pt x="323" y="1669"/>
                    <a:pt x="317" y="1609"/>
                    <a:pt x="264" y="1596"/>
                  </a:cubicBezTo>
                  <a:cubicBezTo>
                    <a:pt x="178" y="1577"/>
                    <a:pt x="125" y="1596"/>
                    <a:pt x="53" y="1563"/>
                  </a:cubicBezTo>
                  <a:cubicBezTo>
                    <a:pt x="0" y="1537"/>
                    <a:pt x="20" y="1471"/>
                    <a:pt x="0" y="1411"/>
                  </a:cubicBezTo>
                  <a:lnTo>
                    <a:pt x="0" y="1411"/>
                  </a:lnTo>
                  <a:cubicBezTo>
                    <a:pt x="7" y="1365"/>
                    <a:pt x="40" y="1319"/>
                    <a:pt x="40" y="1273"/>
                  </a:cubicBezTo>
                  <a:cubicBezTo>
                    <a:pt x="40" y="1247"/>
                    <a:pt x="40" y="1234"/>
                    <a:pt x="40" y="1200"/>
                  </a:cubicBezTo>
                  <a:cubicBezTo>
                    <a:pt x="40" y="1141"/>
                    <a:pt x="99" y="1115"/>
                    <a:pt x="145" y="1075"/>
                  </a:cubicBezTo>
                  <a:cubicBezTo>
                    <a:pt x="185" y="1049"/>
                    <a:pt x="198" y="1022"/>
                    <a:pt x="238" y="1003"/>
                  </a:cubicBezTo>
                  <a:cubicBezTo>
                    <a:pt x="297" y="983"/>
                    <a:pt x="330" y="983"/>
                    <a:pt x="376" y="950"/>
                  </a:cubicBezTo>
                  <a:cubicBezTo>
                    <a:pt x="422" y="917"/>
                    <a:pt x="422" y="877"/>
                    <a:pt x="455" y="831"/>
                  </a:cubicBezTo>
                  <a:cubicBezTo>
                    <a:pt x="502" y="785"/>
                    <a:pt x="508" y="739"/>
                    <a:pt x="521" y="673"/>
                  </a:cubicBezTo>
                  <a:cubicBezTo>
                    <a:pt x="535" y="620"/>
                    <a:pt x="554" y="594"/>
                    <a:pt x="554" y="541"/>
                  </a:cubicBezTo>
                  <a:cubicBezTo>
                    <a:pt x="554" y="521"/>
                    <a:pt x="548" y="508"/>
                    <a:pt x="541" y="488"/>
                  </a:cubicBezTo>
                  <a:cubicBezTo>
                    <a:pt x="561" y="475"/>
                    <a:pt x="561" y="468"/>
                    <a:pt x="574" y="462"/>
                  </a:cubicBezTo>
                  <a:cubicBezTo>
                    <a:pt x="600" y="449"/>
                    <a:pt x="634" y="442"/>
                    <a:pt x="634" y="416"/>
                  </a:cubicBezTo>
                  <a:cubicBezTo>
                    <a:pt x="634" y="369"/>
                    <a:pt x="594" y="356"/>
                    <a:pt x="594" y="310"/>
                  </a:cubicBezTo>
                  <a:cubicBezTo>
                    <a:pt x="594" y="284"/>
                    <a:pt x="627" y="284"/>
                    <a:pt x="640" y="264"/>
                  </a:cubicBezTo>
                  <a:cubicBezTo>
                    <a:pt x="653" y="238"/>
                    <a:pt x="666" y="224"/>
                    <a:pt x="680" y="191"/>
                  </a:cubicBezTo>
                  <a:cubicBezTo>
                    <a:pt x="693" y="139"/>
                    <a:pt x="706" y="112"/>
                    <a:pt x="739" y="66"/>
                  </a:cubicBezTo>
                  <a:cubicBezTo>
                    <a:pt x="759" y="33"/>
                    <a:pt x="792" y="33"/>
                    <a:pt x="831" y="26"/>
                  </a:cubicBezTo>
                  <a:cubicBezTo>
                    <a:pt x="891" y="13"/>
                    <a:pt x="891" y="7"/>
                    <a:pt x="950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2" name="Freeform 40">
              <a:extLst>
                <a:ext uri="{FF2B5EF4-FFF2-40B4-BE49-F238E27FC236}">
                  <a16:creationId xmlns:a16="http://schemas.microsoft.com/office/drawing/2014/main" id="{410B7984-1D7D-EC4F-B387-769EEA29F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76" y="7069132"/>
              <a:ext cx="1968372" cy="1562100"/>
            </a:xfrm>
            <a:custGeom>
              <a:avLst/>
              <a:gdLst>
                <a:gd name="T0" fmla="*/ 1893 w 5469"/>
                <a:gd name="T1" fmla="*/ 1009 h 4340"/>
                <a:gd name="T2" fmla="*/ 1893 w 5469"/>
                <a:gd name="T3" fmla="*/ 1286 h 4340"/>
                <a:gd name="T4" fmla="*/ 1853 w 5469"/>
                <a:gd name="T5" fmla="*/ 1556 h 4340"/>
                <a:gd name="T6" fmla="*/ 1801 w 5469"/>
                <a:gd name="T7" fmla="*/ 1932 h 4340"/>
                <a:gd name="T8" fmla="*/ 1458 w 5469"/>
                <a:gd name="T9" fmla="*/ 2011 h 4340"/>
                <a:gd name="T10" fmla="*/ 1141 w 5469"/>
                <a:gd name="T11" fmla="*/ 2011 h 4340"/>
                <a:gd name="T12" fmla="*/ 930 w 5469"/>
                <a:gd name="T13" fmla="*/ 1991 h 4340"/>
                <a:gd name="T14" fmla="*/ 745 w 5469"/>
                <a:gd name="T15" fmla="*/ 2018 h 4340"/>
                <a:gd name="T16" fmla="*/ 376 w 5469"/>
                <a:gd name="T17" fmla="*/ 2123 h 4340"/>
                <a:gd name="T18" fmla="*/ 257 w 5469"/>
                <a:gd name="T19" fmla="*/ 2235 h 4340"/>
                <a:gd name="T20" fmla="*/ 125 w 5469"/>
                <a:gd name="T21" fmla="*/ 2341 h 4340"/>
                <a:gd name="T22" fmla="*/ 0 w 5469"/>
                <a:gd name="T23" fmla="*/ 2605 h 4340"/>
                <a:gd name="T24" fmla="*/ 132 w 5469"/>
                <a:gd name="T25" fmla="*/ 2638 h 4340"/>
                <a:gd name="T26" fmla="*/ 541 w 5469"/>
                <a:gd name="T27" fmla="*/ 2691 h 4340"/>
                <a:gd name="T28" fmla="*/ 759 w 5469"/>
                <a:gd name="T29" fmla="*/ 2783 h 4340"/>
                <a:gd name="T30" fmla="*/ 792 w 5469"/>
                <a:gd name="T31" fmla="*/ 2948 h 4340"/>
                <a:gd name="T32" fmla="*/ 1247 w 5469"/>
                <a:gd name="T33" fmla="*/ 2882 h 4340"/>
                <a:gd name="T34" fmla="*/ 1524 w 5469"/>
                <a:gd name="T35" fmla="*/ 2862 h 4340"/>
                <a:gd name="T36" fmla="*/ 1741 w 5469"/>
                <a:gd name="T37" fmla="*/ 3073 h 4340"/>
                <a:gd name="T38" fmla="*/ 1761 w 5469"/>
                <a:gd name="T39" fmla="*/ 3449 h 4340"/>
                <a:gd name="T40" fmla="*/ 2025 w 5469"/>
                <a:gd name="T41" fmla="*/ 3693 h 4340"/>
                <a:gd name="T42" fmla="*/ 1999 w 5469"/>
                <a:gd name="T43" fmla="*/ 4161 h 4340"/>
                <a:gd name="T44" fmla="*/ 2309 w 5469"/>
                <a:gd name="T45" fmla="*/ 4201 h 4340"/>
                <a:gd name="T46" fmla="*/ 2553 w 5469"/>
                <a:gd name="T47" fmla="*/ 4188 h 4340"/>
                <a:gd name="T48" fmla="*/ 2783 w 5469"/>
                <a:gd name="T49" fmla="*/ 4201 h 4340"/>
                <a:gd name="T50" fmla="*/ 3648 w 5469"/>
                <a:gd name="T51" fmla="*/ 4069 h 4340"/>
                <a:gd name="T52" fmla="*/ 3971 w 5469"/>
                <a:gd name="T53" fmla="*/ 3845 h 4340"/>
                <a:gd name="T54" fmla="*/ 4241 w 5469"/>
                <a:gd name="T55" fmla="*/ 3554 h 4340"/>
                <a:gd name="T56" fmla="*/ 4281 w 5469"/>
                <a:gd name="T57" fmla="*/ 3343 h 4340"/>
                <a:gd name="T58" fmla="*/ 4617 w 5469"/>
                <a:gd name="T59" fmla="*/ 3093 h 4340"/>
                <a:gd name="T60" fmla="*/ 4795 w 5469"/>
                <a:gd name="T61" fmla="*/ 2684 h 4340"/>
                <a:gd name="T62" fmla="*/ 4875 w 5469"/>
                <a:gd name="T63" fmla="*/ 2559 h 4340"/>
                <a:gd name="T64" fmla="*/ 4921 w 5469"/>
                <a:gd name="T65" fmla="*/ 2334 h 4340"/>
                <a:gd name="T66" fmla="*/ 5191 w 5469"/>
                <a:gd name="T67" fmla="*/ 2143 h 4340"/>
                <a:gd name="T68" fmla="*/ 5257 w 5469"/>
                <a:gd name="T69" fmla="*/ 1939 h 4340"/>
                <a:gd name="T70" fmla="*/ 5369 w 5469"/>
                <a:gd name="T71" fmla="*/ 1516 h 4340"/>
                <a:gd name="T72" fmla="*/ 5231 w 5469"/>
                <a:gd name="T73" fmla="*/ 1002 h 4340"/>
                <a:gd name="T74" fmla="*/ 4888 w 5469"/>
                <a:gd name="T75" fmla="*/ 976 h 4340"/>
                <a:gd name="T76" fmla="*/ 4729 w 5469"/>
                <a:gd name="T77" fmla="*/ 725 h 4340"/>
                <a:gd name="T78" fmla="*/ 4386 w 5469"/>
                <a:gd name="T79" fmla="*/ 587 h 4340"/>
                <a:gd name="T80" fmla="*/ 4057 w 5469"/>
                <a:gd name="T81" fmla="*/ 329 h 4340"/>
                <a:gd name="T82" fmla="*/ 3733 w 5469"/>
                <a:gd name="T83" fmla="*/ 257 h 4340"/>
                <a:gd name="T84" fmla="*/ 3707 w 5469"/>
                <a:gd name="T85" fmla="*/ 59 h 4340"/>
                <a:gd name="T86" fmla="*/ 3509 w 5469"/>
                <a:gd name="T87" fmla="*/ 0 h 4340"/>
                <a:gd name="T88" fmla="*/ 3305 w 5469"/>
                <a:gd name="T89" fmla="*/ 59 h 4340"/>
                <a:gd name="T90" fmla="*/ 2737 w 5469"/>
                <a:gd name="T91" fmla="*/ 369 h 4340"/>
                <a:gd name="T92" fmla="*/ 2546 w 5469"/>
                <a:gd name="T93" fmla="*/ 257 h 4340"/>
                <a:gd name="T94" fmla="*/ 2131 w 5469"/>
                <a:gd name="T95" fmla="*/ 494 h 4340"/>
                <a:gd name="T96" fmla="*/ 2018 w 5469"/>
                <a:gd name="T97" fmla="*/ 771 h 4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69" h="4340">
                  <a:moveTo>
                    <a:pt x="1985" y="817"/>
                  </a:moveTo>
                  <a:lnTo>
                    <a:pt x="1985" y="817"/>
                  </a:lnTo>
                  <a:cubicBezTo>
                    <a:pt x="1979" y="897"/>
                    <a:pt x="1893" y="930"/>
                    <a:pt x="1893" y="1009"/>
                  </a:cubicBezTo>
                  <a:cubicBezTo>
                    <a:pt x="1893" y="1061"/>
                    <a:pt x="1939" y="1088"/>
                    <a:pt x="1939" y="1141"/>
                  </a:cubicBezTo>
                  <a:cubicBezTo>
                    <a:pt x="1939" y="1167"/>
                    <a:pt x="1939" y="1187"/>
                    <a:pt x="1939" y="1213"/>
                  </a:cubicBezTo>
                  <a:cubicBezTo>
                    <a:pt x="1939" y="1246"/>
                    <a:pt x="1906" y="1259"/>
                    <a:pt x="1893" y="1286"/>
                  </a:cubicBezTo>
                  <a:cubicBezTo>
                    <a:pt x="1873" y="1338"/>
                    <a:pt x="1860" y="1365"/>
                    <a:pt x="1840" y="1417"/>
                  </a:cubicBezTo>
                  <a:cubicBezTo>
                    <a:pt x="1827" y="1444"/>
                    <a:pt x="1814" y="1451"/>
                    <a:pt x="1814" y="1484"/>
                  </a:cubicBezTo>
                  <a:cubicBezTo>
                    <a:pt x="1814" y="1516"/>
                    <a:pt x="1834" y="1523"/>
                    <a:pt x="1853" y="1556"/>
                  </a:cubicBezTo>
                  <a:cubicBezTo>
                    <a:pt x="1860" y="1576"/>
                    <a:pt x="1886" y="1589"/>
                    <a:pt x="1886" y="1615"/>
                  </a:cubicBezTo>
                  <a:cubicBezTo>
                    <a:pt x="1886" y="1695"/>
                    <a:pt x="1801" y="1721"/>
                    <a:pt x="1801" y="1800"/>
                  </a:cubicBezTo>
                  <a:cubicBezTo>
                    <a:pt x="1801" y="1853"/>
                    <a:pt x="1801" y="1879"/>
                    <a:pt x="1801" y="1932"/>
                  </a:cubicBezTo>
                  <a:cubicBezTo>
                    <a:pt x="1715" y="1932"/>
                    <a:pt x="1675" y="1965"/>
                    <a:pt x="1603" y="2005"/>
                  </a:cubicBezTo>
                  <a:cubicBezTo>
                    <a:pt x="1570" y="2018"/>
                    <a:pt x="1557" y="2044"/>
                    <a:pt x="1524" y="2044"/>
                  </a:cubicBezTo>
                  <a:cubicBezTo>
                    <a:pt x="1497" y="2044"/>
                    <a:pt x="1484" y="2018"/>
                    <a:pt x="1458" y="2011"/>
                  </a:cubicBezTo>
                  <a:cubicBezTo>
                    <a:pt x="1411" y="2005"/>
                    <a:pt x="1379" y="2005"/>
                    <a:pt x="1326" y="2005"/>
                  </a:cubicBezTo>
                  <a:cubicBezTo>
                    <a:pt x="1286" y="2005"/>
                    <a:pt x="1260" y="2011"/>
                    <a:pt x="1220" y="2011"/>
                  </a:cubicBezTo>
                  <a:cubicBezTo>
                    <a:pt x="1187" y="2011"/>
                    <a:pt x="1167" y="2011"/>
                    <a:pt x="1141" y="2011"/>
                  </a:cubicBezTo>
                  <a:cubicBezTo>
                    <a:pt x="1108" y="2011"/>
                    <a:pt x="1088" y="2011"/>
                    <a:pt x="1062" y="1998"/>
                  </a:cubicBezTo>
                  <a:cubicBezTo>
                    <a:pt x="1036" y="1985"/>
                    <a:pt x="1029" y="1952"/>
                    <a:pt x="996" y="1952"/>
                  </a:cubicBezTo>
                  <a:cubicBezTo>
                    <a:pt x="970" y="1952"/>
                    <a:pt x="956" y="1978"/>
                    <a:pt x="930" y="1991"/>
                  </a:cubicBezTo>
                  <a:cubicBezTo>
                    <a:pt x="904" y="2005"/>
                    <a:pt x="884" y="2011"/>
                    <a:pt x="851" y="2024"/>
                  </a:cubicBezTo>
                  <a:cubicBezTo>
                    <a:pt x="825" y="2044"/>
                    <a:pt x="818" y="2071"/>
                    <a:pt x="792" y="2090"/>
                  </a:cubicBezTo>
                  <a:cubicBezTo>
                    <a:pt x="785" y="2057"/>
                    <a:pt x="778" y="2018"/>
                    <a:pt x="745" y="2018"/>
                  </a:cubicBezTo>
                  <a:cubicBezTo>
                    <a:pt x="726" y="2018"/>
                    <a:pt x="719" y="2044"/>
                    <a:pt x="699" y="2051"/>
                  </a:cubicBezTo>
                  <a:cubicBezTo>
                    <a:pt x="633" y="2071"/>
                    <a:pt x="587" y="2084"/>
                    <a:pt x="521" y="2110"/>
                  </a:cubicBezTo>
                  <a:cubicBezTo>
                    <a:pt x="468" y="2110"/>
                    <a:pt x="435" y="2117"/>
                    <a:pt x="376" y="2123"/>
                  </a:cubicBezTo>
                  <a:cubicBezTo>
                    <a:pt x="356" y="2130"/>
                    <a:pt x="337" y="2130"/>
                    <a:pt x="317" y="2143"/>
                  </a:cubicBezTo>
                  <a:cubicBezTo>
                    <a:pt x="303" y="2150"/>
                    <a:pt x="303" y="2163"/>
                    <a:pt x="290" y="2183"/>
                  </a:cubicBezTo>
                  <a:cubicBezTo>
                    <a:pt x="284" y="2202"/>
                    <a:pt x="270" y="2216"/>
                    <a:pt x="257" y="2235"/>
                  </a:cubicBezTo>
                  <a:cubicBezTo>
                    <a:pt x="244" y="2268"/>
                    <a:pt x="231" y="2282"/>
                    <a:pt x="205" y="2301"/>
                  </a:cubicBezTo>
                  <a:cubicBezTo>
                    <a:pt x="185" y="2308"/>
                    <a:pt x="185" y="2328"/>
                    <a:pt x="165" y="2334"/>
                  </a:cubicBezTo>
                  <a:cubicBezTo>
                    <a:pt x="145" y="2341"/>
                    <a:pt x="132" y="2334"/>
                    <a:pt x="125" y="2341"/>
                  </a:cubicBezTo>
                  <a:cubicBezTo>
                    <a:pt x="86" y="2367"/>
                    <a:pt x="79" y="2400"/>
                    <a:pt x="73" y="2446"/>
                  </a:cubicBezTo>
                  <a:lnTo>
                    <a:pt x="73" y="2446"/>
                  </a:lnTo>
                  <a:cubicBezTo>
                    <a:pt x="20" y="2493"/>
                    <a:pt x="0" y="2539"/>
                    <a:pt x="0" y="2605"/>
                  </a:cubicBezTo>
                  <a:cubicBezTo>
                    <a:pt x="0" y="2644"/>
                    <a:pt x="20" y="2664"/>
                    <a:pt x="13" y="2704"/>
                  </a:cubicBezTo>
                  <a:lnTo>
                    <a:pt x="13" y="2704"/>
                  </a:lnTo>
                  <a:cubicBezTo>
                    <a:pt x="46" y="2664"/>
                    <a:pt x="79" y="2638"/>
                    <a:pt x="132" y="2638"/>
                  </a:cubicBezTo>
                  <a:cubicBezTo>
                    <a:pt x="158" y="2638"/>
                    <a:pt x="178" y="2651"/>
                    <a:pt x="198" y="2664"/>
                  </a:cubicBezTo>
                  <a:cubicBezTo>
                    <a:pt x="257" y="2691"/>
                    <a:pt x="297" y="2691"/>
                    <a:pt x="356" y="2697"/>
                  </a:cubicBezTo>
                  <a:cubicBezTo>
                    <a:pt x="429" y="2697"/>
                    <a:pt x="468" y="2691"/>
                    <a:pt x="541" y="2691"/>
                  </a:cubicBezTo>
                  <a:cubicBezTo>
                    <a:pt x="587" y="2691"/>
                    <a:pt x="613" y="2691"/>
                    <a:pt x="660" y="2697"/>
                  </a:cubicBezTo>
                  <a:cubicBezTo>
                    <a:pt x="680" y="2704"/>
                    <a:pt x="693" y="2710"/>
                    <a:pt x="712" y="2710"/>
                  </a:cubicBezTo>
                  <a:cubicBezTo>
                    <a:pt x="739" y="2724"/>
                    <a:pt x="759" y="2750"/>
                    <a:pt x="759" y="2783"/>
                  </a:cubicBezTo>
                  <a:cubicBezTo>
                    <a:pt x="759" y="2823"/>
                    <a:pt x="739" y="2842"/>
                    <a:pt x="739" y="2882"/>
                  </a:cubicBezTo>
                  <a:cubicBezTo>
                    <a:pt x="739" y="2895"/>
                    <a:pt x="752" y="2902"/>
                    <a:pt x="759" y="2915"/>
                  </a:cubicBezTo>
                  <a:cubicBezTo>
                    <a:pt x="765" y="2928"/>
                    <a:pt x="772" y="2948"/>
                    <a:pt x="792" y="2948"/>
                  </a:cubicBezTo>
                  <a:cubicBezTo>
                    <a:pt x="825" y="2948"/>
                    <a:pt x="838" y="2902"/>
                    <a:pt x="871" y="2902"/>
                  </a:cubicBezTo>
                  <a:cubicBezTo>
                    <a:pt x="910" y="2902"/>
                    <a:pt x="917" y="2941"/>
                    <a:pt x="930" y="2974"/>
                  </a:cubicBezTo>
                  <a:cubicBezTo>
                    <a:pt x="1042" y="2908"/>
                    <a:pt x="1121" y="2882"/>
                    <a:pt x="1247" y="2882"/>
                  </a:cubicBezTo>
                  <a:cubicBezTo>
                    <a:pt x="1286" y="2882"/>
                    <a:pt x="1313" y="2895"/>
                    <a:pt x="1352" y="2895"/>
                  </a:cubicBezTo>
                  <a:cubicBezTo>
                    <a:pt x="1398" y="2895"/>
                    <a:pt x="1411" y="2849"/>
                    <a:pt x="1458" y="2849"/>
                  </a:cubicBezTo>
                  <a:cubicBezTo>
                    <a:pt x="1484" y="2849"/>
                    <a:pt x="1497" y="2862"/>
                    <a:pt x="1524" y="2862"/>
                  </a:cubicBezTo>
                  <a:cubicBezTo>
                    <a:pt x="1563" y="2862"/>
                    <a:pt x="1590" y="2849"/>
                    <a:pt x="1629" y="2849"/>
                  </a:cubicBezTo>
                  <a:cubicBezTo>
                    <a:pt x="1695" y="2849"/>
                    <a:pt x="1741" y="2915"/>
                    <a:pt x="1741" y="2981"/>
                  </a:cubicBezTo>
                  <a:cubicBezTo>
                    <a:pt x="1741" y="3020"/>
                    <a:pt x="1741" y="3034"/>
                    <a:pt x="1741" y="3073"/>
                  </a:cubicBezTo>
                  <a:cubicBezTo>
                    <a:pt x="1741" y="3093"/>
                    <a:pt x="1761" y="3106"/>
                    <a:pt x="1761" y="3126"/>
                  </a:cubicBezTo>
                  <a:cubicBezTo>
                    <a:pt x="1761" y="3198"/>
                    <a:pt x="1735" y="3238"/>
                    <a:pt x="1735" y="3304"/>
                  </a:cubicBezTo>
                  <a:cubicBezTo>
                    <a:pt x="1735" y="3363"/>
                    <a:pt x="1748" y="3396"/>
                    <a:pt x="1761" y="3449"/>
                  </a:cubicBezTo>
                  <a:cubicBezTo>
                    <a:pt x="1788" y="3502"/>
                    <a:pt x="1807" y="3541"/>
                    <a:pt x="1860" y="3548"/>
                  </a:cubicBezTo>
                  <a:cubicBezTo>
                    <a:pt x="1913" y="3554"/>
                    <a:pt x="1959" y="3535"/>
                    <a:pt x="1992" y="3574"/>
                  </a:cubicBezTo>
                  <a:cubicBezTo>
                    <a:pt x="2025" y="3607"/>
                    <a:pt x="2018" y="3647"/>
                    <a:pt x="2025" y="3693"/>
                  </a:cubicBezTo>
                  <a:cubicBezTo>
                    <a:pt x="1893" y="4029"/>
                    <a:pt x="1893" y="4029"/>
                    <a:pt x="1893" y="4029"/>
                  </a:cubicBezTo>
                  <a:cubicBezTo>
                    <a:pt x="1906" y="4056"/>
                    <a:pt x="1933" y="4062"/>
                    <a:pt x="1959" y="4076"/>
                  </a:cubicBezTo>
                  <a:cubicBezTo>
                    <a:pt x="1992" y="4095"/>
                    <a:pt x="1999" y="4128"/>
                    <a:pt x="1999" y="4161"/>
                  </a:cubicBezTo>
                  <a:cubicBezTo>
                    <a:pt x="1999" y="4194"/>
                    <a:pt x="1999" y="4214"/>
                    <a:pt x="1999" y="4247"/>
                  </a:cubicBezTo>
                  <a:cubicBezTo>
                    <a:pt x="1999" y="4320"/>
                    <a:pt x="2097" y="4339"/>
                    <a:pt x="2170" y="4339"/>
                  </a:cubicBezTo>
                  <a:cubicBezTo>
                    <a:pt x="2243" y="4339"/>
                    <a:pt x="2229" y="4201"/>
                    <a:pt x="2309" y="4201"/>
                  </a:cubicBezTo>
                  <a:cubicBezTo>
                    <a:pt x="2315" y="4201"/>
                    <a:pt x="2322" y="4221"/>
                    <a:pt x="2328" y="4227"/>
                  </a:cubicBezTo>
                  <a:cubicBezTo>
                    <a:pt x="2348" y="4234"/>
                    <a:pt x="2361" y="4234"/>
                    <a:pt x="2388" y="4234"/>
                  </a:cubicBezTo>
                  <a:cubicBezTo>
                    <a:pt x="2454" y="4234"/>
                    <a:pt x="2487" y="4188"/>
                    <a:pt x="2553" y="4188"/>
                  </a:cubicBezTo>
                  <a:cubicBezTo>
                    <a:pt x="2592" y="4188"/>
                    <a:pt x="2612" y="4188"/>
                    <a:pt x="2652" y="4188"/>
                  </a:cubicBezTo>
                  <a:cubicBezTo>
                    <a:pt x="2698" y="4188"/>
                    <a:pt x="2737" y="4201"/>
                    <a:pt x="2783" y="4201"/>
                  </a:cubicBezTo>
                  <a:lnTo>
                    <a:pt x="2783" y="4201"/>
                  </a:lnTo>
                  <a:cubicBezTo>
                    <a:pt x="2856" y="4161"/>
                    <a:pt x="2902" y="4142"/>
                    <a:pt x="2981" y="4128"/>
                  </a:cubicBezTo>
                  <a:cubicBezTo>
                    <a:pt x="3113" y="4095"/>
                    <a:pt x="3192" y="4069"/>
                    <a:pt x="3331" y="4069"/>
                  </a:cubicBezTo>
                  <a:cubicBezTo>
                    <a:pt x="3450" y="4069"/>
                    <a:pt x="3522" y="4069"/>
                    <a:pt x="3648" y="4069"/>
                  </a:cubicBezTo>
                  <a:cubicBezTo>
                    <a:pt x="3694" y="4069"/>
                    <a:pt x="3727" y="4056"/>
                    <a:pt x="3773" y="4043"/>
                  </a:cubicBezTo>
                  <a:cubicBezTo>
                    <a:pt x="3826" y="4029"/>
                    <a:pt x="3872" y="4036"/>
                    <a:pt x="3911" y="3996"/>
                  </a:cubicBezTo>
                  <a:cubicBezTo>
                    <a:pt x="3951" y="3950"/>
                    <a:pt x="3938" y="3897"/>
                    <a:pt x="3971" y="3845"/>
                  </a:cubicBezTo>
                  <a:cubicBezTo>
                    <a:pt x="3991" y="3799"/>
                    <a:pt x="4004" y="3766"/>
                    <a:pt x="4023" y="3720"/>
                  </a:cubicBezTo>
                  <a:cubicBezTo>
                    <a:pt x="4043" y="3667"/>
                    <a:pt x="4043" y="3627"/>
                    <a:pt x="4090" y="3601"/>
                  </a:cubicBezTo>
                  <a:cubicBezTo>
                    <a:pt x="4142" y="3568"/>
                    <a:pt x="4182" y="3574"/>
                    <a:pt x="4241" y="3554"/>
                  </a:cubicBezTo>
                  <a:lnTo>
                    <a:pt x="4241" y="3554"/>
                  </a:lnTo>
                  <a:cubicBezTo>
                    <a:pt x="4248" y="3508"/>
                    <a:pt x="4281" y="3462"/>
                    <a:pt x="4281" y="3416"/>
                  </a:cubicBezTo>
                  <a:cubicBezTo>
                    <a:pt x="4281" y="3390"/>
                    <a:pt x="4281" y="3377"/>
                    <a:pt x="4281" y="3343"/>
                  </a:cubicBezTo>
                  <a:cubicBezTo>
                    <a:pt x="4281" y="3284"/>
                    <a:pt x="4340" y="3258"/>
                    <a:pt x="4386" y="3218"/>
                  </a:cubicBezTo>
                  <a:cubicBezTo>
                    <a:pt x="4426" y="3192"/>
                    <a:pt x="4439" y="3165"/>
                    <a:pt x="4479" y="3146"/>
                  </a:cubicBezTo>
                  <a:cubicBezTo>
                    <a:pt x="4538" y="3126"/>
                    <a:pt x="4571" y="3126"/>
                    <a:pt x="4617" y="3093"/>
                  </a:cubicBezTo>
                  <a:cubicBezTo>
                    <a:pt x="4663" y="3060"/>
                    <a:pt x="4663" y="3020"/>
                    <a:pt x="4696" y="2974"/>
                  </a:cubicBezTo>
                  <a:cubicBezTo>
                    <a:pt x="4743" y="2928"/>
                    <a:pt x="4749" y="2882"/>
                    <a:pt x="4762" y="2816"/>
                  </a:cubicBezTo>
                  <a:cubicBezTo>
                    <a:pt x="4776" y="2763"/>
                    <a:pt x="4795" y="2737"/>
                    <a:pt x="4795" y="2684"/>
                  </a:cubicBezTo>
                  <a:cubicBezTo>
                    <a:pt x="4795" y="2664"/>
                    <a:pt x="4789" y="2651"/>
                    <a:pt x="4782" y="2631"/>
                  </a:cubicBezTo>
                  <a:cubicBezTo>
                    <a:pt x="4802" y="2618"/>
                    <a:pt x="4802" y="2611"/>
                    <a:pt x="4815" y="2605"/>
                  </a:cubicBezTo>
                  <a:cubicBezTo>
                    <a:pt x="4841" y="2592"/>
                    <a:pt x="4875" y="2585"/>
                    <a:pt x="4875" y="2559"/>
                  </a:cubicBezTo>
                  <a:cubicBezTo>
                    <a:pt x="4875" y="2512"/>
                    <a:pt x="4835" y="2499"/>
                    <a:pt x="4835" y="2453"/>
                  </a:cubicBezTo>
                  <a:cubicBezTo>
                    <a:pt x="4835" y="2427"/>
                    <a:pt x="4868" y="2427"/>
                    <a:pt x="4881" y="2407"/>
                  </a:cubicBezTo>
                  <a:cubicBezTo>
                    <a:pt x="4894" y="2381"/>
                    <a:pt x="4907" y="2367"/>
                    <a:pt x="4921" y="2334"/>
                  </a:cubicBezTo>
                  <a:cubicBezTo>
                    <a:pt x="4934" y="2282"/>
                    <a:pt x="4947" y="2255"/>
                    <a:pt x="4980" y="2209"/>
                  </a:cubicBezTo>
                  <a:cubicBezTo>
                    <a:pt x="5000" y="2176"/>
                    <a:pt x="5033" y="2176"/>
                    <a:pt x="5072" y="2169"/>
                  </a:cubicBezTo>
                  <a:cubicBezTo>
                    <a:pt x="5132" y="2156"/>
                    <a:pt x="5132" y="2150"/>
                    <a:pt x="5191" y="2143"/>
                  </a:cubicBezTo>
                  <a:lnTo>
                    <a:pt x="5191" y="2143"/>
                  </a:lnTo>
                  <a:cubicBezTo>
                    <a:pt x="5191" y="2130"/>
                    <a:pt x="5184" y="2137"/>
                    <a:pt x="5184" y="2123"/>
                  </a:cubicBezTo>
                  <a:cubicBezTo>
                    <a:pt x="5184" y="2051"/>
                    <a:pt x="5257" y="2018"/>
                    <a:pt x="5257" y="1939"/>
                  </a:cubicBezTo>
                  <a:cubicBezTo>
                    <a:pt x="5257" y="1912"/>
                    <a:pt x="5244" y="1899"/>
                    <a:pt x="5244" y="1879"/>
                  </a:cubicBezTo>
                  <a:cubicBezTo>
                    <a:pt x="5244" y="1827"/>
                    <a:pt x="5290" y="1813"/>
                    <a:pt x="5303" y="1767"/>
                  </a:cubicBezTo>
                  <a:cubicBezTo>
                    <a:pt x="5336" y="1668"/>
                    <a:pt x="5330" y="1609"/>
                    <a:pt x="5369" y="1516"/>
                  </a:cubicBezTo>
                  <a:cubicBezTo>
                    <a:pt x="5409" y="1424"/>
                    <a:pt x="5468" y="1378"/>
                    <a:pt x="5468" y="1279"/>
                  </a:cubicBezTo>
                  <a:cubicBezTo>
                    <a:pt x="5468" y="1187"/>
                    <a:pt x="5389" y="1154"/>
                    <a:pt x="5330" y="1081"/>
                  </a:cubicBezTo>
                  <a:cubicBezTo>
                    <a:pt x="5297" y="1048"/>
                    <a:pt x="5283" y="1009"/>
                    <a:pt x="5231" y="1002"/>
                  </a:cubicBezTo>
                  <a:cubicBezTo>
                    <a:pt x="5178" y="989"/>
                    <a:pt x="5145" y="1009"/>
                    <a:pt x="5092" y="982"/>
                  </a:cubicBezTo>
                  <a:cubicBezTo>
                    <a:pt x="5059" y="969"/>
                    <a:pt x="5039" y="949"/>
                    <a:pt x="5000" y="949"/>
                  </a:cubicBezTo>
                  <a:cubicBezTo>
                    <a:pt x="4954" y="949"/>
                    <a:pt x="4934" y="976"/>
                    <a:pt x="4888" y="976"/>
                  </a:cubicBezTo>
                  <a:cubicBezTo>
                    <a:pt x="4875" y="976"/>
                    <a:pt x="4875" y="956"/>
                    <a:pt x="4868" y="936"/>
                  </a:cubicBezTo>
                  <a:cubicBezTo>
                    <a:pt x="4861" y="903"/>
                    <a:pt x="4848" y="890"/>
                    <a:pt x="4828" y="863"/>
                  </a:cubicBezTo>
                  <a:cubicBezTo>
                    <a:pt x="4795" y="811"/>
                    <a:pt x="4776" y="771"/>
                    <a:pt x="4729" y="725"/>
                  </a:cubicBezTo>
                  <a:cubicBezTo>
                    <a:pt x="4683" y="672"/>
                    <a:pt x="4624" y="692"/>
                    <a:pt x="4558" y="666"/>
                  </a:cubicBezTo>
                  <a:cubicBezTo>
                    <a:pt x="4518" y="652"/>
                    <a:pt x="4498" y="639"/>
                    <a:pt x="4459" y="626"/>
                  </a:cubicBezTo>
                  <a:cubicBezTo>
                    <a:pt x="4433" y="613"/>
                    <a:pt x="4413" y="593"/>
                    <a:pt x="4386" y="587"/>
                  </a:cubicBezTo>
                  <a:cubicBezTo>
                    <a:pt x="4366" y="573"/>
                    <a:pt x="4347" y="573"/>
                    <a:pt x="4334" y="554"/>
                  </a:cubicBezTo>
                  <a:cubicBezTo>
                    <a:pt x="4314" y="527"/>
                    <a:pt x="4314" y="501"/>
                    <a:pt x="4287" y="474"/>
                  </a:cubicBezTo>
                  <a:cubicBezTo>
                    <a:pt x="4208" y="395"/>
                    <a:pt x="4149" y="369"/>
                    <a:pt x="4057" y="329"/>
                  </a:cubicBezTo>
                  <a:cubicBezTo>
                    <a:pt x="4017" y="309"/>
                    <a:pt x="4004" y="270"/>
                    <a:pt x="3964" y="270"/>
                  </a:cubicBezTo>
                  <a:cubicBezTo>
                    <a:pt x="3905" y="270"/>
                    <a:pt x="3878" y="316"/>
                    <a:pt x="3826" y="316"/>
                  </a:cubicBezTo>
                  <a:cubicBezTo>
                    <a:pt x="3786" y="316"/>
                    <a:pt x="3773" y="276"/>
                    <a:pt x="3733" y="257"/>
                  </a:cubicBezTo>
                  <a:cubicBezTo>
                    <a:pt x="3707" y="237"/>
                    <a:pt x="3661" y="237"/>
                    <a:pt x="3661" y="204"/>
                  </a:cubicBezTo>
                  <a:cubicBezTo>
                    <a:pt x="3661" y="171"/>
                    <a:pt x="3667" y="145"/>
                    <a:pt x="3680" y="118"/>
                  </a:cubicBezTo>
                  <a:cubicBezTo>
                    <a:pt x="3687" y="92"/>
                    <a:pt x="3707" y="85"/>
                    <a:pt x="3707" y="59"/>
                  </a:cubicBezTo>
                  <a:cubicBezTo>
                    <a:pt x="3707" y="33"/>
                    <a:pt x="3674" y="33"/>
                    <a:pt x="3648" y="26"/>
                  </a:cubicBezTo>
                  <a:cubicBezTo>
                    <a:pt x="3628" y="19"/>
                    <a:pt x="3615" y="0"/>
                    <a:pt x="3595" y="0"/>
                  </a:cubicBezTo>
                  <a:cubicBezTo>
                    <a:pt x="3562" y="0"/>
                    <a:pt x="3542" y="0"/>
                    <a:pt x="3509" y="0"/>
                  </a:cubicBezTo>
                  <a:cubicBezTo>
                    <a:pt x="3483" y="0"/>
                    <a:pt x="3469" y="19"/>
                    <a:pt x="3436" y="19"/>
                  </a:cubicBezTo>
                  <a:cubicBezTo>
                    <a:pt x="3410" y="19"/>
                    <a:pt x="3397" y="19"/>
                    <a:pt x="3371" y="19"/>
                  </a:cubicBezTo>
                  <a:cubicBezTo>
                    <a:pt x="3344" y="19"/>
                    <a:pt x="3331" y="39"/>
                    <a:pt x="3305" y="59"/>
                  </a:cubicBezTo>
                  <a:cubicBezTo>
                    <a:pt x="3265" y="85"/>
                    <a:pt x="3245" y="105"/>
                    <a:pt x="3212" y="132"/>
                  </a:cubicBezTo>
                  <a:cubicBezTo>
                    <a:pt x="3146" y="191"/>
                    <a:pt x="3100" y="197"/>
                    <a:pt x="3028" y="230"/>
                  </a:cubicBezTo>
                  <a:cubicBezTo>
                    <a:pt x="2909" y="276"/>
                    <a:pt x="2856" y="343"/>
                    <a:pt x="2737" y="369"/>
                  </a:cubicBezTo>
                  <a:cubicBezTo>
                    <a:pt x="2704" y="375"/>
                    <a:pt x="2691" y="402"/>
                    <a:pt x="2658" y="402"/>
                  </a:cubicBezTo>
                  <a:cubicBezTo>
                    <a:pt x="2586" y="402"/>
                    <a:pt x="2572" y="329"/>
                    <a:pt x="2546" y="257"/>
                  </a:cubicBezTo>
                  <a:lnTo>
                    <a:pt x="2546" y="257"/>
                  </a:lnTo>
                  <a:cubicBezTo>
                    <a:pt x="2474" y="257"/>
                    <a:pt x="2434" y="230"/>
                    <a:pt x="2361" y="230"/>
                  </a:cubicBezTo>
                  <a:cubicBezTo>
                    <a:pt x="2289" y="230"/>
                    <a:pt x="2249" y="276"/>
                    <a:pt x="2216" y="336"/>
                  </a:cubicBezTo>
                  <a:cubicBezTo>
                    <a:pt x="2183" y="395"/>
                    <a:pt x="2150" y="428"/>
                    <a:pt x="2131" y="494"/>
                  </a:cubicBezTo>
                  <a:cubicBezTo>
                    <a:pt x="2131" y="507"/>
                    <a:pt x="2117" y="507"/>
                    <a:pt x="2111" y="520"/>
                  </a:cubicBezTo>
                  <a:cubicBezTo>
                    <a:pt x="2084" y="593"/>
                    <a:pt x="2091" y="646"/>
                    <a:pt x="2058" y="718"/>
                  </a:cubicBezTo>
                  <a:cubicBezTo>
                    <a:pt x="2045" y="738"/>
                    <a:pt x="2032" y="751"/>
                    <a:pt x="2018" y="771"/>
                  </a:cubicBezTo>
                  <a:cubicBezTo>
                    <a:pt x="2005" y="791"/>
                    <a:pt x="2005" y="811"/>
                    <a:pt x="1985" y="81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3" name="Freeform 41">
              <a:extLst>
                <a:ext uri="{FF2B5EF4-FFF2-40B4-BE49-F238E27FC236}">
                  <a16:creationId xmlns:a16="http://schemas.microsoft.com/office/drawing/2014/main" id="{CF7D0F9D-53DC-B048-A8C0-DCBEA7A35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958" y="8501057"/>
              <a:ext cx="1068318" cy="774700"/>
            </a:xfrm>
            <a:custGeom>
              <a:avLst/>
              <a:gdLst>
                <a:gd name="T0" fmla="*/ 738 w 2968"/>
                <a:gd name="T1" fmla="*/ 6 h 2151"/>
                <a:gd name="T2" fmla="*/ 481 w 2968"/>
                <a:gd name="T3" fmla="*/ 277 h 2151"/>
                <a:gd name="T4" fmla="*/ 310 w 2968"/>
                <a:gd name="T5" fmla="*/ 501 h 2151"/>
                <a:gd name="T6" fmla="*/ 159 w 2968"/>
                <a:gd name="T7" fmla="*/ 712 h 2151"/>
                <a:gd name="T8" fmla="*/ 139 w 2968"/>
                <a:gd name="T9" fmla="*/ 804 h 2151"/>
                <a:gd name="T10" fmla="*/ 33 w 2968"/>
                <a:gd name="T11" fmla="*/ 1391 h 2151"/>
                <a:gd name="T12" fmla="*/ 13 w 2968"/>
                <a:gd name="T13" fmla="*/ 1444 h 2151"/>
                <a:gd name="T14" fmla="*/ 7 w 2968"/>
                <a:gd name="T15" fmla="*/ 1503 h 2151"/>
                <a:gd name="T16" fmla="*/ 86 w 2968"/>
                <a:gd name="T17" fmla="*/ 1510 h 2151"/>
                <a:gd name="T18" fmla="*/ 224 w 2968"/>
                <a:gd name="T19" fmla="*/ 1484 h 2151"/>
                <a:gd name="T20" fmla="*/ 284 w 2968"/>
                <a:gd name="T21" fmla="*/ 1537 h 2151"/>
                <a:gd name="T22" fmla="*/ 363 w 2968"/>
                <a:gd name="T23" fmla="*/ 1741 h 2151"/>
                <a:gd name="T24" fmla="*/ 330 w 2968"/>
                <a:gd name="T25" fmla="*/ 1866 h 2151"/>
                <a:gd name="T26" fmla="*/ 455 w 2968"/>
                <a:gd name="T27" fmla="*/ 1873 h 2151"/>
                <a:gd name="T28" fmla="*/ 632 w 2968"/>
                <a:gd name="T29" fmla="*/ 1893 h 2151"/>
                <a:gd name="T30" fmla="*/ 857 w 2968"/>
                <a:gd name="T31" fmla="*/ 1932 h 2151"/>
                <a:gd name="T32" fmla="*/ 1226 w 2968"/>
                <a:gd name="T33" fmla="*/ 2071 h 2151"/>
                <a:gd name="T34" fmla="*/ 1358 w 2968"/>
                <a:gd name="T35" fmla="*/ 2150 h 2151"/>
                <a:gd name="T36" fmla="*/ 1463 w 2968"/>
                <a:gd name="T37" fmla="*/ 1978 h 2151"/>
                <a:gd name="T38" fmla="*/ 1734 w 2968"/>
                <a:gd name="T39" fmla="*/ 1813 h 2151"/>
                <a:gd name="T40" fmla="*/ 2321 w 2968"/>
                <a:gd name="T41" fmla="*/ 1932 h 2151"/>
                <a:gd name="T42" fmla="*/ 2631 w 2968"/>
                <a:gd name="T43" fmla="*/ 1945 h 2151"/>
                <a:gd name="T44" fmla="*/ 2664 w 2968"/>
                <a:gd name="T45" fmla="*/ 1906 h 2151"/>
                <a:gd name="T46" fmla="*/ 2750 w 2968"/>
                <a:gd name="T47" fmla="*/ 1721 h 2151"/>
                <a:gd name="T48" fmla="*/ 2763 w 2968"/>
                <a:gd name="T49" fmla="*/ 1602 h 2151"/>
                <a:gd name="T50" fmla="*/ 2895 w 2968"/>
                <a:gd name="T51" fmla="*/ 1583 h 2151"/>
                <a:gd name="T52" fmla="*/ 2967 w 2968"/>
                <a:gd name="T53" fmla="*/ 1569 h 2151"/>
                <a:gd name="T54" fmla="*/ 2842 w 2968"/>
                <a:gd name="T55" fmla="*/ 1405 h 2151"/>
                <a:gd name="T56" fmla="*/ 2756 w 2968"/>
                <a:gd name="T57" fmla="*/ 1411 h 2151"/>
                <a:gd name="T58" fmla="*/ 2684 w 2968"/>
                <a:gd name="T59" fmla="*/ 1180 h 2151"/>
                <a:gd name="T60" fmla="*/ 2446 w 2968"/>
                <a:gd name="T61" fmla="*/ 1154 h 2151"/>
                <a:gd name="T62" fmla="*/ 2440 w 2968"/>
                <a:gd name="T63" fmla="*/ 1028 h 2151"/>
                <a:gd name="T64" fmla="*/ 2374 w 2968"/>
                <a:gd name="T65" fmla="*/ 745 h 2151"/>
                <a:gd name="T66" fmla="*/ 2400 w 2968"/>
                <a:gd name="T67" fmla="*/ 633 h 2151"/>
                <a:gd name="T68" fmla="*/ 2387 w 2968"/>
                <a:gd name="T69" fmla="*/ 521 h 2151"/>
                <a:gd name="T70" fmla="*/ 2361 w 2968"/>
                <a:gd name="T71" fmla="*/ 409 h 2151"/>
                <a:gd name="T72" fmla="*/ 2235 w 2968"/>
                <a:gd name="T73" fmla="*/ 303 h 2151"/>
                <a:gd name="T74" fmla="*/ 2018 w 2968"/>
                <a:gd name="T75" fmla="*/ 244 h 2151"/>
                <a:gd name="T76" fmla="*/ 1833 w 2968"/>
                <a:gd name="T77" fmla="*/ 244 h 2151"/>
                <a:gd name="T78" fmla="*/ 1741 w 2968"/>
                <a:gd name="T79" fmla="*/ 125 h 2151"/>
                <a:gd name="T80" fmla="*/ 1411 w 2968"/>
                <a:gd name="T81" fmla="*/ 19 h 2151"/>
                <a:gd name="T82" fmla="*/ 1239 w 2968"/>
                <a:gd name="T83" fmla="*/ 0 h 2151"/>
                <a:gd name="T84" fmla="*/ 1088 w 2968"/>
                <a:gd name="T85" fmla="*/ 46 h 2151"/>
                <a:gd name="T86" fmla="*/ 929 w 2968"/>
                <a:gd name="T87" fmla="*/ 26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68" h="2151">
                  <a:moveTo>
                    <a:pt x="738" y="6"/>
                  </a:moveTo>
                  <a:lnTo>
                    <a:pt x="738" y="6"/>
                  </a:lnTo>
                  <a:cubicBezTo>
                    <a:pt x="672" y="79"/>
                    <a:pt x="613" y="99"/>
                    <a:pt x="534" y="151"/>
                  </a:cubicBezTo>
                  <a:cubicBezTo>
                    <a:pt x="487" y="178"/>
                    <a:pt x="487" y="224"/>
                    <a:pt x="481" y="277"/>
                  </a:cubicBezTo>
                  <a:cubicBezTo>
                    <a:pt x="474" y="316"/>
                    <a:pt x="462" y="336"/>
                    <a:pt x="449" y="376"/>
                  </a:cubicBezTo>
                  <a:cubicBezTo>
                    <a:pt x="416" y="442"/>
                    <a:pt x="363" y="448"/>
                    <a:pt x="310" y="501"/>
                  </a:cubicBezTo>
                  <a:cubicBezTo>
                    <a:pt x="284" y="534"/>
                    <a:pt x="290" y="560"/>
                    <a:pt x="264" y="593"/>
                  </a:cubicBezTo>
                  <a:cubicBezTo>
                    <a:pt x="218" y="640"/>
                    <a:pt x="178" y="653"/>
                    <a:pt x="159" y="712"/>
                  </a:cubicBezTo>
                  <a:cubicBezTo>
                    <a:pt x="152" y="752"/>
                    <a:pt x="145" y="765"/>
                    <a:pt x="139" y="804"/>
                  </a:cubicBezTo>
                  <a:lnTo>
                    <a:pt x="139" y="804"/>
                  </a:lnTo>
                  <a:cubicBezTo>
                    <a:pt x="33" y="1391"/>
                    <a:pt x="33" y="1391"/>
                    <a:pt x="33" y="1391"/>
                  </a:cubicBezTo>
                  <a:lnTo>
                    <a:pt x="33" y="1391"/>
                  </a:lnTo>
                  <a:cubicBezTo>
                    <a:pt x="33" y="1398"/>
                    <a:pt x="27" y="1405"/>
                    <a:pt x="27" y="1411"/>
                  </a:cubicBezTo>
                  <a:cubicBezTo>
                    <a:pt x="20" y="1424"/>
                    <a:pt x="13" y="1431"/>
                    <a:pt x="13" y="1444"/>
                  </a:cubicBezTo>
                  <a:cubicBezTo>
                    <a:pt x="7" y="1457"/>
                    <a:pt x="0" y="1464"/>
                    <a:pt x="0" y="1470"/>
                  </a:cubicBezTo>
                  <a:cubicBezTo>
                    <a:pt x="0" y="1484"/>
                    <a:pt x="7" y="1497"/>
                    <a:pt x="7" y="1503"/>
                  </a:cubicBezTo>
                  <a:lnTo>
                    <a:pt x="7" y="1503"/>
                  </a:lnTo>
                  <a:cubicBezTo>
                    <a:pt x="33" y="1503"/>
                    <a:pt x="60" y="1510"/>
                    <a:pt x="86" y="1510"/>
                  </a:cubicBezTo>
                  <a:cubicBezTo>
                    <a:pt x="132" y="1497"/>
                    <a:pt x="159" y="1477"/>
                    <a:pt x="205" y="1477"/>
                  </a:cubicBezTo>
                  <a:cubicBezTo>
                    <a:pt x="211" y="1477"/>
                    <a:pt x="218" y="1477"/>
                    <a:pt x="224" y="1484"/>
                  </a:cubicBezTo>
                  <a:cubicBezTo>
                    <a:pt x="231" y="1490"/>
                    <a:pt x="238" y="1497"/>
                    <a:pt x="244" y="1503"/>
                  </a:cubicBezTo>
                  <a:cubicBezTo>
                    <a:pt x="251" y="1523"/>
                    <a:pt x="277" y="1517"/>
                    <a:pt x="284" y="1537"/>
                  </a:cubicBezTo>
                  <a:cubicBezTo>
                    <a:pt x="290" y="1556"/>
                    <a:pt x="290" y="1576"/>
                    <a:pt x="297" y="1602"/>
                  </a:cubicBezTo>
                  <a:cubicBezTo>
                    <a:pt x="317" y="1662"/>
                    <a:pt x="363" y="1682"/>
                    <a:pt x="363" y="1741"/>
                  </a:cubicBezTo>
                  <a:cubicBezTo>
                    <a:pt x="363" y="1794"/>
                    <a:pt x="343" y="1827"/>
                    <a:pt x="330" y="1866"/>
                  </a:cubicBezTo>
                  <a:lnTo>
                    <a:pt x="330" y="1866"/>
                  </a:lnTo>
                  <a:cubicBezTo>
                    <a:pt x="350" y="1866"/>
                    <a:pt x="363" y="1873"/>
                    <a:pt x="376" y="1873"/>
                  </a:cubicBezTo>
                  <a:cubicBezTo>
                    <a:pt x="409" y="1873"/>
                    <a:pt x="422" y="1873"/>
                    <a:pt x="455" y="1873"/>
                  </a:cubicBezTo>
                  <a:cubicBezTo>
                    <a:pt x="494" y="1873"/>
                    <a:pt x="507" y="1840"/>
                    <a:pt x="547" y="1840"/>
                  </a:cubicBezTo>
                  <a:cubicBezTo>
                    <a:pt x="586" y="1840"/>
                    <a:pt x="599" y="1879"/>
                    <a:pt x="632" y="1893"/>
                  </a:cubicBezTo>
                  <a:cubicBezTo>
                    <a:pt x="685" y="1919"/>
                    <a:pt x="718" y="1932"/>
                    <a:pt x="777" y="1932"/>
                  </a:cubicBezTo>
                  <a:cubicBezTo>
                    <a:pt x="810" y="1932"/>
                    <a:pt x="824" y="1932"/>
                    <a:pt x="857" y="1932"/>
                  </a:cubicBezTo>
                  <a:cubicBezTo>
                    <a:pt x="909" y="1932"/>
                    <a:pt x="929" y="1959"/>
                    <a:pt x="982" y="1972"/>
                  </a:cubicBezTo>
                  <a:cubicBezTo>
                    <a:pt x="1081" y="1998"/>
                    <a:pt x="1134" y="2031"/>
                    <a:pt x="1226" y="2071"/>
                  </a:cubicBezTo>
                  <a:cubicBezTo>
                    <a:pt x="1252" y="2084"/>
                    <a:pt x="1272" y="2091"/>
                    <a:pt x="1299" y="2104"/>
                  </a:cubicBezTo>
                  <a:cubicBezTo>
                    <a:pt x="1318" y="2123"/>
                    <a:pt x="1332" y="2150"/>
                    <a:pt x="1358" y="2150"/>
                  </a:cubicBezTo>
                  <a:cubicBezTo>
                    <a:pt x="1404" y="2150"/>
                    <a:pt x="1431" y="2110"/>
                    <a:pt x="1444" y="2064"/>
                  </a:cubicBezTo>
                  <a:cubicBezTo>
                    <a:pt x="1457" y="2038"/>
                    <a:pt x="1444" y="2005"/>
                    <a:pt x="1463" y="1978"/>
                  </a:cubicBezTo>
                  <a:cubicBezTo>
                    <a:pt x="1477" y="1965"/>
                    <a:pt x="1496" y="1965"/>
                    <a:pt x="1516" y="1959"/>
                  </a:cubicBezTo>
                  <a:cubicBezTo>
                    <a:pt x="1615" y="1925"/>
                    <a:pt x="1635" y="1813"/>
                    <a:pt x="1734" y="1813"/>
                  </a:cubicBezTo>
                  <a:cubicBezTo>
                    <a:pt x="1899" y="1813"/>
                    <a:pt x="1985" y="1846"/>
                    <a:pt x="2143" y="1886"/>
                  </a:cubicBezTo>
                  <a:cubicBezTo>
                    <a:pt x="2216" y="1906"/>
                    <a:pt x="2248" y="1932"/>
                    <a:pt x="2321" y="1932"/>
                  </a:cubicBezTo>
                  <a:cubicBezTo>
                    <a:pt x="2354" y="1932"/>
                    <a:pt x="2367" y="1912"/>
                    <a:pt x="2393" y="1912"/>
                  </a:cubicBezTo>
                  <a:cubicBezTo>
                    <a:pt x="2492" y="1912"/>
                    <a:pt x="2532" y="1932"/>
                    <a:pt x="2631" y="1945"/>
                  </a:cubicBezTo>
                  <a:lnTo>
                    <a:pt x="2631" y="1945"/>
                  </a:lnTo>
                  <a:cubicBezTo>
                    <a:pt x="2644" y="1932"/>
                    <a:pt x="2657" y="1925"/>
                    <a:pt x="2664" y="1906"/>
                  </a:cubicBezTo>
                  <a:cubicBezTo>
                    <a:pt x="2684" y="1860"/>
                    <a:pt x="2671" y="1827"/>
                    <a:pt x="2697" y="1780"/>
                  </a:cubicBezTo>
                  <a:cubicBezTo>
                    <a:pt x="2710" y="1754"/>
                    <a:pt x="2750" y="1748"/>
                    <a:pt x="2750" y="1721"/>
                  </a:cubicBezTo>
                  <a:cubicBezTo>
                    <a:pt x="2750" y="1662"/>
                    <a:pt x="2690" y="1655"/>
                    <a:pt x="2651" y="1616"/>
                  </a:cubicBezTo>
                  <a:cubicBezTo>
                    <a:pt x="2690" y="1616"/>
                    <a:pt x="2717" y="1609"/>
                    <a:pt x="2763" y="1602"/>
                  </a:cubicBezTo>
                  <a:cubicBezTo>
                    <a:pt x="2783" y="1596"/>
                    <a:pt x="2789" y="1563"/>
                    <a:pt x="2816" y="1563"/>
                  </a:cubicBezTo>
                  <a:cubicBezTo>
                    <a:pt x="2849" y="1563"/>
                    <a:pt x="2862" y="1583"/>
                    <a:pt x="2895" y="1583"/>
                  </a:cubicBezTo>
                  <a:cubicBezTo>
                    <a:pt x="2921" y="1583"/>
                    <a:pt x="2948" y="1583"/>
                    <a:pt x="2967" y="1569"/>
                  </a:cubicBezTo>
                  <a:lnTo>
                    <a:pt x="2967" y="1569"/>
                  </a:lnTo>
                  <a:cubicBezTo>
                    <a:pt x="2948" y="1510"/>
                    <a:pt x="2928" y="1477"/>
                    <a:pt x="2915" y="1411"/>
                  </a:cubicBezTo>
                  <a:cubicBezTo>
                    <a:pt x="2888" y="1411"/>
                    <a:pt x="2875" y="1405"/>
                    <a:pt x="2842" y="1405"/>
                  </a:cubicBezTo>
                  <a:cubicBezTo>
                    <a:pt x="2829" y="1405"/>
                    <a:pt x="2822" y="1411"/>
                    <a:pt x="2809" y="1411"/>
                  </a:cubicBezTo>
                  <a:cubicBezTo>
                    <a:pt x="2789" y="1411"/>
                    <a:pt x="2776" y="1411"/>
                    <a:pt x="2756" y="1411"/>
                  </a:cubicBezTo>
                  <a:cubicBezTo>
                    <a:pt x="2763" y="1345"/>
                    <a:pt x="2789" y="1312"/>
                    <a:pt x="2789" y="1246"/>
                  </a:cubicBezTo>
                  <a:cubicBezTo>
                    <a:pt x="2789" y="1200"/>
                    <a:pt x="2730" y="1200"/>
                    <a:pt x="2684" y="1180"/>
                  </a:cubicBezTo>
                  <a:cubicBezTo>
                    <a:pt x="2644" y="1154"/>
                    <a:pt x="2618" y="1134"/>
                    <a:pt x="2572" y="1134"/>
                  </a:cubicBezTo>
                  <a:cubicBezTo>
                    <a:pt x="2519" y="1134"/>
                    <a:pt x="2499" y="1154"/>
                    <a:pt x="2446" y="1154"/>
                  </a:cubicBezTo>
                  <a:cubicBezTo>
                    <a:pt x="2440" y="1154"/>
                    <a:pt x="2433" y="1147"/>
                    <a:pt x="2433" y="1147"/>
                  </a:cubicBezTo>
                  <a:cubicBezTo>
                    <a:pt x="2433" y="1101"/>
                    <a:pt x="2440" y="1075"/>
                    <a:pt x="2440" y="1028"/>
                  </a:cubicBezTo>
                  <a:cubicBezTo>
                    <a:pt x="2440" y="969"/>
                    <a:pt x="2446" y="930"/>
                    <a:pt x="2427" y="870"/>
                  </a:cubicBezTo>
                  <a:cubicBezTo>
                    <a:pt x="2407" y="817"/>
                    <a:pt x="2374" y="798"/>
                    <a:pt x="2374" y="745"/>
                  </a:cubicBezTo>
                  <a:cubicBezTo>
                    <a:pt x="2374" y="712"/>
                    <a:pt x="2400" y="699"/>
                    <a:pt x="2413" y="666"/>
                  </a:cubicBezTo>
                  <a:cubicBezTo>
                    <a:pt x="2413" y="653"/>
                    <a:pt x="2407" y="646"/>
                    <a:pt x="2400" y="633"/>
                  </a:cubicBezTo>
                  <a:cubicBezTo>
                    <a:pt x="2400" y="613"/>
                    <a:pt x="2400" y="600"/>
                    <a:pt x="2400" y="580"/>
                  </a:cubicBezTo>
                  <a:cubicBezTo>
                    <a:pt x="2393" y="560"/>
                    <a:pt x="2387" y="541"/>
                    <a:pt x="2387" y="521"/>
                  </a:cubicBezTo>
                  <a:cubicBezTo>
                    <a:pt x="2380" y="488"/>
                    <a:pt x="2374" y="474"/>
                    <a:pt x="2374" y="448"/>
                  </a:cubicBezTo>
                  <a:cubicBezTo>
                    <a:pt x="2367" y="435"/>
                    <a:pt x="2367" y="422"/>
                    <a:pt x="2361" y="409"/>
                  </a:cubicBezTo>
                  <a:cubicBezTo>
                    <a:pt x="2354" y="389"/>
                    <a:pt x="2347" y="382"/>
                    <a:pt x="2341" y="362"/>
                  </a:cubicBezTo>
                  <a:cubicBezTo>
                    <a:pt x="2308" y="329"/>
                    <a:pt x="2268" y="329"/>
                    <a:pt x="2235" y="303"/>
                  </a:cubicBezTo>
                  <a:cubicBezTo>
                    <a:pt x="2202" y="277"/>
                    <a:pt x="2202" y="224"/>
                    <a:pt x="2156" y="224"/>
                  </a:cubicBezTo>
                  <a:cubicBezTo>
                    <a:pt x="2103" y="224"/>
                    <a:pt x="2070" y="244"/>
                    <a:pt x="2018" y="244"/>
                  </a:cubicBezTo>
                  <a:cubicBezTo>
                    <a:pt x="1978" y="244"/>
                    <a:pt x="1958" y="211"/>
                    <a:pt x="1919" y="211"/>
                  </a:cubicBezTo>
                  <a:cubicBezTo>
                    <a:pt x="1886" y="211"/>
                    <a:pt x="1873" y="244"/>
                    <a:pt x="1833" y="244"/>
                  </a:cubicBezTo>
                  <a:cubicBezTo>
                    <a:pt x="1800" y="244"/>
                    <a:pt x="1787" y="204"/>
                    <a:pt x="1767" y="171"/>
                  </a:cubicBezTo>
                  <a:cubicBezTo>
                    <a:pt x="1760" y="151"/>
                    <a:pt x="1760" y="125"/>
                    <a:pt x="1741" y="125"/>
                  </a:cubicBezTo>
                  <a:cubicBezTo>
                    <a:pt x="1701" y="125"/>
                    <a:pt x="1681" y="151"/>
                    <a:pt x="1642" y="151"/>
                  </a:cubicBezTo>
                  <a:cubicBezTo>
                    <a:pt x="1543" y="151"/>
                    <a:pt x="1510" y="19"/>
                    <a:pt x="1411" y="19"/>
                  </a:cubicBezTo>
                  <a:cubicBezTo>
                    <a:pt x="1378" y="19"/>
                    <a:pt x="1364" y="19"/>
                    <a:pt x="1338" y="19"/>
                  </a:cubicBezTo>
                  <a:cubicBezTo>
                    <a:pt x="1299" y="19"/>
                    <a:pt x="1279" y="0"/>
                    <a:pt x="1239" y="0"/>
                  </a:cubicBezTo>
                  <a:cubicBezTo>
                    <a:pt x="1206" y="0"/>
                    <a:pt x="1193" y="0"/>
                    <a:pt x="1160" y="0"/>
                  </a:cubicBezTo>
                  <a:cubicBezTo>
                    <a:pt x="1127" y="0"/>
                    <a:pt x="1120" y="46"/>
                    <a:pt x="1088" y="46"/>
                  </a:cubicBezTo>
                  <a:cubicBezTo>
                    <a:pt x="1061" y="46"/>
                    <a:pt x="1055" y="26"/>
                    <a:pt x="1028" y="26"/>
                  </a:cubicBezTo>
                  <a:cubicBezTo>
                    <a:pt x="989" y="26"/>
                    <a:pt x="969" y="26"/>
                    <a:pt x="929" y="26"/>
                  </a:cubicBezTo>
                  <a:cubicBezTo>
                    <a:pt x="738" y="6"/>
                    <a:pt x="738" y="6"/>
                    <a:pt x="738" y="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AC1E2E91-B2A5-7C4F-A29D-B3278C764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641" y="8018457"/>
              <a:ext cx="1484216" cy="1047750"/>
            </a:xfrm>
            <a:custGeom>
              <a:avLst/>
              <a:gdLst>
                <a:gd name="T0" fmla="*/ 1154 w 4123"/>
                <a:gd name="T1" fmla="*/ 66 h 2909"/>
                <a:gd name="T2" fmla="*/ 1062 w 4123"/>
                <a:gd name="T3" fmla="*/ 198 h 2909"/>
                <a:gd name="T4" fmla="*/ 963 w 4123"/>
                <a:gd name="T5" fmla="*/ 257 h 2909"/>
                <a:gd name="T6" fmla="*/ 851 w 4123"/>
                <a:gd name="T7" fmla="*/ 356 h 2909"/>
                <a:gd name="T8" fmla="*/ 785 w 4123"/>
                <a:gd name="T9" fmla="*/ 501 h 2909"/>
                <a:gd name="T10" fmla="*/ 673 w 4123"/>
                <a:gd name="T11" fmla="*/ 620 h 2909"/>
                <a:gd name="T12" fmla="*/ 455 w 4123"/>
                <a:gd name="T13" fmla="*/ 1029 h 2909"/>
                <a:gd name="T14" fmla="*/ 152 w 4123"/>
                <a:gd name="T15" fmla="*/ 1213 h 2909"/>
                <a:gd name="T16" fmla="*/ 0 w 4123"/>
                <a:gd name="T17" fmla="*/ 1345 h 2909"/>
                <a:gd name="T18" fmla="*/ 290 w 4123"/>
                <a:gd name="T19" fmla="*/ 1365 h 2909"/>
                <a:gd name="T20" fmla="*/ 422 w 4123"/>
                <a:gd name="T21" fmla="*/ 1339 h 2909"/>
                <a:gd name="T22" fmla="*/ 600 w 4123"/>
                <a:gd name="T23" fmla="*/ 1358 h 2909"/>
                <a:gd name="T24" fmla="*/ 904 w 4123"/>
                <a:gd name="T25" fmla="*/ 1490 h 2909"/>
                <a:gd name="T26" fmla="*/ 1029 w 4123"/>
                <a:gd name="T27" fmla="*/ 1510 h 2909"/>
                <a:gd name="T28" fmla="*/ 1181 w 4123"/>
                <a:gd name="T29" fmla="*/ 1550 h 2909"/>
                <a:gd name="T30" fmla="*/ 1418 w 4123"/>
                <a:gd name="T31" fmla="*/ 1563 h 2909"/>
                <a:gd name="T32" fmla="*/ 1603 w 4123"/>
                <a:gd name="T33" fmla="*/ 1701 h 2909"/>
                <a:gd name="T34" fmla="*/ 1636 w 4123"/>
                <a:gd name="T35" fmla="*/ 1787 h 2909"/>
                <a:gd name="T36" fmla="*/ 1662 w 4123"/>
                <a:gd name="T37" fmla="*/ 1919 h 2909"/>
                <a:gd name="T38" fmla="*/ 1675 w 4123"/>
                <a:gd name="T39" fmla="*/ 2005 h 2909"/>
                <a:gd name="T40" fmla="*/ 1689 w 4123"/>
                <a:gd name="T41" fmla="*/ 2209 h 2909"/>
                <a:gd name="T42" fmla="*/ 1695 w 4123"/>
                <a:gd name="T43" fmla="*/ 2486 h 2909"/>
                <a:gd name="T44" fmla="*/ 1834 w 4123"/>
                <a:gd name="T45" fmla="*/ 2473 h 2909"/>
                <a:gd name="T46" fmla="*/ 2051 w 4123"/>
                <a:gd name="T47" fmla="*/ 2585 h 2909"/>
                <a:gd name="T48" fmla="*/ 2071 w 4123"/>
                <a:gd name="T49" fmla="*/ 2750 h 2909"/>
                <a:gd name="T50" fmla="*/ 2177 w 4123"/>
                <a:gd name="T51" fmla="*/ 2750 h 2909"/>
                <a:gd name="T52" fmla="*/ 2229 w 4123"/>
                <a:gd name="T53" fmla="*/ 2908 h 2909"/>
                <a:gd name="T54" fmla="*/ 2249 w 4123"/>
                <a:gd name="T55" fmla="*/ 2796 h 2909"/>
                <a:gd name="T56" fmla="*/ 2645 w 4123"/>
                <a:gd name="T57" fmla="*/ 2546 h 2909"/>
                <a:gd name="T58" fmla="*/ 3054 w 4123"/>
                <a:gd name="T59" fmla="*/ 2288 h 2909"/>
                <a:gd name="T60" fmla="*/ 3219 w 4123"/>
                <a:gd name="T61" fmla="*/ 2229 h 2909"/>
                <a:gd name="T62" fmla="*/ 3469 w 4123"/>
                <a:gd name="T63" fmla="*/ 2229 h 2909"/>
                <a:gd name="T64" fmla="*/ 3595 w 4123"/>
                <a:gd name="T65" fmla="*/ 2143 h 2909"/>
                <a:gd name="T66" fmla="*/ 3753 w 4123"/>
                <a:gd name="T67" fmla="*/ 2077 h 2909"/>
                <a:gd name="T68" fmla="*/ 3832 w 4123"/>
                <a:gd name="T69" fmla="*/ 2077 h 2909"/>
                <a:gd name="T70" fmla="*/ 3826 w 4123"/>
                <a:gd name="T71" fmla="*/ 2064 h 2909"/>
                <a:gd name="T72" fmla="*/ 3878 w 4123"/>
                <a:gd name="T73" fmla="*/ 1893 h 2909"/>
                <a:gd name="T74" fmla="*/ 4122 w 4123"/>
                <a:gd name="T75" fmla="*/ 1781 h 2909"/>
                <a:gd name="T76" fmla="*/ 4056 w 4123"/>
                <a:gd name="T77" fmla="*/ 1715 h 2909"/>
                <a:gd name="T78" fmla="*/ 3892 w 4123"/>
                <a:gd name="T79" fmla="*/ 1682 h 2909"/>
                <a:gd name="T80" fmla="*/ 3924 w 4123"/>
                <a:gd name="T81" fmla="*/ 1563 h 2909"/>
                <a:gd name="T82" fmla="*/ 3694 w 4123"/>
                <a:gd name="T83" fmla="*/ 1550 h 2909"/>
                <a:gd name="T84" fmla="*/ 3469 w 4123"/>
                <a:gd name="T85" fmla="*/ 1589 h 2909"/>
                <a:gd name="T86" fmla="*/ 3311 w 4123"/>
                <a:gd name="T87" fmla="*/ 1701 h 2909"/>
                <a:gd name="T88" fmla="*/ 3140 w 4123"/>
                <a:gd name="T89" fmla="*/ 1523 h 2909"/>
                <a:gd name="T90" fmla="*/ 3034 w 4123"/>
                <a:gd name="T91" fmla="*/ 1391 h 2909"/>
                <a:gd name="T92" fmla="*/ 3133 w 4123"/>
                <a:gd name="T93" fmla="*/ 936 h 2909"/>
                <a:gd name="T94" fmla="*/ 2902 w 4123"/>
                <a:gd name="T95" fmla="*/ 811 h 2909"/>
                <a:gd name="T96" fmla="*/ 2902 w 4123"/>
                <a:gd name="T97" fmla="*/ 488 h 2909"/>
                <a:gd name="T98" fmla="*/ 2882 w 4123"/>
                <a:gd name="T99" fmla="*/ 343 h 2909"/>
                <a:gd name="T100" fmla="*/ 2665 w 4123"/>
                <a:gd name="T101" fmla="*/ 224 h 2909"/>
                <a:gd name="T102" fmla="*/ 2493 w 4123"/>
                <a:gd name="T103" fmla="*/ 257 h 2909"/>
                <a:gd name="T104" fmla="*/ 2071 w 4123"/>
                <a:gd name="T105" fmla="*/ 336 h 2909"/>
                <a:gd name="T106" fmla="*/ 1933 w 4123"/>
                <a:gd name="T107" fmla="*/ 310 h 2909"/>
                <a:gd name="T108" fmla="*/ 1880 w 4123"/>
                <a:gd name="T109" fmla="*/ 244 h 2909"/>
                <a:gd name="T110" fmla="*/ 1853 w 4123"/>
                <a:gd name="T111" fmla="*/ 72 h 2909"/>
                <a:gd name="T112" fmla="*/ 1682 w 4123"/>
                <a:gd name="T113" fmla="*/ 53 h 2909"/>
                <a:gd name="T114" fmla="*/ 1339 w 4123"/>
                <a:gd name="T115" fmla="*/ 26 h 2909"/>
                <a:gd name="T116" fmla="*/ 1154 w 4123"/>
                <a:gd name="T117" fmla="*/ 66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23" h="2909">
                  <a:moveTo>
                    <a:pt x="1154" y="66"/>
                  </a:moveTo>
                  <a:lnTo>
                    <a:pt x="1154" y="66"/>
                  </a:lnTo>
                  <a:cubicBezTo>
                    <a:pt x="1148" y="92"/>
                    <a:pt x="1128" y="105"/>
                    <a:pt x="1108" y="132"/>
                  </a:cubicBezTo>
                  <a:cubicBezTo>
                    <a:pt x="1088" y="158"/>
                    <a:pt x="1088" y="178"/>
                    <a:pt x="1062" y="198"/>
                  </a:cubicBezTo>
                  <a:cubicBezTo>
                    <a:pt x="1042" y="204"/>
                    <a:pt x="1036" y="211"/>
                    <a:pt x="1016" y="217"/>
                  </a:cubicBezTo>
                  <a:cubicBezTo>
                    <a:pt x="996" y="231"/>
                    <a:pt x="989" y="244"/>
                    <a:pt x="963" y="257"/>
                  </a:cubicBezTo>
                  <a:cubicBezTo>
                    <a:pt x="943" y="264"/>
                    <a:pt x="930" y="257"/>
                    <a:pt x="910" y="270"/>
                  </a:cubicBezTo>
                  <a:cubicBezTo>
                    <a:pt x="871" y="283"/>
                    <a:pt x="864" y="316"/>
                    <a:pt x="851" y="356"/>
                  </a:cubicBezTo>
                  <a:cubicBezTo>
                    <a:pt x="831" y="402"/>
                    <a:pt x="824" y="428"/>
                    <a:pt x="805" y="475"/>
                  </a:cubicBezTo>
                  <a:cubicBezTo>
                    <a:pt x="798" y="488"/>
                    <a:pt x="792" y="494"/>
                    <a:pt x="785" y="501"/>
                  </a:cubicBezTo>
                  <a:cubicBezTo>
                    <a:pt x="772" y="521"/>
                    <a:pt x="772" y="527"/>
                    <a:pt x="758" y="547"/>
                  </a:cubicBezTo>
                  <a:cubicBezTo>
                    <a:pt x="725" y="573"/>
                    <a:pt x="693" y="587"/>
                    <a:pt x="673" y="620"/>
                  </a:cubicBezTo>
                  <a:cubicBezTo>
                    <a:pt x="633" y="686"/>
                    <a:pt x="646" y="732"/>
                    <a:pt x="640" y="804"/>
                  </a:cubicBezTo>
                  <a:cubicBezTo>
                    <a:pt x="620" y="916"/>
                    <a:pt x="501" y="930"/>
                    <a:pt x="455" y="1029"/>
                  </a:cubicBezTo>
                  <a:cubicBezTo>
                    <a:pt x="415" y="1101"/>
                    <a:pt x="389" y="1147"/>
                    <a:pt x="317" y="1180"/>
                  </a:cubicBezTo>
                  <a:cubicBezTo>
                    <a:pt x="257" y="1207"/>
                    <a:pt x="211" y="1194"/>
                    <a:pt x="152" y="1213"/>
                  </a:cubicBezTo>
                  <a:cubicBezTo>
                    <a:pt x="79" y="1246"/>
                    <a:pt x="46" y="1286"/>
                    <a:pt x="0" y="1345"/>
                  </a:cubicBezTo>
                  <a:lnTo>
                    <a:pt x="0" y="1345"/>
                  </a:lnTo>
                  <a:cubicBezTo>
                    <a:pt x="191" y="1365"/>
                    <a:pt x="191" y="1365"/>
                    <a:pt x="191" y="1365"/>
                  </a:cubicBezTo>
                  <a:cubicBezTo>
                    <a:pt x="231" y="1365"/>
                    <a:pt x="251" y="1365"/>
                    <a:pt x="290" y="1365"/>
                  </a:cubicBezTo>
                  <a:cubicBezTo>
                    <a:pt x="317" y="1365"/>
                    <a:pt x="323" y="1385"/>
                    <a:pt x="350" y="1385"/>
                  </a:cubicBezTo>
                  <a:cubicBezTo>
                    <a:pt x="382" y="1385"/>
                    <a:pt x="389" y="1339"/>
                    <a:pt x="422" y="1339"/>
                  </a:cubicBezTo>
                  <a:cubicBezTo>
                    <a:pt x="455" y="1339"/>
                    <a:pt x="468" y="1339"/>
                    <a:pt x="501" y="1339"/>
                  </a:cubicBezTo>
                  <a:cubicBezTo>
                    <a:pt x="541" y="1339"/>
                    <a:pt x="561" y="1358"/>
                    <a:pt x="600" y="1358"/>
                  </a:cubicBezTo>
                  <a:cubicBezTo>
                    <a:pt x="626" y="1358"/>
                    <a:pt x="640" y="1358"/>
                    <a:pt x="673" y="1358"/>
                  </a:cubicBezTo>
                  <a:cubicBezTo>
                    <a:pt x="772" y="1358"/>
                    <a:pt x="805" y="1490"/>
                    <a:pt x="904" y="1490"/>
                  </a:cubicBezTo>
                  <a:cubicBezTo>
                    <a:pt x="943" y="1490"/>
                    <a:pt x="963" y="1464"/>
                    <a:pt x="1003" y="1464"/>
                  </a:cubicBezTo>
                  <a:cubicBezTo>
                    <a:pt x="1022" y="1464"/>
                    <a:pt x="1022" y="1490"/>
                    <a:pt x="1029" y="1510"/>
                  </a:cubicBezTo>
                  <a:cubicBezTo>
                    <a:pt x="1049" y="1543"/>
                    <a:pt x="1062" y="1583"/>
                    <a:pt x="1095" y="1583"/>
                  </a:cubicBezTo>
                  <a:cubicBezTo>
                    <a:pt x="1135" y="1583"/>
                    <a:pt x="1148" y="1550"/>
                    <a:pt x="1181" y="1550"/>
                  </a:cubicBezTo>
                  <a:cubicBezTo>
                    <a:pt x="1220" y="1550"/>
                    <a:pt x="1240" y="1583"/>
                    <a:pt x="1280" y="1583"/>
                  </a:cubicBezTo>
                  <a:cubicBezTo>
                    <a:pt x="1332" y="1583"/>
                    <a:pt x="1365" y="1563"/>
                    <a:pt x="1418" y="1563"/>
                  </a:cubicBezTo>
                  <a:cubicBezTo>
                    <a:pt x="1464" y="1563"/>
                    <a:pt x="1464" y="1616"/>
                    <a:pt x="1497" y="1642"/>
                  </a:cubicBezTo>
                  <a:cubicBezTo>
                    <a:pt x="1530" y="1668"/>
                    <a:pt x="1570" y="1668"/>
                    <a:pt x="1603" y="1701"/>
                  </a:cubicBezTo>
                  <a:cubicBezTo>
                    <a:pt x="1609" y="1721"/>
                    <a:pt x="1616" y="1728"/>
                    <a:pt x="1623" y="1748"/>
                  </a:cubicBezTo>
                  <a:cubicBezTo>
                    <a:pt x="1629" y="1761"/>
                    <a:pt x="1629" y="1774"/>
                    <a:pt x="1636" y="1787"/>
                  </a:cubicBezTo>
                  <a:cubicBezTo>
                    <a:pt x="1636" y="1813"/>
                    <a:pt x="1642" y="1827"/>
                    <a:pt x="1649" y="1860"/>
                  </a:cubicBezTo>
                  <a:cubicBezTo>
                    <a:pt x="1649" y="1880"/>
                    <a:pt x="1655" y="1899"/>
                    <a:pt x="1662" y="1919"/>
                  </a:cubicBezTo>
                  <a:cubicBezTo>
                    <a:pt x="1662" y="1939"/>
                    <a:pt x="1662" y="1952"/>
                    <a:pt x="1662" y="1972"/>
                  </a:cubicBezTo>
                  <a:cubicBezTo>
                    <a:pt x="1669" y="1985"/>
                    <a:pt x="1675" y="1992"/>
                    <a:pt x="1675" y="2005"/>
                  </a:cubicBezTo>
                  <a:cubicBezTo>
                    <a:pt x="1662" y="2038"/>
                    <a:pt x="1636" y="2051"/>
                    <a:pt x="1636" y="2084"/>
                  </a:cubicBezTo>
                  <a:cubicBezTo>
                    <a:pt x="1636" y="2137"/>
                    <a:pt x="1669" y="2156"/>
                    <a:pt x="1689" y="2209"/>
                  </a:cubicBezTo>
                  <a:cubicBezTo>
                    <a:pt x="1708" y="2269"/>
                    <a:pt x="1702" y="2308"/>
                    <a:pt x="1702" y="2367"/>
                  </a:cubicBezTo>
                  <a:cubicBezTo>
                    <a:pt x="1702" y="2414"/>
                    <a:pt x="1695" y="2440"/>
                    <a:pt x="1695" y="2486"/>
                  </a:cubicBezTo>
                  <a:cubicBezTo>
                    <a:pt x="1695" y="2486"/>
                    <a:pt x="1702" y="2493"/>
                    <a:pt x="1708" y="2493"/>
                  </a:cubicBezTo>
                  <a:cubicBezTo>
                    <a:pt x="1761" y="2493"/>
                    <a:pt x="1781" y="2473"/>
                    <a:pt x="1834" y="2473"/>
                  </a:cubicBezTo>
                  <a:cubicBezTo>
                    <a:pt x="1880" y="2473"/>
                    <a:pt x="1906" y="2493"/>
                    <a:pt x="1946" y="2519"/>
                  </a:cubicBezTo>
                  <a:cubicBezTo>
                    <a:pt x="1992" y="2539"/>
                    <a:pt x="2051" y="2539"/>
                    <a:pt x="2051" y="2585"/>
                  </a:cubicBezTo>
                  <a:cubicBezTo>
                    <a:pt x="2051" y="2651"/>
                    <a:pt x="2025" y="2684"/>
                    <a:pt x="2018" y="2750"/>
                  </a:cubicBezTo>
                  <a:cubicBezTo>
                    <a:pt x="2038" y="2750"/>
                    <a:pt x="2051" y="2750"/>
                    <a:pt x="2071" y="2750"/>
                  </a:cubicBezTo>
                  <a:cubicBezTo>
                    <a:pt x="2084" y="2750"/>
                    <a:pt x="2091" y="2744"/>
                    <a:pt x="2104" y="2744"/>
                  </a:cubicBezTo>
                  <a:cubicBezTo>
                    <a:pt x="2137" y="2744"/>
                    <a:pt x="2150" y="2750"/>
                    <a:pt x="2177" y="2750"/>
                  </a:cubicBezTo>
                  <a:cubicBezTo>
                    <a:pt x="2190" y="2816"/>
                    <a:pt x="2210" y="2849"/>
                    <a:pt x="2229" y="2908"/>
                  </a:cubicBezTo>
                  <a:lnTo>
                    <a:pt x="2229" y="2908"/>
                  </a:lnTo>
                  <a:cubicBezTo>
                    <a:pt x="2256" y="2902"/>
                    <a:pt x="2269" y="2882"/>
                    <a:pt x="2269" y="2856"/>
                  </a:cubicBezTo>
                  <a:cubicBezTo>
                    <a:pt x="2269" y="2829"/>
                    <a:pt x="2262" y="2816"/>
                    <a:pt x="2249" y="2796"/>
                  </a:cubicBezTo>
                  <a:cubicBezTo>
                    <a:pt x="2308" y="2790"/>
                    <a:pt x="2322" y="2744"/>
                    <a:pt x="2368" y="2710"/>
                  </a:cubicBezTo>
                  <a:cubicBezTo>
                    <a:pt x="2473" y="2645"/>
                    <a:pt x="2533" y="2605"/>
                    <a:pt x="2645" y="2546"/>
                  </a:cubicBezTo>
                  <a:cubicBezTo>
                    <a:pt x="2770" y="2473"/>
                    <a:pt x="2823" y="2394"/>
                    <a:pt x="2955" y="2341"/>
                  </a:cubicBezTo>
                  <a:cubicBezTo>
                    <a:pt x="2994" y="2321"/>
                    <a:pt x="3008" y="2288"/>
                    <a:pt x="3054" y="2288"/>
                  </a:cubicBezTo>
                  <a:cubicBezTo>
                    <a:pt x="3067" y="2288"/>
                    <a:pt x="3074" y="2295"/>
                    <a:pt x="3093" y="2295"/>
                  </a:cubicBezTo>
                  <a:cubicBezTo>
                    <a:pt x="3146" y="2295"/>
                    <a:pt x="3173" y="2255"/>
                    <a:pt x="3219" y="2229"/>
                  </a:cubicBezTo>
                  <a:cubicBezTo>
                    <a:pt x="3265" y="2196"/>
                    <a:pt x="3298" y="2190"/>
                    <a:pt x="3351" y="2190"/>
                  </a:cubicBezTo>
                  <a:cubicBezTo>
                    <a:pt x="3397" y="2190"/>
                    <a:pt x="3417" y="2229"/>
                    <a:pt x="3469" y="2229"/>
                  </a:cubicBezTo>
                  <a:cubicBezTo>
                    <a:pt x="3502" y="2229"/>
                    <a:pt x="3522" y="2236"/>
                    <a:pt x="3549" y="2216"/>
                  </a:cubicBezTo>
                  <a:cubicBezTo>
                    <a:pt x="3575" y="2190"/>
                    <a:pt x="3575" y="2163"/>
                    <a:pt x="3595" y="2143"/>
                  </a:cubicBezTo>
                  <a:cubicBezTo>
                    <a:pt x="3634" y="2110"/>
                    <a:pt x="3667" y="2104"/>
                    <a:pt x="3720" y="2091"/>
                  </a:cubicBezTo>
                  <a:cubicBezTo>
                    <a:pt x="3733" y="2091"/>
                    <a:pt x="3740" y="2077"/>
                    <a:pt x="3753" y="2077"/>
                  </a:cubicBezTo>
                  <a:cubicBezTo>
                    <a:pt x="3779" y="2077"/>
                    <a:pt x="3793" y="2077"/>
                    <a:pt x="3819" y="2077"/>
                  </a:cubicBezTo>
                  <a:cubicBezTo>
                    <a:pt x="3826" y="2077"/>
                    <a:pt x="3826" y="2077"/>
                    <a:pt x="3832" y="2077"/>
                  </a:cubicBezTo>
                  <a:lnTo>
                    <a:pt x="3832" y="2077"/>
                  </a:lnTo>
                  <a:cubicBezTo>
                    <a:pt x="3832" y="2071"/>
                    <a:pt x="3826" y="2071"/>
                    <a:pt x="3826" y="2064"/>
                  </a:cubicBezTo>
                  <a:cubicBezTo>
                    <a:pt x="3826" y="2031"/>
                    <a:pt x="3839" y="2005"/>
                    <a:pt x="3845" y="1972"/>
                  </a:cubicBezTo>
                  <a:cubicBezTo>
                    <a:pt x="3852" y="1939"/>
                    <a:pt x="3852" y="1912"/>
                    <a:pt x="3878" y="1893"/>
                  </a:cubicBezTo>
                  <a:cubicBezTo>
                    <a:pt x="3958" y="1833"/>
                    <a:pt x="4023" y="1813"/>
                    <a:pt x="4122" y="1813"/>
                  </a:cubicBezTo>
                  <a:cubicBezTo>
                    <a:pt x="4122" y="1800"/>
                    <a:pt x="4122" y="1794"/>
                    <a:pt x="4122" y="1781"/>
                  </a:cubicBezTo>
                  <a:cubicBezTo>
                    <a:pt x="4122" y="1761"/>
                    <a:pt x="4109" y="1754"/>
                    <a:pt x="4096" y="1741"/>
                  </a:cubicBezTo>
                  <a:cubicBezTo>
                    <a:pt x="4083" y="1728"/>
                    <a:pt x="4076" y="1715"/>
                    <a:pt x="4056" y="1715"/>
                  </a:cubicBezTo>
                  <a:cubicBezTo>
                    <a:pt x="4030" y="1715"/>
                    <a:pt x="4017" y="1715"/>
                    <a:pt x="3991" y="1715"/>
                  </a:cubicBezTo>
                  <a:cubicBezTo>
                    <a:pt x="3951" y="1715"/>
                    <a:pt x="3892" y="1721"/>
                    <a:pt x="3892" y="1682"/>
                  </a:cubicBezTo>
                  <a:cubicBezTo>
                    <a:pt x="3892" y="1636"/>
                    <a:pt x="3905" y="1602"/>
                    <a:pt x="3924" y="1563"/>
                  </a:cubicBezTo>
                  <a:lnTo>
                    <a:pt x="3924" y="1563"/>
                  </a:lnTo>
                  <a:cubicBezTo>
                    <a:pt x="3878" y="1563"/>
                    <a:pt x="3839" y="1550"/>
                    <a:pt x="3793" y="1550"/>
                  </a:cubicBezTo>
                  <a:cubicBezTo>
                    <a:pt x="3753" y="1550"/>
                    <a:pt x="3733" y="1550"/>
                    <a:pt x="3694" y="1550"/>
                  </a:cubicBezTo>
                  <a:cubicBezTo>
                    <a:pt x="3628" y="1550"/>
                    <a:pt x="3595" y="1596"/>
                    <a:pt x="3529" y="1596"/>
                  </a:cubicBezTo>
                  <a:cubicBezTo>
                    <a:pt x="3502" y="1596"/>
                    <a:pt x="3489" y="1596"/>
                    <a:pt x="3469" y="1589"/>
                  </a:cubicBezTo>
                  <a:cubicBezTo>
                    <a:pt x="3463" y="1583"/>
                    <a:pt x="3456" y="1563"/>
                    <a:pt x="3450" y="1563"/>
                  </a:cubicBezTo>
                  <a:cubicBezTo>
                    <a:pt x="3370" y="1563"/>
                    <a:pt x="3384" y="1701"/>
                    <a:pt x="3311" y="1701"/>
                  </a:cubicBezTo>
                  <a:cubicBezTo>
                    <a:pt x="3238" y="1701"/>
                    <a:pt x="3140" y="1682"/>
                    <a:pt x="3140" y="1609"/>
                  </a:cubicBezTo>
                  <a:cubicBezTo>
                    <a:pt x="3140" y="1576"/>
                    <a:pt x="3140" y="1556"/>
                    <a:pt x="3140" y="1523"/>
                  </a:cubicBezTo>
                  <a:cubicBezTo>
                    <a:pt x="3140" y="1490"/>
                    <a:pt x="3133" y="1457"/>
                    <a:pt x="3100" y="1438"/>
                  </a:cubicBezTo>
                  <a:cubicBezTo>
                    <a:pt x="3074" y="1424"/>
                    <a:pt x="3047" y="1418"/>
                    <a:pt x="3034" y="1391"/>
                  </a:cubicBezTo>
                  <a:cubicBezTo>
                    <a:pt x="3166" y="1055"/>
                    <a:pt x="3166" y="1055"/>
                    <a:pt x="3166" y="1055"/>
                  </a:cubicBezTo>
                  <a:cubicBezTo>
                    <a:pt x="3159" y="1009"/>
                    <a:pt x="3166" y="969"/>
                    <a:pt x="3133" y="936"/>
                  </a:cubicBezTo>
                  <a:cubicBezTo>
                    <a:pt x="3100" y="897"/>
                    <a:pt x="3054" y="916"/>
                    <a:pt x="3001" y="910"/>
                  </a:cubicBezTo>
                  <a:cubicBezTo>
                    <a:pt x="2948" y="903"/>
                    <a:pt x="2929" y="864"/>
                    <a:pt x="2902" y="811"/>
                  </a:cubicBezTo>
                  <a:cubicBezTo>
                    <a:pt x="2889" y="758"/>
                    <a:pt x="2876" y="725"/>
                    <a:pt x="2876" y="666"/>
                  </a:cubicBezTo>
                  <a:cubicBezTo>
                    <a:pt x="2876" y="600"/>
                    <a:pt x="2902" y="560"/>
                    <a:pt x="2902" y="488"/>
                  </a:cubicBezTo>
                  <a:cubicBezTo>
                    <a:pt x="2902" y="468"/>
                    <a:pt x="2882" y="455"/>
                    <a:pt x="2882" y="435"/>
                  </a:cubicBezTo>
                  <a:cubicBezTo>
                    <a:pt x="2882" y="396"/>
                    <a:pt x="2882" y="382"/>
                    <a:pt x="2882" y="343"/>
                  </a:cubicBezTo>
                  <a:cubicBezTo>
                    <a:pt x="2882" y="277"/>
                    <a:pt x="2836" y="211"/>
                    <a:pt x="2770" y="211"/>
                  </a:cubicBezTo>
                  <a:cubicBezTo>
                    <a:pt x="2731" y="211"/>
                    <a:pt x="2704" y="224"/>
                    <a:pt x="2665" y="224"/>
                  </a:cubicBezTo>
                  <a:cubicBezTo>
                    <a:pt x="2638" y="224"/>
                    <a:pt x="2625" y="211"/>
                    <a:pt x="2599" y="211"/>
                  </a:cubicBezTo>
                  <a:cubicBezTo>
                    <a:pt x="2552" y="211"/>
                    <a:pt x="2539" y="257"/>
                    <a:pt x="2493" y="257"/>
                  </a:cubicBezTo>
                  <a:cubicBezTo>
                    <a:pt x="2454" y="257"/>
                    <a:pt x="2427" y="244"/>
                    <a:pt x="2388" y="244"/>
                  </a:cubicBezTo>
                  <a:cubicBezTo>
                    <a:pt x="2262" y="244"/>
                    <a:pt x="2183" y="270"/>
                    <a:pt x="2071" y="336"/>
                  </a:cubicBezTo>
                  <a:cubicBezTo>
                    <a:pt x="2058" y="303"/>
                    <a:pt x="2051" y="264"/>
                    <a:pt x="2012" y="264"/>
                  </a:cubicBezTo>
                  <a:cubicBezTo>
                    <a:pt x="1979" y="264"/>
                    <a:pt x="1966" y="310"/>
                    <a:pt x="1933" y="310"/>
                  </a:cubicBezTo>
                  <a:cubicBezTo>
                    <a:pt x="1913" y="310"/>
                    <a:pt x="1906" y="290"/>
                    <a:pt x="1900" y="277"/>
                  </a:cubicBezTo>
                  <a:cubicBezTo>
                    <a:pt x="1893" y="264"/>
                    <a:pt x="1880" y="257"/>
                    <a:pt x="1880" y="244"/>
                  </a:cubicBezTo>
                  <a:cubicBezTo>
                    <a:pt x="1880" y="204"/>
                    <a:pt x="1900" y="185"/>
                    <a:pt x="1900" y="145"/>
                  </a:cubicBezTo>
                  <a:cubicBezTo>
                    <a:pt x="1900" y="112"/>
                    <a:pt x="1880" y="86"/>
                    <a:pt x="1853" y="72"/>
                  </a:cubicBezTo>
                  <a:cubicBezTo>
                    <a:pt x="1834" y="72"/>
                    <a:pt x="1821" y="66"/>
                    <a:pt x="1801" y="59"/>
                  </a:cubicBezTo>
                  <a:cubicBezTo>
                    <a:pt x="1754" y="53"/>
                    <a:pt x="1728" y="53"/>
                    <a:pt x="1682" y="53"/>
                  </a:cubicBezTo>
                  <a:cubicBezTo>
                    <a:pt x="1609" y="53"/>
                    <a:pt x="1570" y="59"/>
                    <a:pt x="1497" y="59"/>
                  </a:cubicBezTo>
                  <a:cubicBezTo>
                    <a:pt x="1438" y="53"/>
                    <a:pt x="1398" y="53"/>
                    <a:pt x="1339" y="26"/>
                  </a:cubicBezTo>
                  <a:cubicBezTo>
                    <a:pt x="1319" y="13"/>
                    <a:pt x="1299" y="0"/>
                    <a:pt x="1273" y="0"/>
                  </a:cubicBezTo>
                  <a:cubicBezTo>
                    <a:pt x="1220" y="0"/>
                    <a:pt x="1187" y="26"/>
                    <a:pt x="1154" y="66"/>
                  </a:cubicBez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5" name="Freeform 43">
              <a:extLst>
                <a:ext uri="{FF2B5EF4-FFF2-40B4-BE49-F238E27FC236}">
                  <a16:creationId xmlns:a16="http://schemas.microsoft.com/office/drawing/2014/main" id="{2227C7CD-2D9D-4E48-B26B-9FEEE6244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369" y="7512044"/>
              <a:ext cx="1258806" cy="1277938"/>
            </a:xfrm>
            <a:custGeom>
              <a:avLst/>
              <a:gdLst>
                <a:gd name="T0" fmla="*/ 3495 w 3496"/>
                <a:gd name="T1" fmla="*/ 1213 h 3549"/>
                <a:gd name="T2" fmla="*/ 3435 w 3496"/>
                <a:gd name="T3" fmla="*/ 1471 h 3549"/>
                <a:gd name="T4" fmla="*/ 3389 w 3496"/>
                <a:gd name="T5" fmla="*/ 1537 h 3549"/>
                <a:gd name="T6" fmla="*/ 3297 w 3496"/>
                <a:gd name="T7" fmla="*/ 1622 h 3549"/>
                <a:gd name="T8" fmla="*/ 3191 w 3496"/>
                <a:gd name="T9" fmla="*/ 1675 h 3549"/>
                <a:gd name="T10" fmla="*/ 3086 w 3496"/>
                <a:gd name="T11" fmla="*/ 1880 h 3549"/>
                <a:gd name="T12" fmla="*/ 3039 w 3496"/>
                <a:gd name="T13" fmla="*/ 1952 h 3549"/>
                <a:gd name="T14" fmla="*/ 2921 w 3496"/>
                <a:gd name="T15" fmla="*/ 2209 h 3549"/>
                <a:gd name="T16" fmla="*/ 2598 w 3496"/>
                <a:gd name="T17" fmla="*/ 2585 h 3549"/>
                <a:gd name="T18" fmla="*/ 2281 w 3496"/>
                <a:gd name="T19" fmla="*/ 2750 h 3549"/>
                <a:gd name="T20" fmla="*/ 2024 w 3496"/>
                <a:gd name="T21" fmla="*/ 3021 h 3549"/>
                <a:gd name="T22" fmla="*/ 1853 w 3496"/>
                <a:gd name="T23" fmla="*/ 3245 h 3549"/>
                <a:gd name="T24" fmla="*/ 1702 w 3496"/>
                <a:gd name="T25" fmla="*/ 3456 h 3549"/>
                <a:gd name="T26" fmla="*/ 1682 w 3496"/>
                <a:gd name="T27" fmla="*/ 3548 h 3549"/>
                <a:gd name="T28" fmla="*/ 1510 w 3496"/>
                <a:gd name="T29" fmla="*/ 3377 h 3549"/>
                <a:gd name="T30" fmla="*/ 1392 w 3496"/>
                <a:gd name="T31" fmla="*/ 3410 h 3549"/>
                <a:gd name="T32" fmla="*/ 1075 w 3496"/>
                <a:gd name="T33" fmla="*/ 3153 h 3549"/>
                <a:gd name="T34" fmla="*/ 1081 w 3496"/>
                <a:gd name="T35" fmla="*/ 3034 h 3549"/>
                <a:gd name="T36" fmla="*/ 1029 w 3496"/>
                <a:gd name="T37" fmla="*/ 2862 h 3549"/>
                <a:gd name="T38" fmla="*/ 1055 w 3496"/>
                <a:gd name="T39" fmla="*/ 2566 h 3549"/>
                <a:gd name="T40" fmla="*/ 824 w 3496"/>
                <a:gd name="T41" fmla="*/ 2473 h 3549"/>
                <a:gd name="T42" fmla="*/ 593 w 3496"/>
                <a:gd name="T43" fmla="*/ 2519 h 3549"/>
                <a:gd name="T44" fmla="*/ 316 w 3496"/>
                <a:gd name="T45" fmla="*/ 2420 h 3549"/>
                <a:gd name="T46" fmla="*/ 46 w 3496"/>
                <a:gd name="T47" fmla="*/ 2394 h 3549"/>
                <a:gd name="T48" fmla="*/ 0 w 3496"/>
                <a:gd name="T49" fmla="*/ 2289 h 3549"/>
                <a:gd name="T50" fmla="*/ 79 w 3496"/>
                <a:gd name="T51" fmla="*/ 2064 h 3549"/>
                <a:gd name="T52" fmla="*/ 105 w 3496"/>
                <a:gd name="T53" fmla="*/ 1860 h 3549"/>
                <a:gd name="T54" fmla="*/ 99 w 3496"/>
                <a:gd name="T55" fmla="*/ 1767 h 3549"/>
                <a:gd name="T56" fmla="*/ 85 w 3496"/>
                <a:gd name="T57" fmla="*/ 1636 h 3549"/>
                <a:gd name="T58" fmla="*/ 33 w 3496"/>
                <a:gd name="T59" fmla="*/ 1550 h 3549"/>
                <a:gd name="T60" fmla="*/ 6 w 3496"/>
                <a:gd name="T61" fmla="*/ 1424 h 3549"/>
                <a:gd name="T62" fmla="*/ 6 w 3496"/>
                <a:gd name="T63" fmla="*/ 1411 h 3549"/>
                <a:gd name="T64" fmla="*/ 138 w 3496"/>
                <a:gd name="T65" fmla="*/ 1260 h 3549"/>
                <a:gd name="T66" fmla="*/ 39 w 3496"/>
                <a:gd name="T67" fmla="*/ 1134 h 3549"/>
                <a:gd name="T68" fmla="*/ 165 w 3496"/>
                <a:gd name="T69" fmla="*/ 864 h 3549"/>
                <a:gd name="T70" fmla="*/ 277 w 3496"/>
                <a:gd name="T71" fmla="*/ 455 h 3549"/>
                <a:gd name="T72" fmla="*/ 330 w 3496"/>
                <a:gd name="T73" fmla="*/ 350 h 3549"/>
                <a:gd name="T74" fmla="*/ 217 w 3496"/>
                <a:gd name="T75" fmla="*/ 86 h 3549"/>
                <a:gd name="T76" fmla="*/ 270 w 3496"/>
                <a:gd name="T77" fmla="*/ 72 h 3549"/>
                <a:gd name="T78" fmla="*/ 389 w 3496"/>
                <a:gd name="T79" fmla="*/ 224 h 3549"/>
                <a:gd name="T80" fmla="*/ 646 w 3496"/>
                <a:gd name="T81" fmla="*/ 204 h 3549"/>
                <a:gd name="T82" fmla="*/ 824 w 3496"/>
                <a:gd name="T83" fmla="*/ 105 h 3549"/>
                <a:gd name="T84" fmla="*/ 1088 w 3496"/>
                <a:gd name="T85" fmla="*/ 20 h 3549"/>
                <a:gd name="T86" fmla="*/ 1128 w 3496"/>
                <a:gd name="T87" fmla="*/ 79 h 3549"/>
                <a:gd name="T88" fmla="*/ 1378 w 3496"/>
                <a:gd name="T89" fmla="*/ 152 h 3549"/>
                <a:gd name="T90" fmla="*/ 1622 w 3496"/>
                <a:gd name="T91" fmla="*/ 13 h 3549"/>
                <a:gd name="T92" fmla="*/ 1853 w 3496"/>
                <a:gd name="T93" fmla="*/ 7 h 3549"/>
                <a:gd name="T94" fmla="*/ 2215 w 3496"/>
                <a:gd name="T95" fmla="*/ 46 h 3549"/>
                <a:gd name="T96" fmla="*/ 2320 w 3496"/>
                <a:gd name="T97" fmla="*/ 158 h 3549"/>
                <a:gd name="T98" fmla="*/ 2466 w 3496"/>
                <a:gd name="T99" fmla="*/ 224 h 3549"/>
                <a:gd name="T100" fmla="*/ 2452 w 3496"/>
                <a:gd name="T101" fmla="*/ 363 h 3549"/>
                <a:gd name="T102" fmla="*/ 2433 w 3496"/>
                <a:gd name="T103" fmla="*/ 508 h 3549"/>
                <a:gd name="T104" fmla="*/ 2644 w 3496"/>
                <a:gd name="T105" fmla="*/ 620 h 3549"/>
                <a:gd name="T106" fmla="*/ 2954 w 3496"/>
                <a:gd name="T107" fmla="*/ 864 h 3549"/>
                <a:gd name="T108" fmla="*/ 3244 w 3496"/>
                <a:gd name="T109" fmla="*/ 1055 h 3549"/>
                <a:gd name="T110" fmla="*/ 3495 w 3496"/>
                <a:gd name="T111" fmla="*/ 1213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96" h="3549">
                  <a:moveTo>
                    <a:pt x="3495" y="1213"/>
                  </a:moveTo>
                  <a:lnTo>
                    <a:pt x="3495" y="1213"/>
                  </a:lnTo>
                  <a:cubicBezTo>
                    <a:pt x="3442" y="1260"/>
                    <a:pt x="3422" y="1306"/>
                    <a:pt x="3422" y="1372"/>
                  </a:cubicBezTo>
                  <a:cubicBezTo>
                    <a:pt x="3422" y="1411"/>
                    <a:pt x="3442" y="1431"/>
                    <a:pt x="3435" y="1471"/>
                  </a:cubicBezTo>
                  <a:lnTo>
                    <a:pt x="3435" y="1471"/>
                  </a:lnTo>
                  <a:cubicBezTo>
                    <a:pt x="3429" y="1497"/>
                    <a:pt x="3409" y="1510"/>
                    <a:pt x="3389" y="1537"/>
                  </a:cubicBezTo>
                  <a:cubicBezTo>
                    <a:pt x="3369" y="1563"/>
                    <a:pt x="3369" y="1583"/>
                    <a:pt x="3343" y="1603"/>
                  </a:cubicBezTo>
                  <a:cubicBezTo>
                    <a:pt x="3323" y="1609"/>
                    <a:pt x="3317" y="1616"/>
                    <a:pt x="3297" y="1622"/>
                  </a:cubicBezTo>
                  <a:cubicBezTo>
                    <a:pt x="3277" y="1636"/>
                    <a:pt x="3270" y="1649"/>
                    <a:pt x="3244" y="1662"/>
                  </a:cubicBezTo>
                  <a:cubicBezTo>
                    <a:pt x="3224" y="1669"/>
                    <a:pt x="3211" y="1662"/>
                    <a:pt x="3191" y="1675"/>
                  </a:cubicBezTo>
                  <a:cubicBezTo>
                    <a:pt x="3152" y="1688"/>
                    <a:pt x="3145" y="1721"/>
                    <a:pt x="3132" y="1761"/>
                  </a:cubicBezTo>
                  <a:cubicBezTo>
                    <a:pt x="3112" y="1807"/>
                    <a:pt x="3105" y="1833"/>
                    <a:pt x="3086" y="1880"/>
                  </a:cubicBezTo>
                  <a:cubicBezTo>
                    <a:pt x="3079" y="1893"/>
                    <a:pt x="3073" y="1899"/>
                    <a:pt x="3066" y="1906"/>
                  </a:cubicBezTo>
                  <a:cubicBezTo>
                    <a:pt x="3053" y="1926"/>
                    <a:pt x="3053" y="1932"/>
                    <a:pt x="3039" y="1952"/>
                  </a:cubicBezTo>
                  <a:cubicBezTo>
                    <a:pt x="3006" y="1978"/>
                    <a:pt x="2974" y="1992"/>
                    <a:pt x="2954" y="2025"/>
                  </a:cubicBezTo>
                  <a:cubicBezTo>
                    <a:pt x="2914" y="2091"/>
                    <a:pt x="2927" y="2137"/>
                    <a:pt x="2921" y="2209"/>
                  </a:cubicBezTo>
                  <a:cubicBezTo>
                    <a:pt x="2901" y="2321"/>
                    <a:pt x="2782" y="2335"/>
                    <a:pt x="2736" y="2434"/>
                  </a:cubicBezTo>
                  <a:cubicBezTo>
                    <a:pt x="2696" y="2506"/>
                    <a:pt x="2670" y="2552"/>
                    <a:pt x="2598" y="2585"/>
                  </a:cubicBezTo>
                  <a:cubicBezTo>
                    <a:pt x="2538" y="2612"/>
                    <a:pt x="2492" y="2599"/>
                    <a:pt x="2433" y="2618"/>
                  </a:cubicBezTo>
                  <a:cubicBezTo>
                    <a:pt x="2360" y="2651"/>
                    <a:pt x="2327" y="2691"/>
                    <a:pt x="2281" y="2750"/>
                  </a:cubicBezTo>
                  <a:cubicBezTo>
                    <a:pt x="2215" y="2823"/>
                    <a:pt x="2156" y="2843"/>
                    <a:pt x="2077" y="2895"/>
                  </a:cubicBezTo>
                  <a:cubicBezTo>
                    <a:pt x="2030" y="2922"/>
                    <a:pt x="2030" y="2968"/>
                    <a:pt x="2024" y="3021"/>
                  </a:cubicBezTo>
                  <a:cubicBezTo>
                    <a:pt x="2017" y="3060"/>
                    <a:pt x="2005" y="3080"/>
                    <a:pt x="1992" y="3120"/>
                  </a:cubicBezTo>
                  <a:cubicBezTo>
                    <a:pt x="1959" y="3186"/>
                    <a:pt x="1906" y="3192"/>
                    <a:pt x="1853" y="3245"/>
                  </a:cubicBezTo>
                  <a:cubicBezTo>
                    <a:pt x="1827" y="3278"/>
                    <a:pt x="1833" y="3304"/>
                    <a:pt x="1807" y="3337"/>
                  </a:cubicBezTo>
                  <a:cubicBezTo>
                    <a:pt x="1761" y="3384"/>
                    <a:pt x="1721" y="3397"/>
                    <a:pt x="1702" y="3456"/>
                  </a:cubicBezTo>
                  <a:cubicBezTo>
                    <a:pt x="1695" y="3496"/>
                    <a:pt x="1688" y="3509"/>
                    <a:pt x="1682" y="3548"/>
                  </a:cubicBezTo>
                  <a:lnTo>
                    <a:pt x="1682" y="3548"/>
                  </a:lnTo>
                  <a:cubicBezTo>
                    <a:pt x="1655" y="3509"/>
                    <a:pt x="1629" y="3496"/>
                    <a:pt x="1616" y="3463"/>
                  </a:cubicBezTo>
                  <a:cubicBezTo>
                    <a:pt x="1596" y="3416"/>
                    <a:pt x="1563" y="3377"/>
                    <a:pt x="1510" y="3377"/>
                  </a:cubicBezTo>
                  <a:cubicBezTo>
                    <a:pt x="1484" y="3377"/>
                    <a:pt x="1477" y="3397"/>
                    <a:pt x="1451" y="3403"/>
                  </a:cubicBezTo>
                  <a:cubicBezTo>
                    <a:pt x="1431" y="3410"/>
                    <a:pt x="1418" y="3410"/>
                    <a:pt x="1392" y="3410"/>
                  </a:cubicBezTo>
                  <a:cubicBezTo>
                    <a:pt x="1312" y="3410"/>
                    <a:pt x="1266" y="3416"/>
                    <a:pt x="1200" y="3377"/>
                  </a:cubicBezTo>
                  <a:cubicBezTo>
                    <a:pt x="1114" y="3324"/>
                    <a:pt x="1101" y="3252"/>
                    <a:pt x="1075" y="3153"/>
                  </a:cubicBezTo>
                  <a:cubicBezTo>
                    <a:pt x="1068" y="3139"/>
                    <a:pt x="1068" y="3126"/>
                    <a:pt x="1068" y="3113"/>
                  </a:cubicBezTo>
                  <a:cubicBezTo>
                    <a:pt x="1068" y="3080"/>
                    <a:pt x="1081" y="3067"/>
                    <a:pt x="1081" y="3034"/>
                  </a:cubicBezTo>
                  <a:cubicBezTo>
                    <a:pt x="1081" y="3001"/>
                    <a:pt x="1081" y="2974"/>
                    <a:pt x="1075" y="2942"/>
                  </a:cubicBezTo>
                  <a:cubicBezTo>
                    <a:pt x="1062" y="2909"/>
                    <a:pt x="1029" y="2902"/>
                    <a:pt x="1029" y="2862"/>
                  </a:cubicBezTo>
                  <a:cubicBezTo>
                    <a:pt x="1029" y="2803"/>
                    <a:pt x="1081" y="2777"/>
                    <a:pt x="1081" y="2717"/>
                  </a:cubicBezTo>
                  <a:cubicBezTo>
                    <a:pt x="1081" y="2658"/>
                    <a:pt x="1081" y="2618"/>
                    <a:pt x="1055" y="2566"/>
                  </a:cubicBezTo>
                  <a:cubicBezTo>
                    <a:pt x="1029" y="2526"/>
                    <a:pt x="996" y="2519"/>
                    <a:pt x="956" y="2506"/>
                  </a:cubicBezTo>
                  <a:cubicBezTo>
                    <a:pt x="910" y="2487"/>
                    <a:pt x="877" y="2473"/>
                    <a:pt x="824" y="2473"/>
                  </a:cubicBezTo>
                  <a:cubicBezTo>
                    <a:pt x="758" y="2473"/>
                    <a:pt x="719" y="2493"/>
                    <a:pt x="653" y="2500"/>
                  </a:cubicBezTo>
                  <a:cubicBezTo>
                    <a:pt x="626" y="2506"/>
                    <a:pt x="620" y="2519"/>
                    <a:pt x="593" y="2519"/>
                  </a:cubicBezTo>
                  <a:cubicBezTo>
                    <a:pt x="547" y="2519"/>
                    <a:pt x="534" y="2480"/>
                    <a:pt x="488" y="2473"/>
                  </a:cubicBezTo>
                  <a:cubicBezTo>
                    <a:pt x="422" y="2453"/>
                    <a:pt x="382" y="2447"/>
                    <a:pt x="316" y="2420"/>
                  </a:cubicBezTo>
                  <a:cubicBezTo>
                    <a:pt x="270" y="2407"/>
                    <a:pt x="250" y="2388"/>
                    <a:pt x="198" y="2388"/>
                  </a:cubicBezTo>
                  <a:cubicBezTo>
                    <a:pt x="151" y="2388"/>
                    <a:pt x="99" y="2394"/>
                    <a:pt x="46" y="2394"/>
                  </a:cubicBezTo>
                  <a:cubicBezTo>
                    <a:pt x="39" y="2361"/>
                    <a:pt x="26" y="2348"/>
                    <a:pt x="20" y="2315"/>
                  </a:cubicBezTo>
                  <a:cubicBezTo>
                    <a:pt x="13" y="2302"/>
                    <a:pt x="0" y="2302"/>
                    <a:pt x="0" y="2289"/>
                  </a:cubicBezTo>
                  <a:cubicBezTo>
                    <a:pt x="0" y="2269"/>
                    <a:pt x="13" y="2262"/>
                    <a:pt x="20" y="2242"/>
                  </a:cubicBezTo>
                  <a:cubicBezTo>
                    <a:pt x="39" y="2170"/>
                    <a:pt x="59" y="2137"/>
                    <a:pt x="79" y="2064"/>
                  </a:cubicBezTo>
                  <a:cubicBezTo>
                    <a:pt x="92" y="2031"/>
                    <a:pt x="85" y="2012"/>
                    <a:pt x="92" y="1972"/>
                  </a:cubicBezTo>
                  <a:cubicBezTo>
                    <a:pt x="92" y="1926"/>
                    <a:pt x="105" y="1899"/>
                    <a:pt x="105" y="1860"/>
                  </a:cubicBezTo>
                  <a:cubicBezTo>
                    <a:pt x="105" y="1840"/>
                    <a:pt x="105" y="1833"/>
                    <a:pt x="105" y="1814"/>
                  </a:cubicBezTo>
                  <a:cubicBezTo>
                    <a:pt x="105" y="1801"/>
                    <a:pt x="99" y="1787"/>
                    <a:pt x="99" y="1767"/>
                  </a:cubicBezTo>
                  <a:cubicBezTo>
                    <a:pt x="99" y="1748"/>
                    <a:pt x="99" y="1735"/>
                    <a:pt x="99" y="1715"/>
                  </a:cubicBezTo>
                  <a:cubicBezTo>
                    <a:pt x="99" y="1682"/>
                    <a:pt x="99" y="1662"/>
                    <a:pt x="85" y="1636"/>
                  </a:cubicBezTo>
                  <a:cubicBezTo>
                    <a:pt x="79" y="1616"/>
                    <a:pt x="66" y="1616"/>
                    <a:pt x="53" y="1603"/>
                  </a:cubicBezTo>
                  <a:cubicBezTo>
                    <a:pt x="39" y="1590"/>
                    <a:pt x="33" y="1570"/>
                    <a:pt x="33" y="1550"/>
                  </a:cubicBezTo>
                  <a:cubicBezTo>
                    <a:pt x="33" y="1517"/>
                    <a:pt x="33" y="1504"/>
                    <a:pt x="33" y="1471"/>
                  </a:cubicBezTo>
                  <a:cubicBezTo>
                    <a:pt x="33" y="1451"/>
                    <a:pt x="13" y="1444"/>
                    <a:pt x="6" y="1424"/>
                  </a:cubicBezTo>
                  <a:cubicBezTo>
                    <a:pt x="6" y="1418"/>
                    <a:pt x="6" y="1418"/>
                    <a:pt x="6" y="1411"/>
                  </a:cubicBezTo>
                  <a:lnTo>
                    <a:pt x="6" y="1411"/>
                  </a:lnTo>
                  <a:cubicBezTo>
                    <a:pt x="46" y="1398"/>
                    <a:pt x="72" y="1398"/>
                    <a:pt x="105" y="1372"/>
                  </a:cubicBezTo>
                  <a:cubicBezTo>
                    <a:pt x="138" y="1339"/>
                    <a:pt x="138" y="1306"/>
                    <a:pt x="138" y="1260"/>
                  </a:cubicBezTo>
                  <a:cubicBezTo>
                    <a:pt x="138" y="1240"/>
                    <a:pt x="112" y="1240"/>
                    <a:pt x="92" y="1227"/>
                  </a:cubicBezTo>
                  <a:cubicBezTo>
                    <a:pt x="59" y="1200"/>
                    <a:pt x="39" y="1174"/>
                    <a:pt x="39" y="1134"/>
                  </a:cubicBezTo>
                  <a:cubicBezTo>
                    <a:pt x="39" y="1062"/>
                    <a:pt x="79" y="1029"/>
                    <a:pt x="119" y="976"/>
                  </a:cubicBezTo>
                  <a:cubicBezTo>
                    <a:pt x="151" y="943"/>
                    <a:pt x="151" y="910"/>
                    <a:pt x="165" y="864"/>
                  </a:cubicBezTo>
                  <a:cubicBezTo>
                    <a:pt x="184" y="791"/>
                    <a:pt x="211" y="752"/>
                    <a:pt x="231" y="673"/>
                  </a:cubicBezTo>
                  <a:cubicBezTo>
                    <a:pt x="244" y="587"/>
                    <a:pt x="257" y="541"/>
                    <a:pt x="277" y="455"/>
                  </a:cubicBezTo>
                  <a:cubicBezTo>
                    <a:pt x="283" y="429"/>
                    <a:pt x="290" y="415"/>
                    <a:pt x="303" y="389"/>
                  </a:cubicBezTo>
                  <a:cubicBezTo>
                    <a:pt x="310" y="369"/>
                    <a:pt x="330" y="369"/>
                    <a:pt x="330" y="350"/>
                  </a:cubicBezTo>
                  <a:cubicBezTo>
                    <a:pt x="330" y="257"/>
                    <a:pt x="270" y="211"/>
                    <a:pt x="237" y="125"/>
                  </a:cubicBezTo>
                  <a:cubicBezTo>
                    <a:pt x="231" y="112"/>
                    <a:pt x="224" y="99"/>
                    <a:pt x="217" y="86"/>
                  </a:cubicBezTo>
                  <a:lnTo>
                    <a:pt x="217" y="86"/>
                  </a:lnTo>
                  <a:cubicBezTo>
                    <a:pt x="237" y="86"/>
                    <a:pt x="250" y="72"/>
                    <a:pt x="270" y="72"/>
                  </a:cubicBezTo>
                  <a:cubicBezTo>
                    <a:pt x="290" y="72"/>
                    <a:pt x="303" y="99"/>
                    <a:pt x="310" y="119"/>
                  </a:cubicBezTo>
                  <a:cubicBezTo>
                    <a:pt x="336" y="165"/>
                    <a:pt x="349" y="191"/>
                    <a:pt x="389" y="224"/>
                  </a:cubicBezTo>
                  <a:cubicBezTo>
                    <a:pt x="435" y="264"/>
                    <a:pt x="475" y="270"/>
                    <a:pt x="534" y="270"/>
                  </a:cubicBezTo>
                  <a:cubicBezTo>
                    <a:pt x="587" y="270"/>
                    <a:pt x="600" y="218"/>
                    <a:pt x="646" y="204"/>
                  </a:cubicBezTo>
                  <a:cubicBezTo>
                    <a:pt x="699" y="191"/>
                    <a:pt x="745" y="204"/>
                    <a:pt x="791" y="165"/>
                  </a:cubicBezTo>
                  <a:cubicBezTo>
                    <a:pt x="818" y="152"/>
                    <a:pt x="804" y="125"/>
                    <a:pt x="824" y="105"/>
                  </a:cubicBezTo>
                  <a:cubicBezTo>
                    <a:pt x="851" y="72"/>
                    <a:pt x="890" y="86"/>
                    <a:pt x="930" y="66"/>
                  </a:cubicBezTo>
                  <a:cubicBezTo>
                    <a:pt x="989" y="39"/>
                    <a:pt x="1022" y="20"/>
                    <a:pt x="1088" y="20"/>
                  </a:cubicBezTo>
                  <a:cubicBezTo>
                    <a:pt x="1101" y="20"/>
                    <a:pt x="1095" y="39"/>
                    <a:pt x="1101" y="46"/>
                  </a:cubicBezTo>
                  <a:cubicBezTo>
                    <a:pt x="1108" y="59"/>
                    <a:pt x="1121" y="66"/>
                    <a:pt x="1128" y="79"/>
                  </a:cubicBezTo>
                  <a:cubicBezTo>
                    <a:pt x="1187" y="119"/>
                    <a:pt x="1233" y="152"/>
                    <a:pt x="1306" y="152"/>
                  </a:cubicBezTo>
                  <a:cubicBezTo>
                    <a:pt x="1332" y="152"/>
                    <a:pt x="1352" y="152"/>
                    <a:pt x="1378" y="152"/>
                  </a:cubicBezTo>
                  <a:cubicBezTo>
                    <a:pt x="1451" y="152"/>
                    <a:pt x="1444" y="39"/>
                    <a:pt x="1517" y="13"/>
                  </a:cubicBezTo>
                  <a:cubicBezTo>
                    <a:pt x="1556" y="0"/>
                    <a:pt x="1583" y="13"/>
                    <a:pt x="1622" y="13"/>
                  </a:cubicBezTo>
                  <a:cubicBezTo>
                    <a:pt x="1649" y="13"/>
                    <a:pt x="1662" y="7"/>
                    <a:pt x="1688" y="7"/>
                  </a:cubicBezTo>
                  <a:cubicBezTo>
                    <a:pt x="1754" y="7"/>
                    <a:pt x="1787" y="7"/>
                    <a:pt x="1853" y="7"/>
                  </a:cubicBezTo>
                  <a:cubicBezTo>
                    <a:pt x="1866" y="53"/>
                    <a:pt x="1913" y="79"/>
                    <a:pt x="1959" y="79"/>
                  </a:cubicBezTo>
                  <a:cubicBezTo>
                    <a:pt x="2063" y="79"/>
                    <a:pt x="2116" y="46"/>
                    <a:pt x="2215" y="46"/>
                  </a:cubicBezTo>
                  <a:cubicBezTo>
                    <a:pt x="2248" y="46"/>
                    <a:pt x="2281" y="39"/>
                    <a:pt x="2294" y="72"/>
                  </a:cubicBezTo>
                  <a:cubicBezTo>
                    <a:pt x="2307" y="99"/>
                    <a:pt x="2294" y="132"/>
                    <a:pt x="2320" y="158"/>
                  </a:cubicBezTo>
                  <a:cubicBezTo>
                    <a:pt x="2334" y="178"/>
                    <a:pt x="2353" y="171"/>
                    <a:pt x="2373" y="184"/>
                  </a:cubicBezTo>
                  <a:cubicBezTo>
                    <a:pt x="2413" y="198"/>
                    <a:pt x="2426" y="224"/>
                    <a:pt x="2466" y="224"/>
                  </a:cubicBezTo>
                  <a:lnTo>
                    <a:pt x="2466" y="224"/>
                  </a:lnTo>
                  <a:cubicBezTo>
                    <a:pt x="2459" y="270"/>
                    <a:pt x="2459" y="316"/>
                    <a:pt x="2452" y="363"/>
                  </a:cubicBezTo>
                  <a:cubicBezTo>
                    <a:pt x="2452" y="409"/>
                    <a:pt x="2433" y="435"/>
                    <a:pt x="2433" y="475"/>
                  </a:cubicBezTo>
                  <a:cubicBezTo>
                    <a:pt x="2433" y="488"/>
                    <a:pt x="2433" y="495"/>
                    <a:pt x="2433" y="508"/>
                  </a:cubicBezTo>
                  <a:cubicBezTo>
                    <a:pt x="2466" y="514"/>
                    <a:pt x="2492" y="508"/>
                    <a:pt x="2525" y="521"/>
                  </a:cubicBezTo>
                  <a:cubicBezTo>
                    <a:pt x="2584" y="541"/>
                    <a:pt x="2604" y="574"/>
                    <a:pt x="2644" y="620"/>
                  </a:cubicBezTo>
                  <a:cubicBezTo>
                    <a:pt x="2670" y="653"/>
                    <a:pt x="2696" y="666"/>
                    <a:pt x="2736" y="693"/>
                  </a:cubicBezTo>
                  <a:cubicBezTo>
                    <a:pt x="2822" y="758"/>
                    <a:pt x="2861" y="805"/>
                    <a:pt x="2954" y="864"/>
                  </a:cubicBezTo>
                  <a:cubicBezTo>
                    <a:pt x="3020" y="904"/>
                    <a:pt x="3046" y="930"/>
                    <a:pt x="3112" y="963"/>
                  </a:cubicBezTo>
                  <a:cubicBezTo>
                    <a:pt x="3165" y="996"/>
                    <a:pt x="3211" y="1002"/>
                    <a:pt x="3244" y="1055"/>
                  </a:cubicBezTo>
                  <a:cubicBezTo>
                    <a:pt x="3284" y="1128"/>
                    <a:pt x="3343" y="1141"/>
                    <a:pt x="3422" y="1174"/>
                  </a:cubicBezTo>
                  <a:cubicBezTo>
                    <a:pt x="3448" y="1187"/>
                    <a:pt x="3468" y="1194"/>
                    <a:pt x="3495" y="121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48A595B0-1798-184C-9B53-5F3596DA9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369" y="9329732"/>
              <a:ext cx="1268330" cy="1212850"/>
            </a:xfrm>
            <a:custGeom>
              <a:avLst/>
              <a:gdLst>
                <a:gd name="T0" fmla="*/ 1827 w 3522"/>
                <a:gd name="T1" fmla="*/ 39 h 3371"/>
                <a:gd name="T2" fmla="*/ 2142 w 3522"/>
                <a:gd name="T3" fmla="*/ 0 h 3371"/>
                <a:gd name="T4" fmla="*/ 2525 w 3522"/>
                <a:gd name="T5" fmla="*/ 79 h 3371"/>
                <a:gd name="T6" fmla="*/ 2743 w 3522"/>
                <a:gd name="T7" fmla="*/ 197 h 3371"/>
                <a:gd name="T8" fmla="*/ 3152 w 3522"/>
                <a:gd name="T9" fmla="*/ 652 h 3371"/>
                <a:gd name="T10" fmla="*/ 3382 w 3522"/>
                <a:gd name="T11" fmla="*/ 850 h 3371"/>
                <a:gd name="T12" fmla="*/ 3330 w 3522"/>
                <a:gd name="T13" fmla="*/ 1127 h 3371"/>
                <a:gd name="T14" fmla="*/ 3521 w 3522"/>
                <a:gd name="T15" fmla="*/ 1233 h 3371"/>
                <a:gd name="T16" fmla="*/ 3323 w 3522"/>
                <a:gd name="T17" fmla="*/ 1457 h 3371"/>
                <a:gd name="T18" fmla="*/ 2921 w 3522"/>
                <a:gd name="T19" fmla="*/ 2156 h 3371"/>
                <a:gd name="T20" fmla="*/ 2307 w 3522"/>
                <a:gd name="T21" fmla="*/ 2585 h 3371"/>
                <a:gd name="T22" fmla="*/ 2307 w 3522"/>
                <a:gd name="T23" fmla="*/ 2413 h 3371"/>
                <a:gd name="T24" fmla="*/ 2558 w 3522"/>
                <a:gd name="T25" fmla="*/ 2347 h 3371"/>
                <a:gd name="T26" fmla="*/ 2690 w 3522"/>
                <a:gd name="T27" fmla="*/ 2209 h 3371"/>
                <a:gd name="T28" fmla="*/ 2835 w 3522"/>
                <a:gd name="T29" fmla="*/ 2044 h 3371"/>
                <a:gd name="T30" fmla="*/ 2980 w 3522"/>
                <a:gd name="T31" fmla="*/ 1827 h 3371"/>
                <a:gd name="T32" fmla="*/ 3059 w 3522"/>
                <a:gd name="T33" fmla="*/ 1714 h 3371"/>
                <a:gd name="T34" fmla="*/ 3020 w 3522"/>
                <a:gd name="T35" fmla="*/ 1688 h 3371"/>
                <a:gd name="T36" fmla="*/ 2756 w 3522"/>
                <a:gd name="T37" fmla="*/ 1596 h 3371"/>
                <a:gd name="T38" fmla="*/ 2703 w 3522"/>
                <a:gd name="T39" fmla="*/ 1787 h 3371"/>
                <a:gd name="T40" fmla="*/ 2558 w 3522"/>
                <a:gd name="T41" fmla="*/ 2117 h 3371"/>
                <a:gd name="T42" fmla="*/ 2202 w 3522"/>
                <a:gd name="T43" fmla="*/ 2413 h 3371"/>
                <a:gd name="T44" fmla="*/ 2195 w 3522"/>
                <a:gd name="T45" fmla="*/ 2724 h 3371"/>
                <a:gd name="T46" fmla="*/ 2024 w 3522"/>
                <a:gd name="T47" fmla="*/ 3126 h 3371"/>
                <a:gd name="T48" fmla="*/ 1695 w 3522"/>
                <a:gd name="T49" fmla="*/ 3370 h 3371"/>
                <a:gd name="T50" fmla="*/ 1642 w 3522"/>
                <a:gd name="T51" fmla="*/ 3146 h 3371"/>
                <a:gd name="T52" fmla="*/ 1682 w 3522"/>
                <a:gd name="T53" fmla="*/ 3034 h 3371"/>
                <a:gd name="T54" fmla="*/ 1721 w 3522"/>
                <a:gd name="T55" fmla="*/ 2987 h 3371"/>
                <a:gd name="T56" fmla="*/ 1767 w 3522"/>
                <a:gd name="T57" fmla="*/ 2935 h 3371"/>
                <a:gd name="T58" fmla="*/ 1774 w 3522"/>
                <a:gd name="T59" fmla="*/ 2915 h 3371"/>
                <a:gd name="T60" fmla="*/ 1668 w 3522"/>
                <a:gd name="T61" fmla="*/ 2710 h 3371"/>
                <a:gd name="T62" fmla="*/ 1286 w 3522"/>
                <a:gd name="T63" fmla="*/ 2334 h 3371"/>
                <a:gd name="T64" fmla="*/ 1042 w 3522"/>
                <a:gd name="T65" fmla="*/ 2156 h 3371"/>
                <a:gd name="T66" fmla="*/ 910 w 3522"/>
                <a:gd name="T67" fmla="*/ 2011 h 3371"/>
                <a:gd name="T68" fmla="*/ 626 w 3522"/>
                <a:gd name="T69" fmla="*/ 1932 h 3371"/>
                <a:gd name="T70" fmla="*/ 415 w 3522"/>
                <a:gd name="T71" fmla="*/ 1602 h 3371"/>
                <a:gd name="T72" fmla="*/ 151 w 3522"/>
                <a:gd name="T73" fmla="*/ 1523 h 3371"/>
                <a:gd name="T74" fmla="*/ 0 w 3522"/>
                <a:gd name="T75" fmla="*/ 1444 h 3371"/>
                <a:gd name="T76" fmla="*/ 204 w 3522"/>
                <a:gd name="T77" fmla="*/ 1206 h 3371"/>
                <a:gd name="T78" fmla="*/ 462 w 3522"/>
                <a:gd name="T79" fmla="*/ 1015 h 3371"/>
                <a:gd name="T80" fmla="*/ 679 w 3522"/>
                <a:gd name="T81" fmla="*/ 811 h 3371"/>
                <a:gd name="T82" fmla="*/ 778 w 3522"/>
                <a:gd name="T83" fmla="*/ 633 h 3371"/>
                <a:gd name="T84" fmla="*/ 917 w 3522"/>
                <a:gd name="T85" fmla="*/ 633 h 3371"/>
                <a:gd name="T86" fmla="*/ 969 w 3522"/>
                <a:gd name="T87" fmla="*/ 468 h 3371"/>
                <a:gd name="T88" fmla="*/ 1207 w 3522"/>
                <a:gd name="T89" fmla="*/ 283 h 3371"/>
                <a:gd name="T90" fmla="*/ 1418 w 3522"/>
                <a:gd name="T91" fmla="*/ 98 h 3371"/>
                <a:gd name="T92" fmla="*/ 1622 w 3522"/>
                <a:gd name="T93" fmla="*/ 26 h 3371"/>
                <a:gd name="T94" fmla="*/ 1728 w 3522"/>
                <a:gd name="T95" fmla="*/ 19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22" h="3371">
                  <a:moveTo>
                    <a:pt x="1735" y="13"/>
                  </a:moveTo>
                  <a:lnTo>
                    <a:pt x="1735" y="13"/>
                  </a:lnTo>
                  <a:cubicBezTo>
                    <a:pt x="1767" y="13"/>
                    <a:pt x="1794" y="39"/>
                    <a:pt x="1827" y="39"/>
                  </a:cubicBezTo>
                  <a:cubicBezTo>
                    <a:pt x="1873" y="39"/>
                    <a:pt x="1893" y="13"/>
                    <a:pt x="1939" y="13"/>
                  </a:cubicBezTo>
                  <a:cubicBezTo>
                    <a:pt x="1979" y="13"/>
                    <a:pt x="1992" y="52"/>
                    <a:pt x="2030" y="52"/>
                  </a:cubicBezTo>
                  <a:cubicBezTo>
                    <a:pt x="2077" y="52"/>
                    <a:pt x="2096" y="0"/>
                    <a:pt x="2142" y="0"/>
                  </a:cubicBezTo>
                  <a:cubicBezTo>
                    <a:pt x="2182" y="0"/>
                    <a:pt x="2195" y="52"/>
                    <a:pt x="2235" y="52"/>
                  </a:cubicBezTo>
                  <a:cubicBezTo>
                    <a:pt x="2281" y="52"/>
                    <a:pt x="2307" y="52"/>
                    <a:pt x="2353" y="52"/>
                  </a:cubicBezTo>
                  <a:cubicBezTo>
                    <a:pt x="2419" y="52"/>
                    <a:pt x="2459" y="65"/>
                    <a:pt x="2525" y="79"/>
                  </a:cubicBezTo>
                  <a:cubicBezTo>
                    <a:pt x="2551" y="85"/>
                    <a:pt x="2584" y="85"/>
                    <a:pt x="2591" y="112"/>
                  </a:cubicBezTo>
                  <a:cubicBezTo>
                    <a:pt x="2598" y="138"/>
                    <a:pt x="2591" y="178"/>
                    <a:pt x="2617" y="184"/>
                  </a:cubicBezTo>
                  <a:cubicBezTo>
                    <a:pt x="2663" y="197"/>
                    <a:pt x="2696" y="178"/>
                    <a:pt x="2743" y="197"/>
                  </a:cubicBezTo>
                  <a:cubicBezTo>
                    <a:pt x="2769" y="204"/>
                    <a:pt x="2776" y="217"/>
                    <a:pt x="2795" y="237"/>
                  </a:cubicBezTo>
                  <a:cubicBezTo>
                    <a:pt x="2848" y="290"/>
                    <a:pt x="2881" y="316"/>
                    <a:pt x="2907" y="382"/>
                  </a:cubicBezTo>
                  <a:cubicBezTo>
                    <a:pt x="2960" y="514"/>
                    <a:pt x="3092" y="520"/>
                    <a:pt x="3152" y="652"/>
                  </a:cubicBezTo>
                  <a:cubicBezTo>
                    <a:pt x="3165" y="679"/>
                    <a:pt x="3178" y="712"/>
                    <a:pt x="3211" y="718"/>
                  </a:cubicBezTo>
                  <a:cubicBezTo>
                    <a:pt x="3250" y="738"/>
                    <a:pt x="3277" y="725"/>
                    <a:pt x="3317" y="738"/>
                  </a:cubicBezTo>
                  <a:cubicBezTo>
                    <a:pt x="3363" y="758"/>
                    <a:pt x="3382" y="804"/>
                    <a:pt x="3382" y="850"/>
                  </a:cubicBezTo>
                  <a:cubicBezTo>
                    <a:pt x="3382" y="903"/>
                    <a:pt x="3382" y="930"/>
                    <a:pt x="3382" y="976"/>
                  </a:cubicBezTo>
                  <a:cubicBezTo>
                    <a:pt x="3382" y="989"/>
                    <a:pt x="3389" y="995"/>
                    <a:pt x="3389" y="1009"/>
                  </a:cubicBezTo>
                  <a:cubicBezTo>
                    <a:pt x="3389" y="1061"/>
                    <a:pt x="3349" y="1081"/>
                    <a:pt x="3330" y="1127"/>
                  </a:cubicBezTo>
                  <a:cubicBezTo>
                    <a:pt x="3317" y="1154"/>
                    <a:pt x="3317" y="1174"/>
                    <a:pt x="3303" y="1193"/>
                  </a:cubicBezTo>
                  <a:cubicBezTo>
                    <a:pt x="3343" y="1200"/>
                    <a:pt x="3363" y="1193"/>
                    <a:pt x="3396" y="1193"/>
                  </a:cubicBezTo>
                  <a:cubicBezTo>
                    <a:pt x="3442" y="1193"/>
                    <a:pt x="3475" y="1206"/>
                    <a:pt x="3521" y="1233"/>
                  </a:cubicBezTo>
                  <a:lnTo>
                    <a:pt x="3521" y="1233"/>
                  </a:lnTo>
                  <a:cubicBezTo>
                    <a:pt x="3501" y="1259"/>
                    <a:pt x="3481" y="1292"/>
                    <a:pt x="3448" y="1325"/>
                  </a:cubicBezTo>
                  <a:cubicBezTo>
                    <a:pt x="3402" y="1378"/>
                    <a:pt x="3376" y="1411"/>
                    <a:pt x="3323" y="1457"/>
                  </a:cubicBezTo>
                  <a:cubicBezTo>
                    <a:pt x="3303" y="1484"/>
                    <a:pt x="3277" y="1497"/>
                    <a:pt x="3264" y="1523"/>
                  </a:cubicBezTo>
                  <a:cubicBezTo>
                    <a:pt x="3204" y="1629"/>
                    <a:pt x="3178" y="1695"/>
                    <a:pt x="3145" y="1813"/>
                  </a:cubicBezTo>
                  <a:cubicBezTo>
                    <a:pt x="3099" y="1965"/>
                    <a:pt x="3033" y="2044"/>
                    <a:pt x="2921" y="2156"/>
                  </a:cubicBezTo>
                  <a:cubicBezTo>
                    <a:pt x="2875" y="2202"/>
                    <a:pt x="2842" y="2229"/>
                    <a:pt x="2782" y="2268"/>
                  </a:cubicBezTo>
                  <a:cubicBezTo>
                    <a:pt x="2663" y="2354"/>
                    <a:pt x="2598" y="2407"/>
                    <a:pt x="2479" y="2486"/>
                  </a:cubicBezTo>
                  <a:cubicBezTo>
                    <a:pt x="2413" y="2526"/>
                    <a:pt x="2360" y="2526"/>
                    <a:pt x="2307" y="2585"/>
                  </a:cubicBezTo>
                  <a:lnTo>
                    <a:pt x="2307" y="2585"/>
                  </a:lnTo>
                  <a:cubicBezTo>
                    <a:pt x="2307" y="2413"/>
                    <a:pt x="2307" y="2413"/>
                    <a:pt x="2307" y="2413"/>
                  </a:cubicBezTo>
                  <a:lnTo>
                    <a:pt x="2307" y="2413"/>
                  </a:lnTo>
                  <a:cubicBezTo>
                    <a:pt x="2340" y="2433"/>
                    <a:pt x="2360" y="2446"/>
                    <a:pt x="2400" y="2446"/>
                  </a:cubicBezTo>
                  <a:cubicBezTo>
                    <a:pt x="2439" y="2440"/>
                    <a:pt x="2452" y="2400"/>
                    <a:pt x="2492" y="2381"/>
                  </a:cubicBezTo>
                  <a:cubicBezTo>
                    <a:pt x="2518" y="2367"/>
                    <a:pt x="2538" y="2361"/>
                    <a:pt x="2558" y="2347"/>
                  </a:cubicBezTo>
                  <a:cubicBezTo>
                    <a:pt x="2578" y="2341"/>
                    <a:pt x="2584" y="2314"/>
                    <a:pt x="2611" y="2308"/>
                  </a:cubicBezTo>
                  <a:cubicBezTo>
                    <a:pt x="2644" y="2295"/>
                    <a:pt x="2690" y="2288"/>
                    <a:pt x="2690" y="2255"/>
                  </a:cubicBezTo>
                  <a:cubicBezTo>
                    <a:pt x="2690" y="2235"/>
                    <a:pt x="2690" y="2222"/>
                    <a:pt x="2690" y="2209"/>
                  </a:cubicBezTo>
                  <a:cubicBezTo>
                    <a:pt x="2690" y="2169"/>
                    <a:pt x="2696" y="2143"/>
                    <a:pt x="2723" y="2117"/>
                  </a:cubicBezTo>
                  <a:cubicBezTo>
                    <a:pt x="2743" y="2090"/>
                    <a:pt x="2776" y="2117"/>
                    <a:pt x="2802" y="2103"/>
                  </a:cubicBezTo>
                  <a:cubicBezTo>
                    <a:pt x="2822" y="2084"/>
                    <a:pt x="2822" y="2064"/>
                    <a:pt x="2835" y="2044"/>
                  </a:cubicBezTo>
                  <a:cubicBezTo>
                    <a:pt x="2842" y="2024"/>
                    <a:pt x="2861" y="2011"/>
                    <a:pt x="2875" y="1998"/>
                  </a:cubicBezTo>
                  <a:cubicBezTo>
                    <a:pt x="2901" y="1958"/>
                    <a:pt x="2941" y="1952"/>
                    <a:pt x="2954" y="1906"/>
                  </a:cubicBezTo>
                  <a:cubicBezTo>
                    <a:pt x="2960" y="1873"/>
                    <a:pt x="2967" y="1853"/>
                    <a:pt x="2980" y="1827"/>
                  </a:cubicBezTo>
                  <a:cubicBezTo>
                    <a:pt x="2987" y="1800"/>
                    <a:pt x="2993" y="1767"/>
                    <a:pt x="3020" y="1767"/>
                  </a:cubicBezTo>
                  <a:cubicBezTo>
                    <a:pt x="3033" y="1767"/>
                    <a:pt x="3039" y="1774"/>
                    <a:pt x="3046" y="1774"/>
                  </a:cubicBezTo>
                  <a:cubicBezTo>
                    <a:pt x="3059" y="1754"/>
                    <a:pt x="3059" y="1741"/>
                    <a:pt x="3059" y="1714"/>
                  </a:cubicBezTo>
                  <a:cubicBezTo>
                    <a:pt x="3059" y="1701"/>
                    <a:pt x="3059" y="1688"/>
                    <a:pt x="3059" y="1675"/>
                  </a:cubicBezTo>
                  <a:cubicBezTo>
                    <a:pt x="3059" y="1675"/>
                    <a:pt x="3053" y="1668"/>
                    <a:pt x="3046" y="1668"/>
                  </a:cubicBezTo>
                  <a:cubicBezTo>
                    <a:pt x="3033" y="1668"/>
                    <a:pt x="3033" y="1681"/>
                    <a:pt x="3020" y="1688"/>
                  </a:cubicBezTo>
                  <a:cubicBezTo>
                    <a:pt x="2993" y="1695"/>
                    <a:pt x="2974" y="1701"/>
                    <a:pt x="2941" y="1701"/>
                  </a:cubicBezTo>
                  <a:cubicBezTo>
                    <a:pt x="2901" y="1701"/>
                    <a:pt x="2881" y="1681"/>
                    <a:pt x="2855" y="1655"/>
                  </a:cubicBezTo>
                  <a:cubicBezTo>
                    <a:pt x="2822" y="1622"/>
                    <a:pt x="2795" y="1622"/>
                    <a:pt x="2756" y="1596"/>
                  </a:cubicBezTo>
                  <a:cubicBezTo>
                    <a:pt x="2756" y="1615"/>
                    <a:pt x="2756" y="1629"/>
                    <a:pt x="2756" y="1648"/>
                  </a:cubicBezTo>
                  <a:cubicBezTo>
                    <a:pt x="2756" y="1675"/>
                    <a:pt x="2762" y="1695"/>
                    <a:pt x="2762" y="1721"/>
                  </a:cubicBezTo>
                  <a:cubicBezTo>
                    <a:pt x="2762" y="1760"/>
                    <a:pt x="2730" y="1760"/>
                    <a:pt x="2703" y="1787"/>
                  </a:cubicBezTo>
                  <a:cubicBezTo>
                    <a:pt x="2683" y="1813"/>
                    <a:pt x="2690" y="1833"/>
                    <a:pt x="2677" y="1859"/>
                  </a:cubicBezTo>
                  <a:cubicBezTo>
                    <a:pt x="2663" y="1886"/>
                    <a:pt x="2644" y="1892"/>
                    <a:pt x="2631" y="1912"/>
                  </a:cubicBezTo>
                  <a:cubicBezTo>
                    <a:pt x="2591" y="1985"/>
                    <a:pt x="2598" y="2044"/>
                    <a:pt x="2558" y="2117"/>
                  </a:cubicBezTo>
                  <a:cubicBezTo>
                    <a:pt x="2532" y="2169"/>
                    <a:pt x="2485" y="2169"/>
                    <a:pt x="2426" y="2196"/>
                  </a:cubicBezTo>
                  <a:cubicBezTo>
                    <a:pt x="2353" y="2229"/>
                    <a:pt x="2327" y="2275"/>
                    <a:pt x="2274" y="2328"/>
                  </a:cubicBezTo>
                  <a:cubicBezTo>
                    <a:pt x="2241" y="2354"/>
                    <a:pt x="2202" y="2367"/>
                    <a:pt x="2202" y="2413"/>
                  </a:cubicBezTo>
                  <a:cubicBezTo>
                    <a:pt x="2202" y="2440"/>
                    <a:pt x="2228" y="2453"/>
                    <a:pt x="2235" y="2480"/>
                  </a:cubicBezTo>
                  <a:cubicBezTo>
                    <a:pt x="2241" y="2539"/>
                    <a:pt x="2228" y="2592"/>
                    <a:pt x="2274" y="2631"/>
                  </a:cubicBezTo>
                  <a:cubicBezTo>
                    <a:pt x="2255" y="2677"/>
                    <a:pt x="2215" y="2684"/>
                    <a:pt x="2195" y="2724"/>
                  </a:cubicBezTo>
                  <a:cubicBezTo>
                    <a:pt x="2129" y="2842"/>
                    <a:pt x="2136" y="2935"/>
                    <a:pt x="2063" y="3047"/>
                  </a:cubicBezTo>
                  <a:cubicBezTo>
                    <a:pt x="2050" y="3066"/>
                    <a:pt x="2037" y="3080"/>
                    <a:pt x="2030" y="3099"/>
                  </a:cubicBezTo>
                  <a:cubicBezTo>
                    <a:pt x="2024" y="3106"/>
                    <a:pt x="2030" y="3119"/>
                    <a:pt x="2024" y="3126"/>
                  </a:cubicBezTo>
                  <a:cubicBezTo>
                    <a:pt x="1939" y="3198"/>
                    <a:pt x="1899" y="3251"/>
                    <a:pt x="1807" y="3297"/>
                  </a:cubicBezTo>
                  <a:cubicBezTo>
                    <a:pt x="1761" y="3317"/>
                    <a:pt x="1728" y="3337"/>
                    <a:pt x="1695" y="3370"/>
                  </a:cubicBezTo>
                  <a:lnTo>
                    <a:pt x="1695" y="3370"/>
                  </a:lnTo>
                  <a:cubicBezTo>
                    <a:pt x="1649" y="3245"/>
                    <a:pt x="1649" y="3245"/>
                    <a:pt x="1649" y="3245"/>
                  </a:cubicBezTo>
                  <a:cubicBezTo>
                    <a:pt x="1649" y="3225"/>
                    <a:pt x="1642" y="3205"/>
                    <a:pt x="1642" y="3185"/>
                  </a:cubicBezTo>
                  <a:cubicBezTo>
                    <a:pt x="1642" y="3172"/>
                    <a:pt x="1642" y="3159"/>
                    <a:pt x="1642" y="3146"/>
                  </a:cubicBezTo>
                  <a:cubicBezTo>
                    <a:pt x="1642" y="3132"/>
                    <a:pt x="1649" y="3126"/>
                    <a:pt x="1649" y="3113"/>
                  </a:cubicBezTo>
                  <a:cubicBezTo>
                    <a:pt x="1655" y="3086"/>
                    <a:pt x="1662" y="3073"/>
                    <a:pt x="1668" y="3053"/>
                  </a:cubicBezTo>
                  <a:cubicBezTo>
                    <a:pt x="1675" y="3047"/>
                    <a:pt x="1675" y="3040"/>
                    <a:pt x="1682" y="3034"/>
                  </a:cubicBezTo>
                  <a:cubicBezTo>
                    <a:pt x="1688" y="3020"/>
                    <a:pt x="1695" y="3014"/>
                    <a:pt x="1708" y="3000"/>
                  </a:cubicBezTo>
                  <a:cubicBezTo>
                    <a:pt x="1708" y="3000"/>
                    <a:pt x="1708" y="2994"/>
                    <a:pt x="1715" y="2994"/>
                  </a:cubicBezTo>
                  <a:cubicBezTo>
                    <a:pt x="1715" y="2987"/>
                    <a:pt x="1721" y="2987"/>
                    <a:pt x="1721" y="2987"/>
                  </a:cubicBezTo>
                  <a:cubicBezTo>
                    <a:pt x="1728" y="2981"/>
                    <a:pt x="1735" y="2981"/>
                    <a:pt x="1735" y="2974"/>
                  </a:cubicBezTo>
                  <a:cubicBezTo>
                    <a:pt x="1748" y="2961"/>
                    <a:pt x="1748" y="2954"/>
                    <a:pt x="1761" y="2941"/>
                  </a:cubicBezTo>
                  <a:cubicBezTo>
                    <a:pt x="1761" y="2935"/>
                    <a:pt x="1767" y="2935"/>
                    <a:pt x="1767" y="2935"/>
                  </a:cubicBezTo>
                  <a:cubicBezTo>
                    <a:pt x="1767" y="2928"/>
                    <a:pt x="1767" y="2928"/>
                    <a:pt x="1767" y="2928"/>
                  </a:cubicBezTo>
                  <a:lnTo>
                    <a:pt x="1767" y="2928"/>
                  </a:lnTo>
                  <a:cubicBezTo>
                    <a:pt x="1774" y="2921"/>
                    <a:pt x="1774" y="2921"/>
                    <a:pt x="1774" y="2915"/>
                  </a:cubicBezTo>
                  <a:cubicBezTo>
                    <a:pt x="1774" y="2908"/>
                    <a:pt x="1781" y="2902"/>
                    <a:pt x="1781" y="2888"/>
                  </a:cubicBezTo>
                  <a:cubicBezTo>
                    <a:pt x="1781" y="2869"/>
                    <a:pt x="1767" y="2855"/>
                    <a:pt x="1767" y="2836"/>
                  </a:cubicBezTo>
                  <a:cubicBezTo>
                    <a:pt x="1767" y="2776"/>
                    <a:pt x="1708" y="2756"/>
                    <a:pt x="1668" y="2710"/>
                  </a:cubicBezTo>
                  <a:cubicBezTo>
                    <a:pt x="1629" y="2664"/>
                    <a:pt x="1642" y="2598"/>
                    <a:pt x="1589" y="2565"/>
                  </a:cubicBezTo>
                  <a:cubicBezTo>
                    <a:pt x="1530" y="2532"/>
                    <a:pt x="1477" y="2532"/>
                    <a:pt x="1431" y="2480"/>
                  </a:cubicBezTo>
                  <a:cubicBezTo>
                    <a:pt x="1378" y="2420"/>
                    <a:pt x="1345" y="2387"/>
                    <a:pt x="1286" y="2334"/>
                  </a:cubicBezTo>
                  <a:cubicBezTo>
                    <a:pt x="1246" y="2301"/>
                    <a:pt x="1273" y="2249"/>
                    <a:pt x="1227" y="2222"/>
                  </a:cubicBezTo>
                  <a:cubicBezTo>
                    <a:pt x="1187" y="2189"/>
                    <a:pt x="1154" y="2183"/>
                    <a:pt x="1108" y="2163"/>
                  </a:cubicBezTo>
                  <a:cubicBezTo>
                    <a:pt x="1088" y="2150"/>
                    <a:pt x="1068" y="2163"/>
                    <a:pt x="1042" y="2156"/>
                  </a:cubicBezTo>
                  <a:cubicBezTo>
                    <a:pt x="1022" y="2150"/>
                    <a:pt x="1002" y="2156"/>
                    <a:pt x="989" y="2143"/>
                  </a:cubicBezTo>
                  <a:cubicBezTo>
                    <a:pt x="969" y="2130"/>
                    <a:pt x="976" y="2110"/>
                    <a:pt x="969" y="2084"/>
                  </a:cubicBezTo>
                  <a:cubicBezTo>
                    <a:pt x="956" y="2051"/>
                    <a:pt x="936" y="2038"/>
                    <a:pt x="910" y="2011"/>
                  </a:cubicBezTo>
                  <a:cubicBezTo>
                    <a:pt x="884" y="1965"/>
                    <a:pt x="857" y="1926"/>
                    <a:pt x="811" y="1926"/>
                  </a:cubicBezTo>
                  <a:cubicBezTo>
                    <a:pt x="745" y="1926"/>
                    <a:pt x="725" y="1978"/>
                    <a:pt x="659" y="1978"/>
                  </a:cubicBezTo>
                  <a:cubicBezTo>
                    <a:pt x="639" y="1978"/>
                    <a:pt x="633" y="1952"/>
                    <a:pt x="626" y="1932"/>
                  </a:cubicBezTo>
                  <a:cubicBezTo>
                    <a:pt x="620" y="1906"/>
                    <a:pt x="607" y="1892"/>
                    <a:pt x="607" y="1873"/>
                  </a:cubicBezTo>
                  <a:cubicBezTo>
                    <a:pt x="593" y="1807"/>
                    <a:pt x="580" y="1767"/>
                    <a:pt x="541" y="1721"/>
                  </a:cubicBezTo>
                  <a:cubicBezTo>
                    <a:pt x="494" y="1675"/>
                    <a:pt x="468" y="1648"/>
                    <a:pt x="415" y="1602"/>
                  </a:cubicBezTo>
                  <a:cubicBezTo>
                    <a:pt x="402" y="1589"/>
                    <a:pt x="382" y="1576"/>
                    <a:pt x="376" y="1549"/>
                  </a:cubicBezTo>
                  <a:cubicBezTo>
                    <a:pt x="363" y="1516"/>
                    <a:pt x="349" y="1490"/>
                    <a:pt x="310" y="1490"/>
                  </a:cubicBezTo>
                  <a:cubicBezTo>
                    <a:pt x="250" y="1490"/>
                    <a:pt x="211" y="1523"/>
                    <a:pt x="151" y="1523"/>
                  </a:cubicBezTo>
                  <a:cubicBezTo>
                    <a:pt x="92" y="1523"/>
                    <a:pt x="59" y="1503"/>
                    <a:pt x="6" y="1470"/>
                  </a:cubicBezTo>
                  <a:lnTo>
                    <a:pt x="6" y="1470"/>
                  </a:lnTo>
                  <a:cubicBezTo>
                    <a:pt x="6" y="1457"/>
                    <a:pt x="0" y="1450"/>
                    <a:pt x="0" y="1444"/>
                  </a:cubicBezTo>
                  <a:cubicBezTo>
                    <a:pt x="0" y="1398"/>
                    <a:pt x="53" y="1398"/>
                    <a:pt x="85" y="1378"/>
                  </a:cubicBezTo>
                  <a:cubicBezTo>
                    <a:pt x="125" y="1352"/>
                    <a:pt x="132" y="1325"/>
                    <a:pt x="158" y="1286"/>
                  </a:cubicBezTo>
                  <a:cubicBezTo>
                    <a:pt x="171" y="1253"/>
                    <a:pt x="171" y="1226"/>
                    <a:pt x="204" y="1206"/>
                  </a:cubicBezTo>
                  <a:cubicBezTo>
                    <a:pt x="244" y="1187"/>
                    <a:pt x="283" y="1180"/>
                    <a:pt x="303" y="1141"/>
                  </a:cubicBezTo>
                  <a:cubicBezTo>
                    <a:pt x="349" y="1121"/>
                    <a:pt x="363" y="1094"/>
                    <a:pt x="402" y="1068"/>
                  </a:cubicBezTo>
                  <a:cubicBezTo>
                    <a:pt x="428" y="1048"/>
                    <a:pt x="455" y="1048"/>
                    <a:pt x="462" y="1015"/>
                  </a:cubicBezTo>
                  <a:cubicBezTo>
                    <a:pt x="475" y="989"/>
                    <a:pt x="462" y="969"/>
                    <a:pt x="475" y="943"/>
                  </a:cubicBezTo>
                  <a:cubicBezTo>
                    <a:pt x="501" y="903"/>
                    <a:pt x="554" y="923"/>
                    <a:pt x="587" y="897"/>
                  </a:cubicBezTo>
                  <a:cubicBezTo>
                    <a:pt x="620" y="863"/>
                    <a:pt x="646" y="850"/>
                    <a:pt x="679" y="811"/>
                  </a:cubicBezTo>
                  <a:cubicBezTo>
                    <a:pt x="699" y="784"/>
                    <a:pt x="706" y="758"/>
                    <a:pt x="732" y="725"/>
                  </a:cubicBezTo>
                  <a:cubicBezTo>
                    <a:pt x="745" y="712"/>
                    <a:pt x="765" y="712"/>
                    <a:pt x="771" y="692"/>
                  </a:cubicBezTo>
                  <a:cubicBezTo>
                    <a:pt x="771" y="672"/>
                    <a:pt x="765" y="652"/>
                    <a:pt x="778" y="633"/>
                  </a:cubicBezTo>
                  <a:cubicBezTo>
                    <a:pt x="785" y="626"/>
                    <a:pt x="798" y="633"/>
                    <a:pt x="804" y="619"/>
                  </a:cubicBezTo>
                  <a:cubicBezTo>
                    <a:pt x="824" y="606"/>
                    <a:pt x="837" y="587"/>
                    <a:pt x="864" y="587"/>
                  </a:cubicBezTo>
                  <a:cubicBezTo>
                    <a:pt x="890" y="587"/>
                    <a:pt x="890" y="626"/>
                    <a:pt x="917" y="633"/>
                  </a:cubicBezTo>
                  <a:cubicBezTo>
                    <a:pt x="950" y="652"/>
                    <a:pt x="982" y="606"/>
                    <a:pt x="982" y="567"/>
                  </a:cubicBezTo>
                  <a:cubicBezTo>
                    <a:pt x="982" y="547"/>
                    <a:pt x="969" y="534"/>
                    <a:pt x="969" y="514"/>
                  </a:cubicBezTo>
                  <a:cubicBezTo>
                    <a:pt x="969" y="494"/>
                    <a:pt x="956" y="481"/>
                    <a:pt x="969" y="468"/>
                  </a:cubicBezTo>
                  <a:cubicBezTo>
                    <a:pt x="989" y="455"/>
                    <a:pt x="1009" y="481"/>
                    <a:pt x="1029" y="468"/>
                  </a:cubicBezTo>
                  <a:cubicBezTo>
                    <a:pt x="1114" y="422"/>
                    <a:pt x="1114" y="316"/>
                    <a:pt x="1207" y="296"/>
                  </a:cubicBezTo>
                  <a:cubicBezTo>
                    <a:pt x="1207" y="290"/>
                    <a:pt x="1207" y="290"/>
                    <a:pt x="1207" y="283"/>
                  </a:cubicBezTo>
                  <a:cubicBezTo>
                    <a:pt x="1207" y="257"/>
                    <a:pt x="1200" y="244"/>
                    <a:pt x="1213" y="230"/>
                  </a:cubicBezTo>
                  <a:cubicBezTo>
                    <a:pt x="1233" y="204"/>
                    <a:pt x="1266" y="224"/>
                    <a:pt x="1299" y="204"/>
                  </a:cubicBezTo>
                  <a:cubicBezTo>
                    <a:pt x="1352" y="178"/>
                    <a:pt x="1352" y="98"/>
                    <a:pt x="1418" y="98"/>
                  </a:cubicBezTo>
                  <a:cubicBezTo>
                    <a:pt x="1444" y="98"/>
                    <a:pt x="1464" y="105"/>
                    <a:pt x="1491" y="105"/>
                  </a:cubicBezTo>
                  <a:cubicBezTo>
                    <a:pt x="1510" y="105"/>
                    <a:pt x="1517" y="85"/>
                    <a:pt x="1530" y="79"/>
                  </a:cubicBezTo>
                  <a:cubicBezTo>
                    <a:pt x="1563" y="52"/>
                    <a:pt x="1583" y="46"/>
                    <a:pt x="1622" y="26"/>
                  </a:cubicBezTo>
                  <a:cubicBezTo>
                    <a:pt x="1642" y="19"/>
                    <a:pt x="1655" y="13"/>
                    <a:pt x="1675" y="13"/>
                  </a:cubicBezTo>
                  <a:lnTo>
                    <a:pt x="1682" y="6"/>
                  </a:lnTo>
                  <a:cubicBezTo>
                    <a:pt x="1702" y="6"/>
                    <a:pt x="1708" y="19"/>
                    <a:pt x="1728" y="19"/>
                  </a:cubicBezTo>
                  <a:lnTo>
                    <a:pt x="1735" y="13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8" name="Freeform 45">
              <a:extLst>
                <a:ext uri="{FF2B5EF4-FFF2-40B4-BE49-F238E27FC236}">
                  <a16:creationId xmlns:a16="http://schemas.microsoft.com/office/drawing/2014/main" id="{6EBBA1F5-840C-C347-9B11-BE5B93A34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804" y="9153520"/>
              <a:ext cx="887355" cy="620713"/>
            </a:xfrm>
            <a:custGeom>
              <a:avLst/>
              <a:gdLst>
                <a:gd name="T0" fmla="*/ 0 w 2466"/>
                <a:gd name="T1" fmla="*/ 502 h 1723"/>
                <a:gd name="T2" fmla="*/ 92 w 2466"/>
                <a:gd name="T3" fmla="*/ 357 h 1723"/>
                <a:gd name="T4" fmla="*/ 125 w 2466"/>
                <a:gd name="T5" fmla="*/ 112 h 1723"/>
                <a:gd name="T6" fmla="*/ 138 w 2466"/>
                <a:gd name="T7" fmla="*/ 53 h 1723"/>
                <a:gd name="T8" fmla="*/ 263 w 2466"/>
                <a:gd name="T9" fmla="*/ 60 h 1723"/>
                <a:gd name="T10" fmla="*/ 440 w 2466"/>
                <a:gd name="T11" fmla="*/ 80 h 1723"/>
                <a:gd name="T12" fmla="*/ 665 w 2466"/>
                <a:gd name="T13" fmla="*/ 119 h 1723"/>
                <a:gd name="T14" fmla="*/ 1034 w 2466"/>
                <a:gd name="T15" fmla="*/ 258 h 1723"/>
                <a:gd name="T16" fmla="*/ 1166 w 2466"/>
                <a:gd name="T17" fmla="*/ 337 h 1723"/>
                <a:gd name="T18" fmla="*/ 1271 w 2466"/>
                <a:gd name="T19" fmla="*/ 165 h 1723"/>
                <a:gd name="T20" fmla="*/ 1542 w 2466"/>
                <a:gd name="T21" fmla="*/ 0 h 1723"/>
                <a:gd name="T22" fmla="*/ 2129 w 2466"/>
                <a:gd name="T23" fmla="*/ 119 h 1723"/>
                <a:gd name="T24" fmla="*/ 2439 w 2466"/>
                <a:gd name="T25" fmla="*/ 132 h 1723"/>
                <a:gd name="T26" fmla="*/ 2393 w 2466"/>
                <a:gd name="T27" fmla="*/ 179 h 1723"/>
                <a:gd name="T28" fmla="*/ 2446 w 2466"/>
                <a:gd name="T29" fmla="*/ 317 h 1723"/>
                <a:gd name="T30" fmla="*/ 2465 w 2466"/>
                <a:gd name="T31" fmla="*/ 680 h 1723"/>
                <a:gd name="T32" fmla="*/ 2419 w 2466"/>
                <a:gd name="T33" fmla="*/ 766 h 1723"/>
                <a:gd name="T34" fmla="*/ 2360 w 2466"/>
                <a:gd name="T35" fmla="*/ 1003 h 1723"/>
                <a:gd name="T36" fmla="*/ 2294 w 2466"/>
                <a:gd name="T37" fmla="*/ 1207 h 1723"/>
                <a:gd name="T38" fmla="*/ 2188 w 2466"/>
                <a:gd name="T39" fmla="*/ 1300 h 1723"/>
                <a:gd name="T40" fmla="*/ 2208 w 2466"/>
                <a:gd name="T41" fmla="*/ 1386 h 1723"/>
                <a:gd name="T42" fmla="*/ 2142 w 2466"/>
                <a:gd name="T43" fmla="*/ 1392 h 1723"/>
                <a:gd name="T44" fmla="*/ 1911 w 2466"/>
                <a:gd name="T45" fmla="*/ 1577 h 1723"/>
                <a:gd name="T46" fmla="*/ 1786 w 2466"/>
                <a:gd name="T47" fmla="*/ 1722 h 1723"/>
                <a:gd name="T48" fmla="*/ 1568 w 2466"/>
                <a:gd name="T49" fmla="*/ 1682 h 1723"/>
                <a:gd name="T50" fmla="*/ 1654 w 2466"/>
                <a:gd name="T51" fmla="*/ 1498 h 1723"/>
                <a:gd name="T52" fmla="*/ 1647 w 2466"/>
                <a:gd name="T53" fmla="*/ 1339 h 1723"/>
                <a:gd name="T54" fmla="*/ 1476 w 2466"/>
                <a:gd name="T55" fmla="*/ 1207 h 1723"/>
                <a:gd name="T56" fmla="*/ 1172 w 2466"/>
                <a:gd name="T57" fmla="*/ 871 h 1723"/>
                <a:gd name="T58" fmla="*/ 1008 w 2466"/>
                <a:gd name="T59" fmla="*/ 686 h 1723"/>
                <a:gd name="T60" fmla="*/ 856 w 2466"/>
                <a:gd name="T61" fmla="*/ 601 h 1723"/>
                <a:gd name="T62" fmla="*/ 618 w 2466"/>
                <a:gd name="T63" fmla="*/ 541 h 1723"/>
                <a:gd name="T64" fmla="*/ 407 w 2466"/>
                <a:gd name="T65" fmla="*/ 489 h 1723"/>
                <a:gd name="T66" fmla="*/ 204 w 2466"/>
                <a:gd name="T67" fmla="*/ 502 h 1723"/>
                <a:gd name="T68" fmla="*/ 0 w 2466"/>
                <a:gd name="T69" fmla="*/ 502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66" h="1723">
                  <a:moveTo>
                    <a:pt x="0" y="502"/>
                  </a:moveTo>
                  <a:lnTo>
                    <a:pt x="0" y="502"/>
                  </a:lnTo>
                  <a:cubicBezTo>
                    <a:pt x="19" y="489"/>
                    <a:pt x="32" y="462"/>
                    <a:pt x="39" y="442"/>
                  </a:cubicBezTo>
                  <a:cubicBezTo>
                    <a:pt x="59" y="409"/>
                    <a:pt x="72" y="390"/>
                    <a:pt x="92" y="357"/>
                  </a:cubicBezTo>
                  <a:cubicBezTo>
                    <a:pt x="118" y="304"/>
                    <a:pt x="158" y="278"/>
                    <a:pt x="158" y="225"/>
                  </a:cubicBezTo>
                  <a:cubicBezTo>
                    <a:pt x="158" y="179"/>
                    <a:pt x="125" y="159"/>
                    <a:pt x="125" y="112"/>
                  </a:cubicBezTo>
                  <a:cubicBezTo>
                    <a:pt x="125" y="86"/>
                    <a:pt x="131" y="66"/>
                    <a:pt x="138" y="53"/>
                  </a:cubicBezTo>
                  <a:lnTo>
                    <a:pt x="138" y="53"/>
                  </a:lnTo>
                  <a:cubicBezTo>
                    <a:pt x="158" y="53"/>
                    <a:pt x="171" y="60"/>
                    <a:pt x="184" y="60"/>
                  </a:cubicBezTo>
                  <a:cubicBezTo>
                    <a:pt x="217" y="60"/>
                    <a:pt x="230" y="60"/>
                    <a:pt x="263" y="60"/>
                  </a:cubicBezTo>
                  <a:cubicBezTo>
                    <a:pt x="302" y="60"/>
                    <a:pt x="315" y="27"/>
                    <a:pt x="355" y="27"/>
                  </a:cubicBezTo>
                  <a:cubicBezTo>
                    <a:pt x="394" y="27"/>
                    <a:pt x="407" y="66"/>
                    <a:pt x="440" y="80"/>
                  </a:cubicBezTo>
                  <a:cubicBezTo>
                    <a:pt x="493" y="106"/>
                    <a:pt x="526" y="119"/>
                    <a:pt x="585" y="119"/>
                  </a:cubicBezTo>
                  <a:cubicBezTo>
                    <a:pt x="618" y="119"/>
                    <a:pt x="632" y="119"/>
                    <a:pt x="665" y="119"/>
                  </a:cubicBezTo>
                  <a:cubicBezTo>
                    <a:pt x="717" y="119"/>
                    <a:pt x="737" y="146"/>
                    <a:pt x="790" y="159"/>
                  </a:cubicBezTo>
                  <a:cubicBezTo>
                    <a:pt x="889" y="185"/>
                    <a:pt x="942" y="218"/>
                    <a:pt x="1034" y="258"/>
                  </a:cubicBezTo>
                  <a:cubicBezTo>
                    <a:pt x="1060" y="271"/>
                    <a:pt x="1080" y="278"/>
                    <a:pt x="1107" y="291"/>
                  </a:cubicBezTo>
                  <a:cubicBezTo>
                    <a:pt x="1126" y="310"/>
                    <a:pt x="1140" y="337"/>
                    <a:pt x="1166" y="337"/>
                  </a:cubicBezTo>
                  <a:cubicBezTo>
                    <a:pt x="1212" y="337"/>
                    <a:pt x="1239" y="297"/>
                    <a:pt x="1252" y="251"/>
                  </a:cubicBezTo>
                  <a:cubicBezTo>
                    <a:pt x="1265" y="225"/>
                    <a:pt x="1252" y="192"/>
                    <a:pt x="1271" y="165"/>
                  </a:cubicBezTo>
                  <a:cubicBezTo>
                    <a:pt x="1285" y="152"/>
                    <a:pt x="1304" y="152"/>
                    <a:pt x="1324" y="146"/>
                  </a:cubicBezTo>
                  <a:cubicBezTo>
                    <a:pt x="1423" y="112"/>
                    <a:pt x="1443" y="0"/>
                    <a:pt x="1542" y="0"/>
                  </a:cubicBezTo>
                  <a:cubicBezTo>
                    <a:pt x="1707" y="0"/>
                    <a:pt x="1793" y="33"/>
                    <a:pt x="1951" y="73"/>
                  </a:cubicBezTo>
                  <a:cubicBezTo>
                    <a:pt x="2024" y="93"/>
                    <a:pt x="2056" y="119"/>
                    <a:pt x="2129" y="119"/>
                  </a:cubicBezTo>
                  <a:cubicBezTo>
                    <a:pt x="2162" y="119"/>
                    <a:pt x="2175" y="99"/>
                    <a:pt x="2201" y="99"/>
                  </a:cubicBezTo>
                  <a:cubicBezTo>
                    <a:pt x="2300" y="99"/>
                    <a:pt x="2340" y="119"/>
                    <a:pt x="2439" y="132"/>
                  </a:cubicBezTo>
                  <a:lnTo>
                    <a:pt x="2439" y="132"/>
                  </a:lnTo>
                  <a:cubicBezTo>
                    <a:pt x="2419" y="146"/>
                    <a:pt x="2393" y="152"/>
                    <a:pt x="2393" y="179"/>
                  </a:cubicBezTo>
                  <a:cubicBezTo>
                    <a:pt x="2393" y="198"/>
                    <a:pt x="2413" y="205"/>
                    <a:pt x="2419" y="225"/>
                  </a:cubicBezTo>
                  <a:cubicBezTo>
                    <a:pt x="2432" y="258"/>
                    <a:pt x="2446" y="284"/>
                    <a:pt x="2446" y="317"/>
                  </a:cubicBezTo>
                  <a:cubicBezTo>
                    <a:pt x="2446" y="403"/>
                    <a:pt x="2446" y="449"/>
                    <a:pt x="2446" y="528"/>
                  </a:cubicBezTo>
                  <a:cubicBezTo>
                    <a:pt x="2446" y="587"/>
                    <a:pt x="2465" y="620"/>
                    <a:pt x="2465" y="680"/>
                  </a:cubicBezTo>
                  <a:cubicBezTo>
                    <a:pt x="2465" y="706"/>
                    <a:pt x="2419" y="706"/>
                    <a:pt x="2419" y="733"/>
                  </a:cubicBezTo>
                  <a:cubicBezTo>
                    <a:pt x="2419" y="746"/>
                    <a:pt x="2419" y="759"/>
                    <a:pt x="2419" y="766"/>
                  </a:cubicBezTo>
                  <a:cubicBezTo>
                    <a:pt x="2419" y="805"/>
                    <a:pt x="2406" y="825"/>
                    <a:pt x="2393" y="858"/>
                  </a:cubicBezTo>
                  <a:cubicBezTo>
                    <a:pt x="2373" y="911"/>
                    <a:pt x="2373" y="944"/>
                    <a:pt x="2360" y="1003"/>
                  </a:cubicBezTo>
                  <a:cubicBezTo>
                    <a:pt x="2353" y="1023"/>
                    <a:pt x="2333" y="1036"/>
                    <a:pt x="2333" y="1062"/>
                  </a:cubicBezTo>
                  <a:cubicBezTo>
                    <a:pt x="2314" y="1115"/>
                    <a:pt x="2300" y="1148"/>
                    <a:pt x="2294" y="1207"/>
                  </a:cubicBezTo>
                  <a:cubicBezTo>
                    <a:pt x="2287" y="1254"/>
                    <a:pt x="2281" y="1313"/>
                    <a:pt x="2235" y="1313"/>
                  </a:cubicBezTo>
                  <a:cubicBezTo>
                    <a:pt x="2215" y="1313"/>
                    <a:pt x="2208" y="1300"/>
                    <a:pt x="2188" y="1300"/>
                  </a:cubicBezTo>
                  <a:cubicBezTo>
                    <a:pt x="2188" y="1306"/>
                    <a:pt x="2188" y="1313"/>
                    <a:pt x="2188" y="1320"/>
                  </a:cubicBezTo>
                  <a:cubicBezTo>
                    <a:pt x="2188" y="1346"/>
                    <a:pt x="2208" y="1359"/>
                    <a:pt x="2208" y="1386"/>
                  </a:cubicBezTo>
                  <a:cubicBezTo>
                    <a:pt x="2208" y="1392"/>
                    <a:pt x="2208" y="1399"/>
                    <a:pt x="2208" y="1412"/>
                  </a:cubicBezTo>
                  <a:cubicBezTo>
                    <a:pt x="2182" y="1399"/>
                    <a:pt x="2169" y="1392"/>
                    <a:pt x="2142" y="1392"/>
                  </a:cubicBezTo>
                  <a:cubicBezTo>
                    <a:pt x="2096" y="1392"/>
                    <a:pt x="2089" y="1438"/>
                    <a:pt x="2056" y="1465"/>
                  </a:cubicBezTo>
                  <a:cubicBezTo>
                    <a:pt x="1997" y="1504"/>
                    <a:pt x="1964" y="1524"/>
                    <a:pt x="1911" y="1577"/>
                  </a:cubicBezTo>
                  <a:cubicBezTo>
                    <a:pt x="1852" y="1623"/>
                    <a:pt x="1819" y="1669"/>
                    <a:pt x="1786" y="1722"/>
                  </a:cubicBezTo>
                  <a:lnTo>
                    <a:pt x="1786" y="1722"/>
                  </a:lnTo>
                  <a:cubicBezTo>
                    <a:pt x="1740" y="1695"/>
                    <a:pt x="1707" y="1682"/>
                    <a:pt x="1661" y="1682"/>
                  </a:cubicBezTo>
                  <a:cubicBezTo>
                    <a:pt x="1628" y="1682"/>
                    <a:pt x="1608" y="1689"/>
                    <a:pt x="1568" y="1682"/>
                  </a:cubicBezTo>
                  <a:cubicBezTo>
                    <a:pt x="1582" y="1663"/>
                    <a:pt x="1582" y="1643"/>
                    <a:pt x="1595" y="1616"/>
                  </a:cubicBezTo>
                  <a:cubicBezTo>
                    <a:pt x="1614" y="1570"/>
                    <a:pt x="1654" y="1550"/>
                    <a:pt x="1654" y="1498"/>
                  </a:cubicBezTo>
                  <a:cubicBezTo>
                    <a:pt x="1654" y="1484"/>
                    <a:pt x="1647" y="1478"/>
                    <a:pt x="1647" y="1465"/>
                  </a:cubicBezTo>
                  <a:cubicBezTo>
                    <a:pt x="1647" y="1419"/>
                    <a:pt x="1647" y="1392"/>
                    <a:pt x="1647" y="1339"/>
                  </a:cubicBezTo>
                  <a:cubicBezTo>
                    <a:pt x="1647" y="1293"/>
                    <a:pt x="1628" y="1247"/>
                    <a:pt x="1582" y="1227"/>
                  </a:cubicBezTo>
                  <a:cubicBezTo>
                    <a:pt x="1542" y="1214"/>
                    <a:pt x="1515" y="1227"/>
                    <a:pt x="1476" y="1207"/>
                  </a:cubicBezTo>
                  <a:cubicBezTo>
                    <a:pt x="1443" y="1201"/>
                    <a:pt x="1430" y="1168"/>
                    <a:pt x="1417" y="1141"/>
                  </a:cubicBezTo>
                  <a:cubicBezTo>
                    <a:pt x="1357" y="1009"/>
                    <a:pt x="1225" y="1003"/>
                    <a:pt x="1172" y="871"/>
                  </a:cubicBezTo>
                  <a:cubicBezTo>
                    <a:pt x="1146" y="805"/>
                    <a:pt x="1113" y="779"/>
                    <a:pt x="1060" y="726"/>
                  </a:cubicBezTo>
                  <a:cubicBezTo>
                    <a:pt x="1041" y="706"/>
                    <a:pt x="1034" y="693"/>
                    <a:pt x="1008" y="686"/>
                  </a:cubicBezTo>
                  <a:cubicBezTo>
                    <a:pt x="961" y="667"/>
                    <a:pt x="928" y="686"/>
                    <a:pt x="882" y="673"/>
                  </a:cubicBezTo>
                  <a:cubicBezTo>
                    <a:pt x="856" y="667"/>
                    <a:pt x="863" y="627"/>
                    <a:pt x="856" y="601"/>
                  </a:cubicBezTo>
                  <a:cubicBezTo>
                    <a:pt x="849" y="574"/>
                    <a:pt x="816" y="574"/>
                    <a:pt x="790" y="568"/>
                  </a:cubicBezTo>
                  <a:cubicBezTo>
                    <a:pt x="724" y="554"/>
                    <a:pt x="684" y="541"/>
                    <a:pt x="618" y="541"/>
                  </a:cubicBezTo>
                  <a:cubicBezTo>
                    <a:pt x="572" y="541"/>
                    <a:pt x="546" y="541"/>
                    <a:pt x="500" y="541"/>
                  </a:cubicBezTo>
                  <a:cubicBezTo>
                    <a:pt x="460" y="541"/>
                    <a:pt x="447" y="489"/>
                    <a:pt x="407" y="489"/>
                  </a:cubicBezTo>
                  <a:cubicBezTo>
                    <a:pt x="361" y="489"/>
                    <a:pt x="342" y="541"/>
                    <a:pt x="295" y="541"/>
                  </a:cubicBezTo>
                  <a:cubicBezTo>
                    <a:pt x="257" y="541"/>
                    <a:pt x="244" y="502"/>
                    <a:pt x="204" y="502"/>
                  </a:cubicBezTo>
                  <a:cubicBezTo>
                    <a:pt x="158" y="502"/>
                    <a:pt x="138" y="528"/>
                    <a:pt x="92" y="528"/>
                  </a:cubicBezTo>
                  <a:cubicBezTo>
                    <a:pt x="59" y="528"/>
                    <a:pt x="32" y="502"/>
                    <a:pt x="0" y="50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6592052" cy="1514912"/>
            <a:chOff x="4846062" y="633855"/>
            <a:chExt cx="6592052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659205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BRAZIL MAP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9F8DB0CD-6F33-174E-8980-97F86DFBE7C1}"/>
              </a:ext>
            </a:extLst>
          </p:cNvPr>
          <p:cNvSpPr txBox="1">
            <a:spLocks/>
          </p:cNvSpPr>
          <p:nvPr/>
        </p:nvSpPr>
        <p:spPr>
          <a:xfrm>
            <a:off x="2566201" y="7565451"/>
            <a:ext cx="3979124" cy="237598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Consumer demand refers to a good service being offered by a company.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8BD137C-061A-AB4D-A8F5-62CC9F01B0C9}"/>
              </a:ext>
            </a:extLst>
          </p:cNvPr>
          <p:cNvSpPr/>
          <p:nvPr/>
        </p:nvSpPr>
        <p:spPr>
          <a:xfrm>
            <a:off x="2470834" y="6891143"/>
            <a:ext cx="3979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Title One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F1F30BB-D5BB-4743-A5A1-E583EE7FB0B1}"/>
              </a:ext>
            </a:extLst>
          </p:cNvPr>
          <p:cNvCxnSpPr>
            <a:cxnSpLocks/>
          </p:cNvCxnSpPr>
          <p:nvPr/>
        </p:nvCxnSpPr>
        <p:spPr>
          <a:xfrm flipH="1">
            <a:off x="6987403" y="7177838"/>
            <a:ext cx="50150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F6EB021-7F2D-A849-B50A-399B88DF3BE0}"/>
              </a:ext>
            </a:extLst>
          </p:cNvPr>
          <p:cNvCxnSpPr>
            <a:cxnSpLocks/>
          </p:cNvCxnSpPr>
          <p:nvPr/>
        </p:nvCxnSpPr>
        <p:spPr>
          <a:xfrm flipH="1">
            <a:off x="13354337" y="8747092"/>
            <a:ext cx="32840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Subtitle 2">
            <a:extLst>
              <a:ext uri="{FF2B5EF4-FFF2-40B4-BE49-F238E27FC236}">
                <a16:creationId xmlns:a16="http://schemas.microsoft.com/office/drawing/2014/main" id="{A2280C86-1842-9A43-97E8-1E91AE84FBEB}"/>
              </a:ext>
            </a:extLst>
          </p:cNvPr>
          <p:cNvSpPr txBox="1">
            <a:spLocks/>
          </p:cNvSpPr>
          <p:nvPr/>
        </p:nvSpPr>
        <p:spPr>
          <a:xfrm>
            <a:off x="17188883" y="7971570"/>
            <a:ext cx="3979124" cy="237598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Consumer demand refers to a good service being offered by a company.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7418929-0807-3447-9C6C-FB5258E3A5CD}"/>
              </a:ext>
            </a:extLst>
          </p:cNvPr>
          <p:cNvSpPr/>
          <p:nvPr/>
        </p:nvSpPr>
        <p:spPr>
          <a:xfrm>
            <a:off x="17330000" y="7297262"/>
            <a:ext cx="3979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Title Two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BF7B1E1-24DF-F642-AF2A-966DFE4A29C0}"/>
              </a:ext>
            </a:extLst>
          </p:cNvPr>
          <p:cNvGrpSpPr/>
          <p:nvPr/>
        </p:nvGrpSpPr>
        <p:grpSpPr>
          <a:xfrm>
            <a:off x="4460396" y="4711431"/>
            <a:ext cx="1965816" cy="1967874"/>
            <a:chOff x="2206830" y="4648618"/>
            <a:chExt cx="3966025" cy="3970180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08B61EA-4B9C-B240-9899-18A9627209F5}"/>
                </a:ext>
              </a:extLst>
            </p:cNvPr>
            <p:cNvSpPr/>
            <p:nvPr/>
          </p:nvSpPr>
          <p:spPr>
            <a:xfrm>
              <a:off x="2206830" y="4652774"/>
              <a:ext cx="3966025" cy="3966024"/>
            </a:xfrm>
            <a:prstGeom prst="ellipse">
              <a:avLst/>
            </a:prstGeom>
            <a:solidFill>
              <a:srgbClr val="EFF1F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13" name="원형 4">
              <a:extLst>
                <a:ext uri="{FF2B5EF4-FFF2-40B4-BE49-F238E27FC236}">
                  <a16:creationId xmlns:a16="http://schemas.microsoft.com/office/drawing/2014/main" id="{CE0D5863-B57E-A540-A8C0-315B558A5B00}"/>
                </a:ext>
              </a:extLst>
            </p:cNvPr>
            <p:cNvSpPr>
              <a:spLocks/>
            </p:cNvSpPr>
            <p:nvPr/>
          </p:nvSpPr>
          <p:spPr>
            <a:xfrm>
              <a:off x="2232796" y="4648618"/>
              <a:ext cx="3940059" cy="3941076"/>
            </a:xfrm>
            <a:prstGeom prst="pie">
              <a:avLst>
                <a:gd name="adj1" fmla="val 16219411"/>
                <a:gd name="adj2" fmla="val 21508078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solidFill>
                  <a:schemeClr val="tx1"/>
                </a:solidFill>
                <a:latin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6F987F0-7ACE-BA48-9B8B-138DF8A5D01A}"/>
                </a:ext>
              </a:extLst>
            </p:cNvPr>
            <p:cNvSpPr/>
            <p:nvPr/>
          </p:nvSpPr>
          <p:spPr>
            <a:xfrm>
              <a:off x="2528949" y="4961913"/>
              <a:ext cx="3347751" cy="3347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B78111C-6104-8944-9ED3-73E56808D8F5}"/>
              </a:ext>
            </a:extLst>
          </p:cNvPr>
          <p:cNvGrpSpPr/>
          <p:nvPr/>
        </p:nvGrpSpPr>
        <p:grpSpPr>
          <a:xfrm>
            <a:off x="17387847" y="5076651"/>
            <a:ext cx="1965816" cy="1967874"/>
            <a:chOff x="2206830" y="4648618"/>
            <a:chExt cx="3966025" cy="397018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80D9B63-63D3-8D46-B936-AF981BA89F08}"/>
                </a:ext>
              </a:extLst>
            </p:cNvPr>
            <p:cNvSpPr/>
            <p:nvPr/>
          </p:nvSpPr>
          <p:spPr>
            <a:xfrm>
              <a:off x="2206830" y="4652774"/>
              <a:ext cx="3966025" cy="3966024"/>
            </a:xfrm>
            <a:prstGeom prst="ellipse">
              <a:avLst/>
            </a:prstGeom>
            <a:solidFill>
              <a:srgbClr val="EFF1F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17" name="원형 4">
              <a:extLst>
                <a:ext uri="{FF2B5EF4-FFF2-40B4-BE49-F238E27FC236}">
                  <a16:creationId xmlns:a16="http://schemas.microsoft.com/office/drawing/2014/main" id="{B769E905-DD92-2042-B77F-D6759A277400}"/>
                </a:ext>
              </a:extLst>
            </p:cNvPr>
            <p:cNvSpPr>
              <a:spLocks/>
            </p:cNvSpPr>
            <p:nvPr/>
          </p:nvSpPr>
          <p:spPr>
            <a:xfrm>
              <a:off x="2232796" y="4648618"/>
              <a:ext cx="3940059" cy="3941076"/>
            </a:xfrm>
            <a:prstGeom prst="pie">
              <a:avLst>
                <a:gd name="adj1" fmla="val 16219411"/>
                <a:gd name="adj2" fmla="val 7998178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solidFill>
                  <a:schemeClr val="tx1"/>
                </a:solidFill>
                <a:latin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B4B9070-36C9-5041-B009-E31C5B8FAED6}"/>
                </a:ext>
              </a:extLst>
            </p:cNvPr>
            <p:cNvSpPr/>
            <p:nvPr/>
          </p:nvSpPr>
          <p:spPr>
            <a:xfrm>
              <a:off x="2528949" y="4961913"/>
              <a:ext cx="3347751" cy="3347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6CD4ECE-A845-2C47-A65B-51F8511D846A}"/>
              </a:ext>
            </a:extLst>
          </p:cNvPr>
          <p:cNvSpPr/>
          <p:nvPr/>
        </p:nvSpPr>
        <p:spPr>
          <a:xfrm>
            <a:off x="17766260" y="5771109"/>
            <a:ext cx="120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60%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ED3F97E-D276-5E41-B72E-58929978A6B8}"/>
              </a:ext>
            </a:extLst>
          </p:cNvPr>
          <p:cNvSpPr/>
          <p:nvPr/>
        </p:nvSpPr>
        <p:spPr>
          <a:xfrm>
            <a:off x="4845244" y="5397646"/>
            <a:ext cx="120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29682570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7530515" cy="1514912"/>
            <a:chOff x="4846062" y="633855"/>
            <a:chExt cx="7530515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753051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ITALY MAP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EC44648-2CED-314A-AE01-895F8F61660C}"/>
              </a:ext>
            </a:extLst>
          </p:cNvPr>
          <p:cNvGrpSpPr/>
          <p:nvPr/>
        </p:nvGrpSpPr>
        <p:grpSpPr>
          <a:xfrm>
            <a:off x="1825281" y="7724648"/>
            <a:ext cx="7205536" cy="4108309"/>
            <a:chOff x="16161705" y="9257180"/>
            <a:chExt cx="5389781" cy="3222095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EA46C570-033B-2544-85FA-51F76D5314F7}"/>
                </a:ext>
              </a:extLst>
            </p:cNvPr>
            <p:cNvGrpSpPr/>
            <p:nvPr/>
          </p:nvGrpSpPr>
          <p:grpSpPr>
            <a:xfrm>
              <a:off x="16328599" y="9958218"/>
              <a:ext cx="5184849" cy="349469"/>
              <a:chOff x="15864545" y="8322891"/>
              <a:chExt cx="5712522" cy="349469"/>
            </a:xfrm>
          </p:grpSpPr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2BB1354-276E-0046-B493-148B51BDFFAD}"/>
                  </a:ext>
                </a:extLst>
              </p:cNvPr>
              <p:cNvCxnSpPr/>
              <p:nvPr/>
            </p:nvCxnSpPr>
            <p:spPr>
              <a:xfrm rot="5400000" flipH="1" flipV="1">
                <a:off x="20761181" y="7690175"/>
                <a:ext cx="3685" cy="1628086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B87E96D9-8287-1240-B233-D22FB9C18B40}"/>
                  </a:ext>
                </a:extLst>
              </p:cNvPr>
              <p:cNvSpPr/>
              <p:nvPr/>
            </p:nvSpPr>
            <p:spPr>
              <a:xfrm rot="5400000">
                <a:off x="17740936" y="6446500"/>
                <a:ext cx="349469" cy="410225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endParaRPr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8EA6B37F-E54F-0141-875A-80E5F1A60FA7}"/>
                </a:ext>
              </a:extLst>
            </p:cNvPr>
            <p:cNvGrpSpPr/>
            <p:nvPr/>
          </p:nvGrpSpPr>
          <p:grpSpPr>
            <a:xfrm>
              <a:off x="16342865" y="11073052"/>
              <a:ext cx="5170582" cy="349469"/>
              <a:chOff x="15880263" y="9386296"/>
              <a:chExt cx="5696803" cy="349469"/>
            </a:xfrm>
          </p:grpSpPr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30D2ACF-3614-524C-9E3E-081CC9055C35}"/>
                  </a:ext>
                </a:extLst>
              </p:cNvPr>
              <p:cNvCxnSpPr/>
              <p:nvPr/>
            </p:nvCxnSpPr>
            <p:spPr>
              <a:xfrm rot="5400000" flipH="1" flipV="1">
                <a:off x="19923222" y="7881882"/>
                <a:ext cx="7470" cy="3300218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1A19C99-600A-6547-B1A2-410EDA484BA0}"/>
                  </a:ext>
                </a:extLst>
              </p:cNvPr>
              <p:cNvSpPr/>
              <p:nvPr/>
            </p:nvSpPr>
            <p:spPr>
              <a:xfrm rot="5400000">
                <a:off x="16914833" y="8351726"/>
                <a:ext cx="349469" cy="241860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endParaRPr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2866CE33-9B58-3E46-A2CE-B237D708F15C}"/>
                </a:ext>
              </a:extLst>
            </p:cNvPr>
            <p:cNvGrpSpPr/>
            <p:nvPr/>
          </p:nvGrpSpPr>
          <p:grpSpPr>
            <a:xfrm>
              <a:off x="16342864" y="12129806"/>
              <a:ext cx="5208622" cy="349469"/>
              <a:chOff x="15880262" y="10447742"/>
              <a:chExt cx="5738714" cy="349469"/>
            </a:xfrm>
          </p:grpSpPr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F162159-441B-E546-AA23-27A94088461A}"/>
                  </a:ext>
                </a:extLst>
              </p:cNvPr>
              <p:cNvCxnSpPr/>
              <p:nvPr/>
            </p:nvCxnSpPr>
            <p:spPr>
              <a:xfrm rot="5400000" flipV="1">
                <a:off x="20444213" y="9432894"/>
                <a:ext cx="1" cy="234952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7BDB8FCB-1777-7E4E-8558-89484B09B6F1}"/>
                  </a:ext>
                </a:extLst>
              </p:cNvPr>
              <p:cNvSpPr/>
              <p:nvPr/>
            </p:nvSpPr>
            <p:spPr>
              <a:xfrm rot="5400000">
                <a:off x="17400122" y="8927882"/>
                <a:ext cx="349469" cy="338918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endParaRPr>
              </a:p>
            </p:txBody>
          </p:sp>
        </p:grpSp>
        <p:sp>
          <p:nvSpPr>
            <p:cNvPr id="203" name="Subtitle 2">
              <a:extLst>
                <a:ext uri="{FF2B5EF4-FFF2-40B4-BE49-F238E27FC236}">
                  <a16:creationId xmlns:a16="http://schemas.microsoft.com/office/drawing/2014/main" id="{73C198B3-E215-404C-B603-F31E4A348754}"/>
                </a:ext>
              </a:extLst>
            </p:cNvPr>
            <p:cNvSpPr txBox="1">
              <a:spLocks/>
            </p:cNvSpPr>
            <p:nvPr/>
          </p:nvSpPr>
          <p:spPr>
            <a:xfrm>
              <a:off x="16161705" y="9257180"/>
              <a:ext cx="2510682" cy="55650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One</a:t>
              </a:r>
            </a:p>
          </p:txBody>
        </p:sp>
        <p:sp>
          <p:nvSpPr>
            <p:cNvPr id="204" name="Subtitle 2">
              <a:extLst>
                <a:ext uri="{FF2B5EF4-FFF2-40B4-BE49-F238E27FC236}">
                  <a16:creationId xmlns:a16="http://schemas.microsoft.com/office/drawing/2014/main" id="{1111CB57-E5AE-0C4B-9396-5F8C133800C5}"/>
                </a:ext>
              </a:extLst>
            </p:cNvPr>
            <p:cNvSpPr txBox="1">
              <a:spLocks/>
            </p:cNvSpPr>
            <p:nvPr/>
          </p:nvSpPr>
          <p:spPr>
            <a:xfrm>
              <a:off x="16161705" y="10376364"/>
              <a:ext cx="2510682" cy="55650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Two</a:t>
              </a:r>
            </a:p>
          </p:txBody>
        </p:sp>
        <p:sp>
          <p:nvSpPr>
            <p:cNvPr id="205" name="Subtitle 2">
              <a:extLst>
                <a:ext uri="{FF2B5EF4-FFF2-40B4-BE49-F238E27FC236}">
                  <a16:creationId xmlns:a16="http://schemas.microsoft.com/office/drawing/2014/main" id="{932AD9E8-2220-944B-904E-A4FE887FB6A5}"/>
                </a:ext>
              </a:extLst>
            </p:cNvPr>
            <p:cNvSpPr txBox="1">
              <a:spLocks/>
            </p:cNvSpPr>
            <p:nvPr/>
          </p:nvSpPr>
          <p:spPr>
            <a:xfrm>
              <a:off x="16161705" y="11474941"/>
              <a:ext cx="2510682" cy="55650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Title Three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C9419CC-C50C-EF43-B492-AEF37513099D}"/>
              </a:ext>
            </a:extLst>
          </p:cNvPr>
          <p:cNvGrpSpPr/>
          <p:nvPr/>
        </p:nvGrpSpPr>
        <p:grpSpPr>
          <a:xfrm>
            <a:off x="1956245" y="3680271"/>
            <a:ext cx="7896714" cy="2786789"/>
            <a:chOff x="1307732" y="4875754"/>
            <a:chExt cx="7896714" cy="2786789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0F214D7-668C-314A-A0EA-789C7E3B683F}"/>
                </a:ext>
              </a:extLst>
            </p:cNvPr>
            <p:cNvSpPr txBox="1"/>
            <p:nvPr/>
          </p:nvSpPr>
          <p:spPr>
            <a:xfrm>
              <a:off x="1307732" y="5522085"/>
              <a:ext cx="7896714" cy="214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budget! Our search engine optimization strategies have proven successful at helping small businesses.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3E45E69-017D-D64B-B9D9-5603D7038DC1}"/>
                </a:ext>
              </a:extLst>
            </p:cNvPr>
            <p:cNvSpPr txBox="1"/>
            <p:nvPr/>
          </p:nvSpPr>
          <p:spPr>
            <a:xfrm>
              <a:off x="1307732" y="4875754"/>
              <a:ext cx="4054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Current Strategy</a:t>
              </a:r>
              <a:endPara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FCCF2A-8525-4F41-AD22-2E8819876EAE}"/>
              </a:ext>
            </a:extLst>
          </p:cNvPr>
          <p:cNvGrpSpPr/>
          <p:nvPr/>
        </p:nvGrpSpPr>
        <p:grpSpPr>
          <a:xfrm>
            <a:off x="13028585" y="1949058"/>
            <a:ext cx="8570370" cy="10813518"/>
            <a:chOff x="13051253" y="2529788"/>
            <a:chExt cx="9201937" cy="11610388"/>
          </a:xfrm>
          <a:solidFill>
            <a:srgbClr val="EFF1F8"/>
          </a:solidFill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18914029-D0DC-DC4D-8B08-D567EE08A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1428" y="8532255"/>
              <a:ext cx="1306871" cy="2464781"/>
            </a:xfrm>
            <a:custGeom>
              <a:avLst/>
              <a:gdLst>
                <a:gd name="T0" fmla="*/ 577 w 2783"/>
                <a:gd name="T1" fmla="*/ 2595 h 5246"/>
                <a:gd name="T2" fmla="*/ 452 w 2783"/>
                <a:gd name="T3" fmla="*/ 2755 h 5246"/>
                <a:gd name="T4" fmla="*/ 542 w 2783"/>
                <a:gd name="T5" fmla="*/ 2977 h 5246"/>
                <a:gd name="T6" fmla="*/ 577 w 2783"/>
                <a:gd name="T7" fmla="*/ 2963 h 5246"/>
                <a:gd name="T8" fmla="*/ 681 w 2783"/>
                <a:gd name="T9" fmla="*/ 3179 h 5246"/>
                <a:gd name="T10" fmla="*/ 688 w 2783"/>
                <a:gd name="T11" fmla="*/ 3395 h 5246"/>
                <a:gd name="T12" fmla="*/ 591 w 2783"/>
                <a:gd name="T13" fmla="*/ 3374 h 5246"/>
                <a:gd name="T14" fmla="*/ 528 w 2783"/>
                <a:gd name="T15" fmla="*/ 3583 h 5246"/>
                <a:gd name="T16" fmla="*/ 431 w 2783"/>
                <a:gd name="T17" fmla="*/ 4069 h 5246"/>
                <a:gd name="T18" fmla="*/ 473 w 2783"/>
                <a:gd name="T19" fmla="*/ 4229 h 5246"/>
                <a:gd name="T20" fmla="*/ 452 w 2783"/>
                <a:gd name="T21" fmla="*/ 4598 h 5246"/>
                <a:gd name="T22" fmla="*/ 528 w 2783"/>
                <a:gd name="T23" fmla="*/ 4807 h 5246"/>
                <a:gd name="T24" fmla="*/ 389 w 2783"/>
                <a:gd name="T25" fmla="*/ 4897 h 5246"/>
                <a:gd name="T26" fmla="*/ 584 w 2783"/>
                <a:gd name="T27" fmla="*/ 4807 h 5246"/>
                <a:gd name="T28" fmla="*/ 619 w 2783"/>
                <a:gd name="T29" fmla="*/ 4800 h 5246"/>
                <a:gd name="T30" fmla="*/ 709 w 2783"/>
                <a:gd name="T31" fmla="*/ 4932 h 5246"/>
                <a:gd name="T32" fmla="*/ 779 w 2783"/>
                <a:gd name="T33" fmla="*/ 5182 h 5246"/>
                <a:gd name="T34" fmla="*/ 869 w 2783"/>
                <a:gd name="T35" fmla="*/ 5155 h 5246"/>
                <a:gd name="T36" fmla="*/ 1099 w 2783"/>
                <a:gd name="T37" fmla="*/ 5196 h 5246"/>
                <a:gd name="T38" fmla="*/ 1412 w 2783"/>
                <a:gd name="T39" fmla="*/ 4995 h 5246"/>
                <a:gd name="T40" fmla="*/ 1440 w 2783"/>
                <a:gd name="T41" fmla="*/ 4688 h 5246"/>
                <a:gd name="T42" fmla="*/ 1718 w 2783"/>
                <a:gd name="T43" fmla="*/ 4473 h 5246"/>
                <a:gd name="T44" fmla="*/ 2087 w 2783"/>
                <a:gd name="T45" fmla="*/ 4633 h 5246"/>
                <a:gd name="T46" fmla="*/ 2281 w 2783"/>
                <a:gd name="T47" fmla="*/ 4730 h 5246"/>
                <a:gd name="T48" fmla="*/ 2358 w 2783"/>
                <a:gd name="T49" fmla="*/ 4424 h 5246"/>
                <a:gd name="T50" fmla="*/ 2462 w 2783"/>
                <a:gd name="T51" fmla="*/ 3805 h 5246"/>
                <a:gd name="T52" fmla="*/ 2525 w 2783"/>
                <a:gd name="T53" fmla="*/ 3408 h 5246"/>
                <a:gd name="T54" fmla="*/ 2587 w 2783"/>
                <a:gd name="T55" fmla="*/ 2929 h 5246"/>
                <a:gd name="T56" fmla="*/ 2615 w 2783"/>
                <a:gd name="T57" fmla="*/ 2650 h 5246"/>
                <a:gd name="T58" fmla="*/ 2539 w 2783"/>
                <a:gd name="T59" fmla="*/ 2038 h 5246"/>
                <a:gd name="T60" fmla="*/ 2720 w 2783"/>
                <a:gd name="T61" fmla="*/ 1509 h 5246"/>
                <a:gd name="T62" fmla="*/ 2601 w 2783"/>
                <a:gd name="T63" fmla="*/ 1162 h 5246"/>
                <a:gd name="T64" fmla="*/ 2601 w 2783"/>
                <a:gd name="T65" fmla="*/ 925 h 5246"/>
                <a:gd name="T66" fmla="*/ 2490 w 2783"/>
                <a:gd name="T67" fmla="*/ 835 h 5246"/>
                <a:gd name="T68" fmla="*/ 2351 w 2783"/>
                <a:gd name="T69" fmla="*/ 737 h 5246"/>
                <a:gd name="T70" fmla="*/ 2323 w 2783"/>
                <a:gd name="T71" fmla="*/ 723 h 5246"/>
                <a:gd name="T72" fmla="*/ 2414 w 2783"/>
                <a:gd name="T73" fmla="*/ 584 h 5246"/>
                <a:gd name="T74" fmla="*/ 2406 w 2783"/>
                <a:gd name="T75" fmla="*/ 522 h 5246"/>
                <a:gd name="T76" fmla="*/ 2316 w 2783"/>
                <a:gd name="T77" fmla="*/ 501 h 5246"/>
                <a:gd name="T78" fmla="*/ 2309 w 2783"/>
                <a:gd name="T79" fmla="*/ 424 h 5246"/>
                <a:gd name="T80" fmla="*/ 2316 w 2783"/>
                <a:gd name="T81" fmla="*/ 271 h 5246"/>
                <a:gd name="T82" fmla="*/ 2219 w 2783"/>
                <a:gd name="T83" fmla="*/ 257 h 5246"/>
                <a:gd name="T84" fmla="*/ 2135 w 2783"/>
                <a:gd name="T85" fmla="*/ 243 h 5246"/>
                <a:gd name="T86" fmla="*/ 2045 w 2783"/>
                <a:gd name="T87" fmla="*/ 167 h 5246"/>
                <a:gd name="T88" fmla="*/ 1899 w 2783"/>
                <a:gd name="T89" fmla="*/ 139 h 5246"/>
                <a:gd name="T90" fmla="*/ 1822 w 2783"/>
                <a:gd name="T91" fmla="*/ 28 h 5246"/>
                <a:gd name="T92" fmla="*/ 1662 w 2783"/>
                <a:gd name="T93" fmla="*/ 35 h 5246"/>
                <a:gd name="T94" fmla="*/ 1634 w 2783"/>
                <a:gd name="T95" fmla="*/ 229 h 5246"/>
                <a:gd name="T96" fmla="*/ 1328 w 2783"/>
                <a:gd name="T97" fmla="*/ 452 h 5246"/>
                <a:gd name="T98" fmla="*/ 1050 w 2783"/>
                <a:gd name="T99" fmla="*/ 751 h 5246"/>
                <a:gd name="T100" fmla="*/ 473 w 2783"/>
                <a:gd name="T101" fmla="*/ 918 h 5246"/>
                <a:gd name="T102" fmla="*/ 69 w 2783"/>
                <a:gd name="T103" fmla="*/ 716 h 5246"/>
                <a:gd name="T104" fmla="*/ 34 w 2783"/>
                <a:gd name="T105" fmla="*/ 1092 h 5246"/>
                <a:gd name="T106" fmla="*/ 13 w 2783"/>
                <a:gd name="T107" fmla="*/ 1391 h 5246"/>
                <a:gd name="T108" fmla="*/ 125 w 2783"/>
                <a:gd name="T109" fmla="*/ 1454 h 5246"/>
                <a:gd name="T110" fmla="*/ 285 w 2783"/>
                <a:gd name="T111" fmla="*/ 1523 h 5246"/>
                <a:gd name="T112" fmla="*/ 410 w 2783"/>
                <a:gd name="T113" fmla="*/ 2003 h 5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83" h="5246">
                  <a:moveTo>
                    <a:pt x="556" y="2198"/>
                  </a:moveTo>
                  <a:lnTo>
                    <a:pt x="542" y="2240"/>
                  </a:lnTo>
                  <a:lnTo>
                    <a:pt x="542" y="2303"/>
                  </a:lnTo>
                  <a:lnTo>
                    <a:pt x="528" y="2372"/>
                  </a:lnTo>
                  <a:lnTo>
                    <a:pt x="528" y="2400"/>
                  </a:lnTo>
                  <a:lnTo>
                    <a:pt x="556" y="2476"/>
                  </a:lnTo>
                  <a:lnTo>
                    <a:pt x="584" y="2553"/>
                  </a:lnTo>
                  <a:lnTo>
                    <a:pt x="577" y="2595"/>
                  </a:lnTo>
                  <a:lnTo>
                    <a:pt x="549" y="2622"/>
                  </a:lnTo>
                  <a:lnTo>
                    <a:pt x="507" y="2650"/>
                  </a:lnTo>
                  <a:lnTo>
                    <a:pt x="445" y="2657"/>
                  </a:lnTo>
                  <a:lnTo>
                    <a:pt x="431" y="2650"/>
                  </a:lnTo>
                  <a:lnTo>
                    <a:pt x="396" y="2685"/>
                  </a:lnTo>
                  <a:lnTo>
                    <a:pt x="445" y="2692"/>
                  </a:lnTo>
                  <a:lnTo>
                    <a:pt x="452" y="2734"/>
                  </a:lnTo>
                  <a:lnTo>
                    <a:pt x="452" y="2755"/>
                  </a:lnTo>
                  <a:lnTo>
                    <a:pt x="424" y="2817"/>
                  </a:lnTo>
                  <a:lnTo>
                    <a:pt x="431" y="2935"/>
                  </a:lnTo>
                  <a:lnTo>
                    <a:pt x="445" y="2984"/>
                  </a:lnTo>
                  <a:lnTo>
                    <a:pt x="486" y="3012"/>
                  </a:lnTo>
                  <a:lnTo>
                    <a:pt x="486" y="3054"/>
                  </a:lnTo>
                  <a:lnTo>
                    <a:pt x="494" y="3061"/>
                  </a:lnTo>
                  <a:lnTo>
                    <a:pt x="521" y="2998"/>
                  </a:lnTo>
                  <a:lnTo>
                    <a:pt x="542" y="2977"/>
                  </a:lnTo>
                  <a:lnTo>
                    <a:pt x="514" y="2991"/>
                  </a:lnTo>
                  <a:lnTo>
                    <a:pt x="514" y="2984"/>
                  </a:lnTo>
                  <a:lnTo>
                    <a:pt x="494" y="2991"/>
                  </a:lnTo>
                  <a:lnTo>
                    <a:pt x="514" y="2963"/>
                  </a:lnTo>
                  <a:lnTo>
                    <a:pt x="556" y="2949"/>
                  </a:lnTo>
                  <a:lnTo>
                    <a:pt x="605" y="2949"/>
                  </a:lnTo>
                  <a:lnTo>
                    <a:pt x="612" y="2949"/>
                  </a:lnTo>
                  <a:lnTo>
                    <a:pt x="577" y="2963"/>
                  </a:lnTo>
                  <a:lnTo>
                    <a:pt x="640" y="2963"/>
                  </a:lnTo>
                  <a:lnTo>
                    <a:pt x="661" y="3012"/>
                  </a:lnTo>
                  <a:lnTo>
                    <a:pt x="674" y="3026"/>
                  </a:lnTo>
                  <a:lnTo>
                    <a:pt x="688" y="3130"/>
                  </a:lnTo>
                  <a:lnTo>
                    <a:pt x="723" y="3144"/>
                  </a:lnTo>
                  <a:lnTo>
                    <a:pt x="702" y="3158"/>
                  </a:lnTo>
                  <a:lnTo>
                    <a:pt x="688" y="3130"/>
                  </a:lnTo>
                  <a:lnTo>
                    <a:pt x="681" y="3179"/>
                  </a:lnTo>
                  <a:lnTo>
                    <a:pt x="619" y="3297"/>
                  </a:lnTo>
                  <a:lnTo>
                    <a:pt x="681" y="3221"/>
                  </a:lnTo>
                  <a:lnTo>
                    <a:pt x="605" y="3353"/>
                  </a:lnTo>
                  <a:lnTo>
                    <a:pt x="619" y="3374"/>
                  </a:lnTo>
                  <a:lnTo>
                    <a:pt x="626" y="3374"/>
                  </a:lnTo>
                  <a:lnTo>
                    <a:pt x="646" y="3388"/>
                  </a:lnTo>
                  <a:lnTo>
                    <a:pt x="653" y="3408"/>
                  </a:lnTo>
                  <a:lnTo>
                    <a:pt x="688" y="3395"/>
                  </a:lnTo>
                  <a:lnTo>
                    <a:pt x="702" y="3416"/>
                  </a:lnTo>
                  <a:lnTo>
                    <a:pt x="709" y="3443"/>
                  </a:lnTo>
                  <a:lnTo>
                    <a:pt x="674" y="3422"/>
                  </a:lnTo>
                  <a:lnTo>
                    <a:pt x="626" y="3429"/>
                  </a:lnTo>
                  <a:lnTo>
                    <a:pt x="626" y="3416"/>
                  </a:lnTo>
                  <a:lnTo>
                    <a:pt x="605" y="3388"/>
                  </a:lnTo>
                  <a:lnTo>
                    <a:pt x="577" y="3381"/>
                  </a:lnTo>
                  <a:lnTo>
                    <a:pt x="591" y="3374"/>
                  </a:lnTo>
                  <a:lnTo>
                    <a:pt x="521" y="3256"/>
                  </a:lnTo>
                  <a:lnTo>
                    <a:pt x="514" y="3283"/>
                  </a:lnTo>
                  <a:lnTo>
                    <a:pt x="514" y="3381"/>
                  </a:lnTo>
                  <a:lnTo>
                    <a:pt x="514" y="3443"/>
                  </a:lnTo>
                  <a:lnTo>
                    <a:pt x="514" y="3471"/>
                  </a:lnTo>
                  <a:lnTo>
                    <a:pt x="521" y="3492"/>
                  </a:lnTo>
                  <a:lnTo>
                    <a:pt x="521" y="3548"/>
                  </a:lnTo>
                  <a:lnTo>
                    <a:pt x="528" y="3583"/>
                  </a:lnTo>
                  <a:lnTo>
                    <a:pt x="542" y="3617"/>
                  </a:lnTo>
                  <a:lnTo>
                    <a:pt x="521" y="3742"/>
                  </a:lnTo>
                  <a:lnTo>
                    <a:pt x="424" y="3889"/>
                  </a:lnTo>
                  <a:lnTo>
                    <a:pt x="410" y="3937"/>
                  </a:lnTo>
                  <a:lnTo>
                    <a:pt x="417" y="3951"/>
                  </a:lnTo>
                  <a:lnTo>
                    <a:pt x="431" y="3972"/>
                  </a:lnTo>
                  <a:lnTo>
                    <a:pt x="452" y="3979"/>
                  </a:lnTo>
                  <a:lnTo>
                    <a:pt x="431" y="4069"/>
                  </a:lnTo>
                  <a:lnTo>
                    <a:pt x="396" y="4104"/>
                  </a:lnTo>
                  <a:lnTo>
                    <a:pt x="396" y="4132"/>
                  </a:lnTo>
                  <a:lnTo>
                    <a:pt x="396" y="4118"/>
                  </a:lnTo>
                  <a:lnTo>
                    <a:pt x="410" y="4139"/>
                  </a:lnTo>
                  <a:lnTo>
                    <a:pt x="417" y="4174"/>
                  </a:lnTo>
                  <a:lnTo>
                    <a:pt x="417" y="4195"/>
                  </a:lnTo>
                  <a:lnTo>
                    <a:pt x="431" y="4202"/>
                  </a:lnTo>
                  <a:lnTo>
                    <a:pt x="473" y="4229"/>
                  </a:lnTo>
                  <a:lnTo>
                    <a:pt x="486" y="4271"/>
                  </a:lnTo>
                  <a:lnTo>
                    <a:pt x="486" y="4327"/>
                  </a:lnTo>
                  <a:lnTo>
                    <a:pt x="424" y="4403"/>
                  </a:lnTo>
                  <a:lnTo>
                    <a:pt x="389" y="4438"/>
                  </a:lnTo>
                  <a:lnTo>
                    <a:pt x="389" y="4494"/>
                  </a:lnTo>
                  <a:lnTo>
                    <a:pt x="396" y="4501"/>
                  </a:lnTo>
                  <a:lnTo>
                    <a:pt x="424" y="4508"/>
                  </a:lnTo>
                  <a:lnTo>
                    <a:pt x="452" y="4598"/>
                  </a:lnTo>
                  <a:lnTo>
                    <a:pt x="445" y="4556"/>
                  </a:lnTo>
                  <a:lnTo>
                    <a:pt x="486" y="4598"/>
                  </a:lnTo>
                  <a:lnTo>
                    <a:pt x="486" y="4661"/>
                  </a:lnTo>
                  <a:lnTo>
                    <a:pt x="494" y="4696"/>
                  </a:lnTo>
                  <a:lnTo>
                    <a:pt x="542" y="4688"/>
                  </a:lnTo>
                  <a:lnTo>
                    <a:pt x="577" y="4758"/>
                  </a:lnTo>
                  <a:lnTo>
                    <a:pt x="549" y="4821"/>
                  </a:lnTo>
                  <a:lnTo>
                    <a:pt x="528" y="4807"/>
                  </a:lnTo>
                  <a:lnTo>
                    <a:pt x="507" y="4751"/>
                  </a:lnTo>
                  <a:lnTo>
                    <a:pt x="480" y="4716"/>
                  </a:lnTo>
                  <a:lnTo>
                    <a:pt x="410" y="4730"/>
                  </a:lnTo>
                  <a:lnTo>
                    <a:pt x="382" y="4702"/>
                  </a:lnTo>
                  <a:lnTo>
                    <a:pt x="361" y="4737"/>
                  </a:lnTo>
                  <a:lnTo>
                    <a:pt x="361" y="4758"/>
                  </a:lnTo>
                  <a:lnTo>
                    <a:pt x="354" y="4765"/>
                  </a:lnTo>
                  <a:lnTo>
                    <a:pt x="389" y="4897"/>
                  </a:lnTo>
                  <a:lnTo>
                    <a:pt x="410" y="4925"/>
                  </a:lnTo>
                  <a:lnTo>
                    <a:pt x="452" y="5036"/>
                  </a:lnTo>
                  <a:lnTo>
                    <a:pt x="480" y="5036"/>
                  </a:lnTo>
                  <a:lnTo>
                    <a:pt x="507" y="5015"/>
                  </a:lnTo>
                  <a:lnTo>
                    <a:pt x="521" y="4960"/>
                  </a:lnTo>
                  <a:lnTo>
                    <a:pt x="528" y="4855"/>
                  </a:lnTo>
                  <a:lnTo>
                    <a:pt x="528" y="4848"/>
                  </a:lnTo>
                  <a:lnTo>
                    <a:pt x="584" y="4807"/>
                  </a:lnTo>
                  <a:lnTo>
                    <a:pt x="563" y="4807"/>
                  </a:lnTo>
                  <a:lnTo>
                    <a:pt x="563" y="4793"/>
                  </a:lnTo>
                  <a:lnTo>
                    <a:pt x="584" y="4758"/>
                  </a:lnTo>
                  <a:lnTo>
                    <a:pt x="591" y="4765"/>
                  </a:lnTo>
                  <a:lnTo>
                    <a:pt x="612" y="4758"/>
                  </a:lnTo>
                  <a:lnTo>
                    <a:pt x="619" y="4765"/>
                  </a:lnTo>
                  <a:lnTo>
                    <a:pt x="626" y="4786"/>
                  </a:lnTo>
                  <a:lnTo>
                    <a:pt x="619" y="4800"/>
                  </a:lnTo>
                  <a:lnTo>
                    <a:pt x="619" y="4807"/>
                  </a:lnTo>
                  <a:lnTo>
                    <a:pt x="640" y="4807"/>
                  </a:lnTo>
                  <a:lnTo>
                    <a:pt x="640" y="4793"/>
                  </a:lnTo>
                  <a:lnTo>
                    <a:pt x="681" y="4848"/>
                  </a:lnTo>
                  <a:lnTo>
                    <a:pt x="681" y="4835"/>
                  </a:lnTo>
                  <a:lnTo>
                    <a:pt x="688" y="4848"/>
                  </a:lnTo>
                  <a:lnTo>
                    <a:pt x="723" y="4890"/>
                  </a:lnTo>
                  <a:lnTo>
                    <a:pt x="709" y="4932"/>
                  </a:lnTo>
                  <a:lnTo>
                    <a:pt x="723" y="5002"/>
                  </a:lnTo>
                  <a:lnTo>
                    <a:pt x="751" y="5036"/>
                  </a:lnTo>
                  <a:lnTo>
                    <a:pt x="779" y="5029"/>
                  </a:lnTo>
                  <a:lnTo>
                    <a:pt x="779" y="5036"/>
                  </a:lnTo>
                  <a:lnTo>
                    <a:pt x="786" y="5050"/>
                  </a:lnTo>
                  <a:lnTo>
                    <a:pt x="793" y="5113"/>
                  </a:lnTo>
                  <a:lnTo>
                    <a:pt x="786" y="5134"/>
                  </a:lnTo>
                  <a:lnTo>
                    <a:pt x="779" y="5182"/>
                  </a:lnTo>
                  <a:lnTo>
                    <a:pt x="834" y="5182"/>
                  </a:lnTo>
                  <a:lnTo>
                    <a:pt x="834" y="5217"/>
                  </a:lnTo>
                  <a:lnTo>
                    <a:pt x="820" y="5231"/>
                  </a:lnTo>
                  <a:lnTo>
                    <a:pt x="848" y="5245"/>
                  </a:lnTo>
                  <a:lnTo>
                    <a:pt x="855" y="5210"/>
                  </a:lnTo>
                  <a:lnTo>
                    <a:pt x="848" y="5182"/>
                  </a:lnTo>
                  <a:lnTo>
                    <a:pt x="876" y="5182"/>
                  </a:lnTo>
                  <a:lnTo>
                    <a:pt x="869" y="5155"/>
                  </a:lnTo>
                  <a:lnTo>
                    <a:pt x="876" y="5148"/>
                  </a:lnTo>
                  <a:lnTo>
                    <a:pt x="918" y="5127"/>
                  </a:lnTo>
                  <a:lnTo>
                    <a:pt x="953" y="5113"/>
                  </a:lnTo>
                  <a:lnTo>
                    <a:pt x="967" y="5092"/>
                  </a:lnTo>
                  <a:lnTo>
                    <a:pt x="973" y="5085"/>
                  </a:lnTo>
                  <a:lnTo>
                    <a:pt x="1050" y="5134"/>
                  </a:lnTo>
                  <a:lnTo>
                    <a:pt x="1071" y="5175"/>
                  </a:lnTo>
                  <a:lnTo>
                    <a:pt x="1099" y="5196"/>
                  </a:lnTo>
                  <a:lnTo>
                    <a:pt x="1106" y="5161"/>
                  </a:lnTo>
                  <a:lnTo>
                    <a:pt x="1113" y="5182"/>
                  </a:lnTo>
                  <a:lnTo>
                    <a:pt x="1140" y="5196"/>
                  </a:lnTo>
                  <a:lnTo>
                    <a:pt x="1147" y="5217"/>
                  </a:lnTo>
                  <a:lnTo>
                    <a:pt x="1196" y="5217"/>
                  </a:lnTo>
                  <a:lnTo>
                    <a:pt x="1273" y="5134"/>
                  </a:lnTo>
                  <a:lnTo>
                    <a:pt x="1280" y="5120"/>
                  </a:lnTo>
                  <a:lnTo>
                    <a:pt x="1412" y="4995"/>
                  </a:lnTo>
                  <a:lnTo>
                    <a:pt x="1433" y="4981"/>
                  </a:lnTo>
                  <a:lnTo>
                    <a:pt x="1440" y="4967"/>
                  </a:lnTo>
                  <a:lnTo>
                    <a:pt x="1447" y="4981"/>
                  </a:lnTo>
                  <a:lnTo>
                    <a:pt x="1467" y="4953"/>
                  </a:lnTo>
                  <a:lnTo>
                    <a:pt x="1467" y="4897"/>
                  </a:lnTo>
                  <a:lnTo>
                    <a:pt x="1495" y="4821"/>
                  </a:lnTo>
                  <a:lnTo>
                    <a:pt x="1447" y="4737"/>
                  </a:lnTo>
                  <a:lnTo>
                    <a:pt x="1440" y="4688"/>
                  </a:lnTo>
                  <a:lnTo>
                    <a:pt x="1467" y="4598"/>
                  </a:lnTo>
                  <a:lnTo>
                    <a:pt x="1530" y="4521"/>
                  </a:lnTo>
                  <a:lnTo>
                    <a:pt x="1599" y="4487"/>
                  </a:lnTo>
                  <a:lnTo>
                    <a:pt x="1669" y="4542"/>
                  </a:lnTo>
                  <a:lnTo>
                    <a:pt x="1697" y="4542"/>
                  </a:lnTo>
                  <a:lnTo>
                    <a:pt x="1697" y="4529"/>
                  </a:lnTo>
                  <a:lnTo>
                    <a:pt x="1697" y="4501"/>
                  </a:lnTo>
                  <a:lnTo>
                    <a:pt x="1718" y="4473"/>
                  </a:lnTo>
                  <a:lnTo>
                    <a:pt x="1801" y="4445"/>
                  </a:lnTo>
                  <a:lnTo>
                    <a:pt x="1850" y="4473"/>
                  </a:lnTo>
                  <a:lnTo>
                    <a:pt x="1920" y="4494"/>
                  </a:lnTo>
                  <a:lnTo>
                    <a:pt x="1954" y="4508"/>
                  </a:lnTo>
                  <a:lnTo>
                    <a:pt x="1989" y="4542"/>
                  </a:lnTo>
                  <a:lnTo>
                    <a:pt x="2059" y="4591"/>
                  </a:lnTo>
                  <a:lnTo>
                    <a:pt x="2066" y="4619"/>
                  </a:lnTo>
                  <a:lnTo>
                    <a:pt x="2087" y="4633"/>
                  </a:lnTo>
                  <a:lnTo>
                    <a:pt x="2087" y="4626"/>
                  </a:lnTo>
                  <a:lnTo>
                    <a:pt x="2121" y="4654"/>
                  </a:lnTo>
                  <a:lnTo>
                    <a:pt x="2149" y="4668"/>
                  </a:lnTo>
                  <a:lnTo>
                    <a:pt x="2198" y="4661"/>
                  </a:lnTo>
                  <a:lnTo>
                    <a:pt x="2247" y="4661"/>
                  </a:lnTo>
                  <a:lnTo>
                    <a:pt x="2260" y="4688"/>
                  </a:lnTo>
                  <a:lnTo>
                    <a:pt x="2260" y="4716"/>
                  </a:lnTo>
                  <a:lnTo>
                    <a:pt x="2281" y="4730"/>
                  </a:lnTo>
                  <a:lnTo>
                    <a:pt x="2288" y="4675"/>
                  </a:lnTo>
                  <a:lnTo>
                    <a:pt x="2323" y="4661"/>
                  </a:lnTo>
                  <a:lnTo>
                    <a:pt x="2344" y="4654"/>
                  </a:lnTo>
                  <a:lnTo>
                    <a:pt x="2358" y="4619"/>
                  </a:lnTo>
                  <a:lnTo>
                    <a:pt x="2358" y="4598"/>
                  </a:lnTo>
                  <a:lnTo>
                    <a:pt x="2379" y="4563"/>
                  </a:lnTo>
                  <a:lnTo>
                    <a:pt x="2358" y="4535"/>
                  </a:lnTo>
                  <a:lnTo>
                    <a:pt x="2358" y="4424"/>
                  </a:lnTo>
                  <a:lnTo>
                    <a:pt x="2420" y="4299"/>
                  </a:lnTo>
                  <a:lnTo>
                    <a:pt x="2462" y="4292"/>
                  </a:lnTo>
                  <a:lnTo>
                    <a:pt x="2414" y="4236"/>
                  </a:lnTo>
                  <a:lnTo>
                    <a:pt x="2427" y="4083"/>
                  </a:lnTo>
                  <a:lnTo>
                    <a:pt x="2448" y="4035"/>
                  </a:lnTo>
                  <a:lnTo>
                    <a:pt x="2483" y="3937"/>
                  </a:lnTo>
                  <a:lnTo>
                    <a:pt x="2476" y="3868"/>
                  </a:lnTo>
                  <a:lnTo>
                    <a:pt x="2462" y="3805"/>
                  </a:lnTo>
                  <a:lnTo>
                    <a:pt x="2483" y="3749"/>
                  </a:lnTo>
                  <a:lnTo>
                    <a:pt x="2490" y="3742"/>
                  </a:lnTo>
                  <a:lnTo>
                    <a:pt x="2504" y="3603"/>
                  </a:lnTo>
                  <a:lnTo>
                    <a:pt x="2490" y="3568"/>
                  </a:lnTo>
                  <a:lnTo>
                    <a:pt x="2490" y="3520"/>
                  </a:lnTo>
                  <a:lnTo>
                    <a:pt x="2504" y="3485"/>
                  </a:lnTo>
                  <a:lnTo>
                    <a:pt x="2511" y="3429"/>
                  </a:lnTo>
                  <a:lnTo>
                    <a:pt x="2525" y="3408"/>
                  </a:lnTo>
                  <a:lnTo>
                    <a:pt x="2539" y="3374"/>
                  </a:lnTo>
                  <a:lnTo>
                    <a:pt x="2539" y="3353"/>
                  </a:lnTo>
                  <a:lnTo>
                    <a:pt x="2525" y="3214"/>
                  </a:lnTo>
                  <a:lnTo>
                    <a:pt x="2539" y="3186"/>
                  </a:lnTo>
                  <a:lnTo>
                    <a:pt x="2560" y="3082"/>
                  </a:lnTo>
                  <a:lnTo>
                    <a:pt x="2546" y="3047"/>
                  </a:lnTo>
                  <a:lnTo>
                    <a:pt x="2553" y="2935"/>
                  </a:lnTo>
                  <a:lnTo>
                    <a:pt x="2587" y="2929"/>
                  </a:lnTo>
                  <a:lnTo>
                    <a:pt x="2608" y="2915"/>
                  </a:lnTo>
                  <a:lnTo>
                    <a:pt x="2587" y="2894"/>
                  </a:lnTo>
                  <a:lnTo>
                    <a:pt x="2573" y="2894"/>
                  </a:lnTo>
                  <a:lnTo>
                    <a:pt x="2553" y="2866"/>
                  </a:lnTo>
                  <a:lnTo>
                    <a:pt x="2553" y="2789"/>
                  </a:lnTo>
                  <a:lnTo>
                    <a:pt x="2560" y="2768"/>
                  </a:lnTo>
                  <a:lnTo>
                    <a:pt x="2587" y="2692"/>
                  </a:lnTo>
                  <a:lnTo>
                    <a:pt x="2615" y="2650"/>
                  </a:lnTo>
                  <a:lnTo>
                    <a:pt x="2622" y="2567"/>
                  </a:lnTo>
                  <a:lnTo>
                    <a:pt x="2580" y="2532"/>
                  </a:lnTo>
                  <a:lnTo>
                    <a:pt x="2539" y="2490"/>
                  </a:lnTo>
                  <a:lnTo>
                    <a:pt x="2504" y="2428"/>
                  </a:lnTo>
                  <a:lnTo>
                    <a:pt x="2476" y="2365"/>
                  </a:lnTo>
                  <a:lnTo>
                    <a:pt x="2455" y="2268"/>
                  </a:lnTo>
                  <a:lnTo>
                    <a:pt x="2462" y="2149"/>
                  </a:lnTo>
                  <a:lnTo>
                    <a:pt x="2539" y="2038"/>
                  </a:lnTo>
                  <a:lnTo>
                    <a:pt x="2643" y="1920"/>
                  </a:lnTo>
                  <a:lnTo>
                    <a:pt x="2678" y="1906"/>
                  </a:lnTo>
                  <a:lnTo>
                    <a:pt x="2713" y="1788"/>
                  </a:lnTo>
                  <a:lnTo>
                    <a:pt x="2733" y="1781"/>
                  </a:lnTo>
                  <a:lnTo>
                    <a:pt x="2754" y="1718"/>
                  </a:lnTo>
                  <a:lnTo>
                    <a:pt x="2782" y="1607"/>
                  </a:lnTo>
                  <a:lnTo>
                    <a:pt x="2740" y="1572"/>
                  </a:lnTo>
                  <a:lnTo>
                    <a:pt x="2720" y="1509"/>
                  </a:lnTo>
                  <a:lnTo>
                    <a:pt x="2685" y="1475"/>
                  </a:lnTo>
                  <a:lnTo>
                    <a:pt x="2657" y="1419"/>
                  </a:lnTo>
                  <a:lnTo>
                    <a:pt x="2643" y="1329"/>
                  </a:lnTo>
                  <a:lnTo>
                    <a:pt x="2650" y="1315"/>
                  </a:lnTo>
                  <a:lnTo>
                    <a:pt x="2650" y="1308"/>
                  </a:lnTo>
                  <a:lnTo>
                    <a:pt x="2650" y="1252"/>
                  </a:lnTo>
                  <a:lnTo>
                    <a:pt x="2615" y="1224"/>
                  </a:lnTo>
                  <a:lnTo>
                    <a:pt x="2601" y="1162"/>
                  </a:lnTo>
                  <a:lnTo>
                    <a:pt x="2601" y="1099"/>
                  </a:lnTo>
                  <a:lnTo>
                    <a:pt x="2560" y="1085"/>
                  </a:lnTo>
                  <a:lnTo>
                    <a:pt x="2525" y="1023"/>
                  </a:lnTo>
                  <a:lnTo>
                    <a:pt x="2546" y="988"/>
                  </a:lnTo>
                  <a:lnTo>
                    <a:pt x="2560" y="981"/>
                  </a:lnTo>
                  <a:lnTo>
                    <a:pt x="2546" y="946"/>
                  </a:lnTo>
                  <a:lnTo>
                    <a:pt x="2573" y="918"/>
                  </a:lnTo>
                  <a:lnTo>
                    <a:pt x="2601" y="925"/>
                  </a:lnTo>
                  <a:lnTo>
                    <a:pt x="2615" y="911"/>
                  </a:lnTo>
                  <a:lnTo>
                    <a:pt x="2573" y="897"/>
                  </a:lnTo>
                  <a:lnTo>
                    <a:pt x="2553" y="883"/>
                  </a:lnTo>
                  <a:lnTo>
                    <a:pt x="2525" y="869"/>
                  </a:lnTo>
                  <a:lnTo>
                    <a:pt x="2511" y="883"/>
                  </a:lnTo>
                  <a:lnTo>
                    <a:pt x="2504" y="856"/>
                  </a:lnTo>
                  <a:lnTo>
                    <a:pt x="2504" y="835"/>
                  </a:lnTo>
                  <a:lnTo>
                    <a:pt x="2490" y="835"/>
                  </a:lnTo>
                  <a:lnTo>
                    <a:pt x="2476" y="828"/>
                  </a:lnTo>
                  <a:lnTo>
                    <a:pt x="2462" y="821"/>
                  </a:lnTo>
                  <a:lnTo>
                    <a:pt x="2441" y="793"/>
                  </a:lnTo>
                  <a:lnTo>
                    <a:pt x="2483" y="751"/>
                  </a:lnTo>
                  <a:lnTo>
                    <a:pt x="2441" y="737"/>
                  </a:lnTo>
                  <a:lnTo>
                    <a:pt x="2386" y="786"/>
                  </a:lnTo>
                  <a:lnTo>
                    <a:pt x="2365" y="758"/>
                  </a:lnTo>
                  <a:lnTo>
                    <a:pt x="2351" y="737"/>
                  </a:lnTo>
                  <a:lnTo>
                    <a:pt x="2330" y="751"/>
                  </a:lnTo>
                  <a:lnTo>
                    <a:pt x="2323" y="737"/>
                  </a:lnTo>
                  <a:lnTo>
                    <a:pt x="2254" y="751"/>
                  </a:lnTo>
                  <a:lnTo>
                    <a:pt x="2247" y="737"/>
                  </a:lnTo>
                  <a:lnTo>
                    <a:pt x="2281" y="730"/>
                  </a:lnTo>
                  <a:lnTo>
                    <a:pt x="2254" y="723"/>
                  </a:lnTo>
                  <a:lnTo>
                    <a:pt x="2309" y="716"/>
                  </a:lnTo>
                  <a:lnTo>
                    <a:pt x="2323" y="723"/>
                  </a:lnTo>
                  <a:lnTo>
                    <a:pt x="2365" y="723"/>
                  </a:lnTo>
                  <a:lnTo>
                    <a:pt x="2365" y="689"/>
                  </a:lnTo>
                  <a:lnTo>
                    <a:pt x="2365" y="682"/>
                  </a:lnTo>
                  <a:lnTo>
                    <a:pt x="2379" y="661"/>
                  </a:lnTo>
                  <a:lnTo>
                    <a:pt x="2393" y="640"/>
                  </a:lnTo>
                  <a:lnTo>
                    <a:pt x="2386" y="626"/>
                  </a:lnTo>
                  <a:lnTo>
                    <a:pt x="2393" y="591"/>
                  </a:lnTo>
                  <a:lnTo>
                    <a:pt x="2414" y="584"/>
                  </a:lnTo>
                  <a:lnTo>
                    <a:pt x="2441" y="563"/>
                  </a:lnTo>
                  <a:lnTo>
                    <a:pt x="2455" y="570"/>
                  </a:lnTo>
                  <a:lnTo>
                    <a:pt x="2483" y="591"/>
                  </a:lnTo>
                  <a:lnTo>
                    <a:pt x="2504" y="591"/>
                  </a:lnTo>
                  <a:lnTo>
                    <a:pt x="2518" y="570"/>
                  </a:lnTo>
                  <a:lnTo>
                    <a:pt x="2483" y="563"/>
                  </a:lnTo>
                  <a:lnTo>
                    <a:pt x="2448" y="550"/>
                  </a:lnTo>
                  <a:lnTo>
                    <a:pt x="2406" y="522"/>
                  </a:lnTo>
                  <a:lnTo>
                    <a:pt x="2379" y="535"/>
                  </a:lnTo>
                  <a:lnTo>
                    <a:pt x="2365" y="556"/>
                  </a:lnTo>
                  <a:lnTo>
                    <a:pt x="2351" y="550"/>
                  </a:lnTo>
                  <a:lnTo>
                    <a:pt x="2344" y="556"/>
                  </a:lnTo>
                  <a:lnTo>
                    <a:pt x="2351" y="522"/>
                  </a:lnTo>
                  <a:lnTo>
                    <a:pt x="2351" y="501"/>
                  </a:lnTo>
                  <a:lnTo>
                    <a:pt x="2344" y="487"/>
                  </a:lnTo>
                  <a:lnTo>
                    <a:pt x="2316" y="501"/>
                  </a:lnTo>
                  <a:lnTo>
                    <a:pt x="2288" y="508"/>
                  </a:lnTo>
                  <a:lnTo>
                    <a:pt x="2288" y="522"/>
                  </a:lnTo>
                  <a:lnTo>
                    <a:pt x="2281" y="550"/>
                  </a:lnTo>
                  <a:lnTo>
                    <a:pt x="2260" y="535"/>
                  </a:lnTo>
                  <a:lnTo>
                    <a:pt x="2274" y="508"/>
                  </a:lnTo>
                  <a:lnTo>
                    <a:pt x="2288" y="452"/>
                  </a:lnTo>
                  <a:lnTo>
                    <a:pt x="2295" y="438"/>
                  </a:lnTo>
                  <a:lnTo>
                    <a:pt x="2309" y="424"/>
                  </a:lnTo>
                  <a:lnTo>
                    <a:pt x="2295" y="403"/>
                  </a:lnTo>
                  <a:lnTo>
                    <a:pt x="2323" y="375"/>
                  </a:lnTo>
                  <a:lnTo>
                    <a:pt x="2330" y="389"/>
                  </a:lnTo>
                  <a:lnTo>
                    <a:pt x="2358" y="355"/>
                  </a:lnTo>
                  <a:lnTo>
                    <a:pt x="2358" y="341"/>
                  </a:lnTo>
                  <a:lnTo>
                    <a:pt x="2351" y="306"/>
                  </a:lnTo>
                  <a:lnTo>
                    <a:pt x="2316" y="306"/>
                  </a:lnTo>
                  <a:lnTo>
                    <a:pt x="2316" y="271"/>
                  </a:lnTo>
                  <a:lnTo>
                    <a:pt x="2295" y="264"/>
                  </a:lnTo>
                  <a:lnTo>
                    <a:pt x="2309" y="257"/>
                  </a:lnTo>
                  <a:lnTo>
                    <a:pt x="2295" y="236"/>
                  </a:lnTo>
                  <a:lnTo>
                    <a:pt x="2281" y="223"/>
                  </a:lnTo>
                  <a:lnTo>
                    <a:pt x="2274" y="236"/>
                  </a:lnTo>
                  <a:lnTo>
                    <a:pt x="2274" y="257"/>
                  </a:lnTo>
                  <a:lnTo>
                    <a:pt x="2233" y="257"/>
                  </a:lnTo>
                  <a:lnTo>
                    <a:pt x="2219" y="257"/>
                  </a:lnTo>
                  <a:lnTo>
                    <a:pt x="2191" y="264"/>
                  </a:lnTo>
                  <a:lnTo>
                    <a:pt x="2198" y="278"/>
                  </a:lnTo>
                  <a:lnTo>
                    <a:pt x="2191" y="292"/>
                  </a:lnTo>
                  <a:lnTo>
                    <a:pt x="2163" y="341"/>
                  </a:lnTo>
                  <a:lnTo>
                    <a:pt x="2149" y="355"/>
                  </a:lnTo>
                  <a:lnTo>
                    <a:pt x="2135" y="271"/>
                  </a:lnTo>
                  <a:lnTo>
                    <a:pt x="2149" y="271"/>
                  </a:lnTo>
                  <a:lnTo>
                    <a:pt x="2135" y="243"/>
                  </a:lnTo>
                  <a:lnTo>
                    <a:pt x="2121" y="229"/>
                  </a:lnTo>
                  <a:lnTo>
                    <a:pt x="2087" y="223"/>
                  </a:lnTo>
                  <a:lnTo>
                    <a:pt x="2100" y="208"/>
                  </a:lnTo>
                  <a:lnTo>
                    <a:pt x="2121" y="181"/>
                  </a:lnTo>
                  <a:lnTo>
                    <a:pt x="2093" y="174"/>
                  </a:lnTo>
                  <a:lnTo>
                    <a:pt x="2066" y="174"/>
                  </a:lnTo>
                  <a:lnTo>
                    <a:pt x="2059" y="160"/>
                  </a:lnTo>
                  <a:lnTo>
                    <a:pt x="2045" y="167"/>
                  </a:lnTo>
                  <a:lnTo>
                    <a:pt x="2024" y="125"/>
                  </a:lnTo>
                  <a:lnTo>
                    <a:pt x="1996" y="111"/>
                  </a:lnTo>
                  <a:lnTo>
                    <a:pt x="1968" y="132"/>
                  </a:lnTo>
                  <a:lnTo>
                    <a:pt x="1982" y="146"/>
                  </a:lnTo>
                  <a:lnTo>
                    <a:pt x="1968" y="160"/>
                  </a:lnTo>
                  <a:lnTo>
                    <a:pt x="1947" y="132"/>
                  </a:lnTo>
                  <a:lnTo>
                    <a:pt x="1926" y="146"/>
                  </a:lnTo>
                  <a:lnTo>
                    <a:pt x="1899" y="139"/>
                  </a:lnTo>
                  <a:lnTo>
                    <a:pt x="1906" y="125"/>
                  </a:lnTo>
                  <a:lnTo>
                    <a:pt x="1899" y="97"/>
                  </a:lnTo>
                  <a:lnTo>
                    <a:pt x="1885" y="125"/>
                  </a:lnTo>
                  <a:lnTo>
                    <a:pt x="1899" y="160"/>
                  </a:lnTo>
                  <a:lnTo>
                    <a:pt x="1864" y="139"/>
                  </a:lnTo>
                  <a:lnTo>
                    <a:pt x="1885" y="97"/>
                  </a:lnTo>
                  <a:lnTo>
                    <a:pt x="1871" y="49"/>
                  </a:lnTo>
                  <a:lnTo>
                    <a:pt x="1822" y="28"/>
                  </a:lnTo>
                  <a:lnTo>
                    <a:pt x="1815" y="0"/>
                  </a:lnTo>
                  <a:lnTo>
                    <a:pt x="1766" y="14"/>
                  </a:lnTo>
                  <a:lnTo>
                    <a:pt x="1739" y="42"/>
                  </a:lnTo>
                  <a:lnTo>
                    <a:pt x="1739" y="35"/>
                  </a:lnTo>
                  <a:lnTo>
                    <a:pt x="1725" y="28"/>
                  </a:lnTo>
                  <a:lnTo>
                    <a:pt x="1697" y="42"/>
                  </a:lnTo>
                  <a:lnTo>
                    <a:pt x="1676" y="42"/>
                  </a:lnTo>
                  <a:lnTo>
                    <a:pt x="1662" y="35"/>
                  </a:lnTo>
                  <a:lnTo>
                    <a:pt x="1655" y="42"/>
                  </a:lnTo>
                  <a:lnTo>
                    <a:pt x="1669" y="49"/>
                  </a:lnTo>
                  <a:lnTo>
                    <a:pt x="1697" y="62"/>
                  </a:lnTo>
                  <a:lnTo>
                    <a:pt x="1676" y="125"/>
                  </a:lnTo>
                  <a:lnTo>
                    <a:pt x="1690" y="160"/>
                  </a:lnTo>
                  <a:lnTo>
                    <a:pt x="1704" y="174"/>
                  </a:lnTo>
                  <a:lnTo>
                    <a:pt x="1690" y="208"/>
                  </a:lnTo>
                  <a:lnTo>
                    <a:pt x="1634" y="229"/>
                  </a:lnTo>
                  <a:lnTo>
                    <a:pt x="1620" y="236"/>
                  </a:lnTo>
                  <a:lnTo>
                    <a:pt x="1607" y="264"/>
                  </a:lnTo>
                  <a:lnTo>
                    <a:pt x="1530" y="292"/>
                  </a:lnTo>
                  <a:lnTo>
                    <a:pt x="1509" y="264"/>
                  </a:lnTo>
                  <a:lnTo>
                    <a:pt x="1460" y="292"/>
                  </a:lnTo>
                  <a:lnTo>
                    <a:pt x="1426" y="334"/>
                  </a:lnTo>
                  <a:lnTo>
                    <a:pt x="1391" y="369"/>
                  </a:lnTo>
                  <a:lnTo>
                    <a:pt x="1328" y="452"/>
                  </a:lnTo>
                  <a:lnTo>
                    <a:pt x="1293" y="487"/>
                  </a:lnTo>
                  <a:lnTo>
                    <a:pt x="1238" y="501"/>
                  </a:lnTo>
                  <a:lnTo>
                    <a:pt x="1238" y="508"/>
                  </a:lnTo>
                  <a:lnTo>
                    <a:pt x="1231" y="529"/>
                  </a:lnTo>
                  <a:lnTo>
                    <a:pt x="1217" y="535"/>
                  </a:lnTo>
                  <a:lnTo>
                    <a:pt x="1203" y="591"/>
                  </a:lnTo>
                  <a:lnTo>
                    <a:pt x="1099" y="716"/>
                  </a:lnTo>
                  <a:lnTo>
                    <a:pt x="1050" y="751"/>
                  </a:lnTo>
                  <a:lnTo>
                    <a:pt x="946" y="751"/>
                  </a:lnTo>
                  <a:lnTo>
                    <a:pt x="939" y="751"/>
                  </a:lnTo>
                  <a:lnTo>
                    <a:pt x="813" y="828"/>
                  </a:lnTo>
                  <a:lnTo>
                    <a:pt x="807" y="856"/>
                  </a:lnTo>
                  <a:lnTo>
                    <a:pt x="716" y="925"/>
                  </a:lnTo>
                  <a:lnTo>
                    <a:pt x="549" y="960"/>
                  </a:lnTo>
                  <a:lnTo>
                    <a:pt x="528" y="960"/>
                  </a:lnTo>
                  <a:lnTo>
                    <a:pt x="473" y="918"/>
                  </a:lnTo>
                  <a:lnTo>
                    <a:pt x="424" y="918"/>
                  </a:lnTo>
                  <a:lnTo>
                    <a:pt x="292" y="911"/>
                  </a:lnTo>
                  <a:lnTo>
                    <a:pt x="167" y="779"/>
                  </a:lnTo>
                  <a:lnTo>
                    <a:pt x="153" y="702"/>
                  </a:lnTo>
                  <a:lnTo>
                    <a:pt x="167" y="668"/>
                  </a:lnTo>
                  <a:lnTo>
                    <a:pt x="118" y="633"/>
                  </a:lnTo>
                  <a:lnTo>
                    <a:pt x="104" y="633"/>
                  </a:lnTo>
                  <a:lnTo>
                    <a:pt x="69" y="716"/>
                  </a:lnTo>
                  <a:lnTo>
                    <a:pt x="90" y="737"/>
                  </a:lnTo>
                  <a:lnTo>
                    <a:pt x="132" y="793"/>
                  </a:lnTo>
                  <a:lnTo>
                    <a:pt x="132" y="828"/>
                  </a:lnTo>
                  <a:lnTo>
                    <a:pt x="97" y="925"/>
                  </a:lnTo>
                  <a:lnTo>
                    <a:pt x="69" y="981"/>
                  </a:lnTo>
                  <a:lnTo>
                    <a:pt x="69" y="988"/>
                  </a:lnTo>
                  <a:lnTo>
                    <a:pt x="48" y="1023"/>
                  </a:lnTo>
                  <a:lnTo>
                    <a:pt x="34" y="1092"/>
                  </a:lnTo>
                  <a:lnTo>
                    <a:pt x="20" y="1120"/>
                  </a:lnTo>
                  <a:lnTo>
                    <a:pt x="0" y="1155"/>
                  </a:lnTo>
                  <a:lnTo>
                    <a:pt x="62" y="1224"/>
                  </a:lnTo>
                  <a:lnTo>
                    <a:pt x="118" y="1259"/>
                  </a:lnTo>
                  <a:lnTo>
                    <a:pt x="104" y="1280"/>
                  </a:lnTo>
                  <a:lnTo>
                    <a:pt x="69" y="1356"/>
                  </a:lnTo>
                  <a:lnTo>
                    <a:pt x="48" y="1377"/>
                  </a:lnTo>
                  <a:lnTo>
                    <a:pt x="13" y="1391"/>
                  </a:lnTo>
                  <a:lnTo>
                    <a:pt x="34" y="1488"/>
                  </a:lnTo>
                  <a:lnTo>
                    <a:pt x="48" y="1516"/>
                  </a:lnTo>
                  <a:lnTo>
                    <a:pt x="55" y="1475"/>
                  </a:lnTo>
                  <a:lnTo>
                    <a:pt x="62" y="1454"/>
                  </a:lnTo>
                  <a:lnTo>
                    <a:pt x="90" y="1419"/>
                  </a:lnTo>
                  <a:lnTo>
                    <a:pt x="97" y="1405"/>
                  </a:lnTo>
                  <a:lnTo>
                    <a:pt x="132" y="1440"/>
                  </a:lnTo>
                  <a:lnTo>
                    <a:pt x="125" y="1454"/>
                  </a:lnTo>
                  <a:lnTo>
                    <a:pt x="118" y="1461"/>
                  </a:lnTo>
                  <a:lnTo>
                    <a:pt x="104" y="1509"/>
                  </a:lnTo>
                  <a:lnTo>
                    <a:pt x="180" y="1502"/>
                  </a:lnTo>
                  <a:lnTo>
                    <a:pt x="194" y="1475"/>
                  </a:lnTo>
                  <a:lnTo>
                    <a:pt x="215" y="1475"/>
                  </a:lnTo>
                  <a:lnTo>
                    <a:pt x="243" y="1454"/>
                  </a:lnTo>
                  <a:lnTo>
                    <a:pt x="278" y="1461"/>
                  </a:lnTo>
                  <a:lnTo>
                    <a:pt x="285" y="1523"/>
                  </a:lnTo>
                  <a:lnTo>
                    <a:pt x="299" y="1544"/>
                  </a:lnTo>
                  <a:lnTo>
                    <a:pt x="333" y="1655"/>
                  </a:lnTo>
                  <a:lnTo>
                    <a:pt x="361" y="1655"/>
                  </a:lnTo>
                  <a:lnTo>
                    <a:pt x="382" y="1676"/>
                  </a:lnTo>
                  <a:lnTo>
                    <a:pt x="410" y="1732"/>
                  </a:lnTo>
                  <a:lnTo>
                    <a:pt x="431" y="1864"/>
                  </a:lnTo>
                  <a:lnTo>
                    <a:pt x="396" y="1969"/>
                  </a:lnTo>
                  <a:lnTo>
                    <a:pt x="410" y="2003"/>
                  </a:lnTo>
                  <a:lnTo>
                    <a:pt x="473" y="2010"/>
                  </a:lnTo>
                  <a:lnTo>
                    <a:pt x="494" y="2045"/>
                  </a:lnTo>
                  <a:lnTo>
                    <a:pt x="521" y="2059"/>
                  </a:lnTo>
                  <a:lnTo>
                    <a:pt x="556" y="2128"/>
                  </a:lnTo>
                  <a:lnTo>
                    <a:pt x="563" y="2163"/>
                  </a:lnTo>
                  <a:lnTo>
                    <a:pt x="556" y="2198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9BAB12C4-2E31-2A45-A08C-F5DCA7E9F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9419" y="8675169"/>
              <a:ext cx="107698" cy="134632"/>
            </a:xfrm>
            <a:custGeom>
              <a:avLst/>
              <a:gdLst>
                <a:gd name="T0" fmla="*/ 160 w 230"/>
                <a:gd name="T1" fmla="*/ 21 h 286"/>
                <a:gd name="T2" fmla="*/ 174 w 230"/>
                <a:gd name="T3" fmla="*/ 0 h 286"/>
                <a:gd name="T4" fmla="*/ 188 w 230"/>
                <a:gd name="T5" fmla="*/ 21 h 286"/>
                <a:gd name="T6" fmla="*/ 202 w 230"/>
                <a:gd name="T7" fmla="*/ 35 h 286"/>
                <a:gd name="T8" fmla="*/ 222 w 230"/>
                <a:gd name="T9" fmla="*/ 63 h 286"/>
                <a:gd name="T10" fmla="*/ 229 w 230"/>
                <a:gd name="T11" fmla="*/ 63 h 286"/>
                <a:gd name="T12" fmla="*/ 202 w 230"/>
                <a:gd name="T13" fmla="*/ 90 h 286"/>
                <a:gd name="T14" fmla="*/ 202 w 230"/>
                <a:gd name="T15" fmla="*/ 125 h 286"/>
                <a:gd name="T16" fmla="*/ 194 w 230"/>
                <a:gd name="T17" fmla="*/ 146 h 286"/>
                <a:gd name="T18" fmla="*/ 118 w 230"/>
                <a:gd name="T19" fmla="*/ 118 h 286"/>
                <a:gd name="T20" fmla="*/ 90 w 230"/>
                <a:gd name="T21" fmla="*/ 132 h 286"/>
                <a:gd name="T22" fmla="*/ 76 w 230"/>
                <a:gd name="T23" fmla="*/ 146 h 286"/>
                <a:gd name="T24" fmla="*/ 90 w 230"/>
                <a:gd name="T25" fmla="*/ 160 h 286"/>
                <a:gd name="T26" fmla="*/ 42 w 230"/>
                <a:gd name="T27" fmla="*/ 202 h 286"/>
                <a:gd name="T28" fmla="*/ 62 w 230"/>
                <a:gd name="T29" fmla="*/ 202 h 286"/>
                <a:gd name="T30" fmla="*/ 69 w 230"/>
                <a:gd name="T31" fmla="*/ 244 h 286"/>
                <a:gd name="T32" fmla="*/ 76 w 230"/>
                <a:gd name="T33" fmla="*/ 278 h 286"/>
                <a:gd name="T34" fmla="*/ 55 w 230"/>
                <a:gd name="T35" fmla="*/ 285 h 286"/>
                <a:gd name="T36" fmla="*/ 0 w 230"/>
                <a:gd name="T37" fmla="*/ 278 h 286"/>
                <a:gd name="T38" fmla="*/ 0 w 230"/>
                <a:gd name="T39" fmla="*/ 257 h 286"/>
                <a:gd name="T40" fmla="*/ 7 w 230"/>
                <a:gd name="T41" fmla="*/ 229 h 286"/>
                <a:gd name="T42" fmla="*/ 21 w 230"/>
                <a:gd name="T43" fmla="*/ 202 h 286"/>
                <a:gd name="T44" fmla="*/ 7 w 230"/>
                <a:gd name="T45" fmla="*/ 195 h 286"/>
                <a:gd name="T46" fmla="*/ 21 w 230"/>
                <a:gd name="T47" fmla="*/ 160 h 286"/>
                <a:gd name="T48" fmla="*/ 62 w 230"/>
                <a:gd name="T49" fmla="*/ 146 h 286"/>
                <a:gd name="T50" fmla="*/ 97 w 230"/>
                <a:gd name="T51" fmla="*/ 97 h 286"/>
                <a:gd name="T52" fmla="*/ 118 w 230"/>
                <a:gd name="T53" fmla="*/ 83 h 286"/>
                <a:gd name="T54" fmla="*/ 104 w 230"/>
                <a:gd name="T55" fmla="*/ 28 h 286"/>
                <a:gd name="T56" fmla="*/ 160 w 230"/>
                <a:gd name="T57" fmla="*/ 2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0" h="286">
                  <a:moveTo>
                    <a:pt x="160" y="21"/>
                  </a:moveTo>
                  <a:lnTo>
                    <a:pt x="174" y="0"/>
                  </a:lnTo>
                  <a:lnTo>
                    <a:pt x="188" y="21"/>
                  </a:lnTo>
                  <a:lnTo>
                    <a:pt x="202" y="35"/>
                  </a:lnTo>
                  <a:lnTo>
                    <a:pt x="222" y="63"/>
                  </a:lnTo>
                  <a:lnTo>
                    <a:pt x="229" y="63"/>
                  </a:lnTo>
                  <a:lnTo>
                    <a:pt x="202" y="90"/>
                  </a:lnTo>
                  <a:lnTo>
                    <a:pt x="202" y="125"/>
                  </a:lnTo>
                  <a:lnTo>
                    <a:pt x="194" y="146"/>
                  </a:lnTo>
                  <a:lnTo>
                    <a:pt x="118" y="118"/>
                  </a:lnTo>
                  <a:lnTo>
                    <a:pt x="90" y="132"/>
                  </a:lnTo>
                  <a:lnTo>
                    <a:pt x="76" y="146"/>
                  </a:lnTo>
                  <a:lnTo>
                    <a:pt x="90" y="160"/>
                  </a:lnTo>
                  <a:lnTo>
                    <a:pt x="42" y="202"/>
                  </a:lnTo>
                  <a:lnTo>
                    <a:pt x="62" y="202"/>
                  </a:lnTo>
                  <a:lnTo>
                    <a:pt x="69" y="244"/>
                  </a:lnTo>
                  <a:lnTo>
                    <a:pt x="76" y="278"/>
                  </a:lnTo>
                  <a:lnTo>
                    <a:pt x="55" y="285"/>
                  </a:lnTo>
                  <a:lnTo>
                    <a:pt x="0" y="278"/>
                  </a:lnTo>
                  <a:lnTo>
                    <a:pt x="0" y="257"/>
                  </a:lnTo>
                  <a:lnTo>
                    <a:pt x="7" y="229"/>
                  </a:lnTo>
                  <a:lnTo>
                    <a:pt x="21" y="202"/>
                  </a:lnTo>
                  <a:lnTo>
                    <a:pt x="7" y="195"/>
                  </a:lnTo>
                  <a:lnTo>
                    <a:pt x="21" y="160"/>
                  </a:lnTo>
                  <a:lnTo>
                    <a:pt x="62" y="146"/>
                  </a:lnTo>
                  <a:lnTo>
                    <a:pt x="97" y="97"/>
                  </a:lnTo>
                  <a:lnTo>
                    <a:pt x="118" y="83"/>
                  </a:lnTo>
                  <a:lnTo>
                    <a:pt x="104" y="28"/>
                  </a:lnTo>
                  <a:lnTo>
                    <a:pt x="160" y="21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D3743706-F787-EC4B-AB43-FFAA1F1F3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9776" y="10661494"/>
              <a:ext cx="68346" cy="95277"/>
            </a:xfrm>
            <a:custGeom>
              <a:avLst/>
              <a:gdLst>
                <a:gd name="T0" fmla="*/ 14 w 147"/>
                <a:gd name="T1" fmla="*/ 56 h 203"/>
                <a:gd name="T2" fmla="*/ 34 w 147"/>
                <a:gd name="T3" fmla="*/ 42 h 203"/>
                <a:gd name="T4" fmla="*/ 69 w 147"/>
                <a:gd name="T5" fmla="*/ 21 h 203"/>
                <a:gd name="T6" fmla="*/ 132 w 147"/>
                <a:gd name="T7" fmla="*/ 7 h 203"/>
                <a:gd name="T8" fmla="*/ 139 w 147"/>
                <a:gd name="T9" fmla="*/ 0 h 203"/>
                <a:gd name="T10" fmla="*/ 146 w 147"/>
                <a:gd name="T11" fmla="*/ 105 h 203"/>
                <a:gd name="T12" fmla="*/ 132 w 147"/>
                <a:gd name="T13" fmla="*/ 195 h 203"/>
                <a:gd name="T14" fmla="*/ 104 w 147"/>
                <a:gd name="T15" fmla="*/ 202 h 203"/>
                <a:gd name="T16" fmla="*/ 83 w 147"/>
                <a:gd name="T17" fmla="*/ 195 h 203"/>
                <a:gd name="T18" fmla="*/ 41 w 147"/>
                <a:gd name="T19" fmla="*/ 167 h 203"/>
                <a:gd name="T20" fmla="*/ 48 w 147"/>
                <a:gd name="T21" fmla="*/ 153 h 203"/>
                <a:gd name="T22" fmla="*/ 41 w 147"/>
                <a:gd name="T23" fmla="*/ 140 h 203"/>
                <a:gd name="T24" fmla="*/ 41 w 147"/>
                <a:gd name="T25" fmla="*/ 119 h 203"/>
                <a:gd name="T26" fmla="*/ 7 w 147"/>
                <a:gd name="T27" fmla="*/ 105 h 203"/>
                <a:gd name="T28" fmla="*/ 0 w 147"/>
                <a:gd name="T29" fmla="*/ 84 h 203"/>
                <a:gd name="T30" fmla="*/ 14 w 147"/>
                <a:gd name="T31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7" h="203">
                  <a:moveTo>
                    <a:pt x="14" y="56"/>
                  </a:moveTo>
                  <a:lnTo>
                    <a:pt x="34" y="42"/>
                  </a:lnTo>
                  <a:lnTo>
                    <a:pt x="69" y="21"/>
                  </a:lnTo>
                  <a:lnTo>
                    <a:pt x="132" y="7"/>
                  </a:lnTo>
                  <a:lnTo>
                    <a:pt x="139" y="0"/>
                  </a:lnTo>
                  <a:lnTo>
                    <a:pt x="146" y="105"/>
                  </a:lnTo>
                  <a:lnTo>
                    <a:pt x="132" y="195"/>
                  </a:lnTo>
                  <a:lnTo>
                    <a:pt x="104" y="202"/>
                  </a:lnTo>
                  <a:lnTo>
                    <a:pt x="83" y="195"/>
                  </a:lnTo>
                  <a:lnTo>
                    <a:pt x="41" y="167"/>
                  </a:lnTo>
                  <a:lnTo>
                    <a:pt x="48" y="153"/>
                  </a:lnTo>
                  <a:lnTo>
                    <a:pt x="41" y="140"/>
                  </a:lnTo>
                  <a:lnTo>
                    <a:pt x="41" y="119"/>
                  </a:lnTo>
                  <a:lnTo>
                    <a:pt x="7" y="105"/>
                  </a:lnTo>
                  <a:lnTo>
                    <a:pt x="0" y="84"/>
                  </a:lnTo>
                  <a:lnTo>
                    <a:pt x="14" y="56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EBCCDF0C-142D-7D48-B049-F98B47DEF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2423" y="8521897"/>
              <a:ext cx="84916" cy="101492"/>
            </a:xfrm>
            <a:custGeom>
              <a:avLst/>
              <a:gdLst>
                <a:gd name="T0" fmla="*/ 90 w 182"/>
                <a:gd name="T1" fmla="*/ 188 h 217"/>
                <a:gd name="T2" fmla="*/ 104 w 182"/>
                <a:gd name="T3" fmla="*/ 167 h 217"/>
                <a:gd name="T4" fmla="*/ 118 w 182"/>
                <a:gd name="T5" fmla="*/ 146 h 217"/>
                <a:gd name="T6" fmla="*/ 132 w 182"/>
                <a:gd name="T7" fmla="*/ 146 h 217"/>
                <a:gd name="T8" fmla="*/ 104 w 182"/>
                <a:gd name="T9" fmla="*/ 118 h 217"/>
                <a:gd name="T10" fmla="*/ 14 w 182"/>
                <a:gd name="T11" fmla="*/ 118 h 217"/>
                <a:gd name="T12" fmla="*/ 0 w 182"/>
                <a:gd name="T13" fmla="*/ 90 h 217"/>
                <a:gd name="T14" fmla="*/ 7 w 182"/>
                <a:gd name="T15" fmla="*/ 70 h 217"/>
                <a:gd name="T16" fmla="*/ 21 w 182"/>
                <a:gd name="T17" fmla="*/ 63 h 217"/>
                <a:gd name="T18" fmla="*/ 42 w 182"/>
                <a:gd name="T19" fmla="*/ 28 h 217"/>
                <a:gd name="T20" fmla="*/ 42 w 182"/>
                <a:gd name="T21" fmla="*/ 14 h 217"/>
                <a:gd name="T22" fmla="*/ 55 w 182"/>
                <a:gd name="T23" fmla="*/ 28 h 217"/>
                <a:gd name="T24" fmla="*/ 69 w 182"/>
                <a:gd name="T25" fmla="*/ 0 h 217"/>
                <a:gd name="T26" fmla="*/ 83 w 182"/>
                <a:gd name="T27" fmla="*/ 21 h 217"/>
                <a:gd name="T28" fmla="*/ 90 w 182"/>
                <a:gd name="T29" fmla="*/ 35 h 217"/>
                <a:gd name="T30" fmla="*/ 90 w 182"/>
                <a:gd name="T31" fmla="*/ 90 h 217"/>
                <a:gd name="T32" fmla="*/ 111 w 182"/>
                <a:gd name="T33" fmla="*/ 70 h 217"/>
                <a:gd name="T34" fmla="*/ 104 w 182"/>
                <a:gd name="T35" fmla="*/ 111 h 217"/>
                <a:gd name="T36" fmla="*/ 118 w 182"/>
                <a:gd name="T37" fmla="*/ 97 h 217"/>
                <a:gd name="T38" fmla="*/ 132 w 182"/>
                <a:gd name="T39" fmla="*/ 97 h 217"/>
                <a:gd name="T40" fmla="*/ 146 w 182"/>
                <a:gd name="T41" fmla="*/ 56 h 217"/>
                <a:gd name="T42" fmla="*/ 174 w 182"/>
                <a:gd name="T43" fmla="*/ 70 h 217"/>
                <a:gd name="T44" fmla="*/ 181 w 182"/>
                <a:gd name="T45" fmla="*/ 97 h 217"/>
                <a:gd name="T46" fmla="*/ 167 w 182"/>
                <a:gd name="T47" fmla="*/ 132 h 217"/>
                <a:gd name="T48" fmla="*/ 153 w 182"/>
                <a:gd name="T49" fmla="*/ 181 h 217"/>
                <a:gd name="T50" fmla="*/ 174 w 182"/>
                <a:gd name="T51" fmla="*/ 188 h 217"/>
                <a:gd name="T52" fmla="*/ 153 w 182"/>
                <a:gd name="T53" fmla="*/ 216 h 217"/>
                <a:gd name="T54" fmla="*/ 139 w 182"/>
                <a:gd name="T55" fmla="*/ 188 h 217"/>
                <a:gd name="T56" fmla="*/ 132 w 182"/>
                <a:gd name="T57" fmla="*/ 181 h 217"/>
                <a:gd name="T58" fmla="*/ 118 w 182"/>
                <a:gd name="T59" fmla="*/ 167 h 217"/>
                <a:gd name="T60" fmla="*/ 90 w 182"/>
                <a:gd name="T61" fmla="*/ 18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2" h="217">
                  <a:moveTo>
                    <a:pt x="90" y="188"/>
                  </a:moveTo>
                  <a:lnTo>
                    <a:pt x="104" y="167"/>
                  </a:lnTo>
                  <a:lnTo>
                    <a:pt x="118" y="146"/>
                  </a:lnTo>
                  <a:lnTo>
                    <a:pt x="132" y="146"/>
                  </a:lnTo>
                  <a:lnTo>
                    <a:pt x="104" y="118"/>
                  </a:lnTo>
                  <a:lnTo>
                    <a:pt x="14" y="118"/>
                  </a:lnTo>
                  <a:lnTo>
                    <a:pt x="0" y="90"/>
                  </a:lnTo>
                  <a:lnTo>
                    <a:pt x="7" y="70"/>
                  </a:lnTo>
                  <a:lnTo>
                    <a:pt x="21" y="63"/>
                  </a:lnTo>
                  <a:lnTo>
                    <a:pt x="42" y="28"/>
                  </a:lnTo>
                  <a:lnTo>
                    <a:pt x="42" y="14"/>
                  </a:lnTo>
                  <a:lnTo>
                    <a:pt x="55" y="28"/>
                  </a:lnTo>
                  <a:lnTo>
                    <a:pt x="69" y="0"/>
                  </a:lnTo>
                  <a:lnTo>
                    <a:pt x="83" y="21"/>
                  </a:lnTo>
                  <a:lnTo>
                    <a:pt x="90" y="35"/>
                  </a:lnTo>
                  <a:lnTo>
                    <a:pt x="90" y="90"/>
                  </a:lnTo>
                  <a:lnTo>
                    <a:pt x="111" y="70"/>
                  </a:lnTo>
                  <a:lnTo>
                    <a:pt x="104" y="111"/>
                  </a:lnTo>
                  <a:lnTo>
                    <a:pt x="118" y="97"/>
                  </a:lnTo>
                  <a:lnTo>
                    <a:pt x="132" y="97"/>
                  </a:lnTo>
                  <a:lnTo>
                    <a:pt x="146" y="56"/>
                  </a:lnTo>
                  <a:lnTo>
                    <a:pt x="174" y="70"/>
                  </a:lnTo>
                  <a:lnTo>
                    <a:pt x="181" y="97"/>
                  </a:lnTo>
                  <a:lnTo>
                    <a:pt x="167" y="132"/>
                  </a:lnTo>
                  <a:lnTo>
                    <a:pt x="153" y="181"/>
                  </a:lnTo>
                  <a:lnTo>
                    <a:pt x="174" y="188"/>
                  </a:lnTo>
                  <a:lnTo>
                    <a:pt x="153" y="216"/>
                  </a:lnTo>
                  <a:lnTo>
                    <a:pt x="139" y="188"/>
                  </a:lnTo>
                  <a:lnTo>
                    <a:pt x="132" y="181"/>
                  </a:lnTo>
                  <a:lnTo>
                    <a:pt x="118" y="167"/>
                  </a:lnTo>
                  <a:lnTo>
                    <a:pt x="90" y="188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EF7B179-7C53-3B4C-88DD-BC7C4A47A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4387" y="8874010"/>
              <a:ext cx="49707" cy="39354"/>
            </a:xfrm>
            <a:custGeom>
              <a:avLst/>
              <a:gdLst>
                <a:gd name="T0" fmla="*/ 21 w 105"/>
                <a:gd name="T1" fmla="*/ 84 h 85"/>
                <a:gd name="T2" fmla="*/ 104 w 105"/>
                <a:gd name="T3" fmla="*/ 28 h 85"/>
                <a:gd name="T4" fmla="*/ 97 w 105"/>
                <a:gd name="T5" fmla="*/ 21 h 85"/>
                <a:gd name="T6" fmla="*/ 97 w 105"/>
                <a:gd name="T7" fmla="*/ 0 h 85"/>
                <a:gd name="T8" fmla="*/ 0 w 105"/>
                <a:gd name="T9" fmla="*/ 70 h 85"/>
                <a:gd name="T10" fmla="*/ 21 w 105"/>
                <a:gd name="T11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85">
                  <a:moveTo>
                    <a:pt x="21" y="84"/>
                  </a:moveTo>
                  <a:lnTo>
                    <a:pt x="104" y="28"/>
                  </a:lnTo>
                  <a:lnTo>
                    <a:pt x="97" y="21"/>
                  </a:lnTo>
                  <a:lnTo>
                    <a:pt x="97" y="0"/>
                  </a:lnTo>
                  <a:lnTo>
                    <a:pt x="0" y="70"/>
                  </a:lnTo>
                  <a:lnTo>
                    <a:pt x="21" y="8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9B6C8807-CFE2-3546-BF9C-9F77C629A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51358" y="8538468"/>
              <a:ext cx="10354" cy="22784"/>
            </a:xfrm>
            <a:custGeom>
              <a:avLst/>
              <a:gdLst>
                <a:gd name="T0" fmla="*/ 0 w 22"/>
                <a:gd name="T1" fmla="*/ 0 h 49"/>
                <a:gd name="T2" fmla="*/ 21 w 22"/>
                <a:gd name="T3" fmla="*/ 14 h 49"/>
                <a:gd name="T4" fmla="*/ 14 w 22"/>
                <a:gd name="T5" fmla="*/ 48 h 49"/>
                <a:gd name="T6" fmla="*/ 0 w 22"/>
                <a:gd name="T7" fmla="*/ 35 h 49"/>
                <a:gd name="T8" fmla="*/ 0 w 22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9">
                  <a:moveTo>
                    <a:pt x="0" y="0"/>
                  </a:moveTo>
                  <a:lnTo>
                    <a:pt x="21" y="14"/>
                  </a:lnTo>
                  <a:lnTo>
                    <a:pt x="14" y="48"/>
                  </a:lnTo>
                  <a:lnTo>
                    <a:pt x="0" y="35"/>
                  </a:lnTo>
                  <a:lnTo>
                    <a:pt x="0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939B774F-C287-F04C-B54B-429F945BC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3384" y="8923719"/>
              <a:ext cx="20711" cy="16570"/>
            </a:xfrm>
            <a:custGeom>
              <a:avLst/>
              <a:gdLst>
                <a:gd name="T0" fmla="*/ 35 w 43"/>
                <a:gd name="T1" fmla="*/ 34 h 35"/>
                <a:gd name="T2" fmla="*/ 42 w 43"/>
                <a:gd name="T3" fmla="*/ 28 h 35"/>
                <a:gd name="T4" fmla="*/ 35 w 43"/>
                <a:gd name="T5" fmla="*/ 0 h 35"/>
                <a:gd name="T6" fmla="*/ 0 w 43"/>
                <a:gd name="T7" fmla="*/ 13 h 35"/>
                <a:gd name="T8" fmla="*/ 35 w 43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5">
                  <a:moveTo>
                    <a:pt x="35" y="34"/>
                  </a:moveTo>
                  <a:lnTo>
                    <a:pt x="42" y="28"/>
                  </a:lnTo>
                  <a:lnTo>
                    <a:pt x="35" y="0"/>
                  </a:lnTo>
                  <a:lnTo>
                    <a:pt x="0" y="13"/>
                  </a:lnTo>
                  <a:lnTo>
                    <a:pt x="35" y="3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18F60A2-A12A-3746-861D-6E860F6E7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8992" y="8584034"/>
              <a:ext cx="16569" cy="16570"/>
            </a:xfrm>
            <a:custGeom>
              <a:avLst/>
              <a:gdLst>
                <a:gd name="T0" fmla="*/ 20 w 35"/>
                <a:gd name="T1" fmla="*/ 35 h 36"/>
                <a:gd name="T2" fmla="*/ 34 w 35"/>
                <a:gd name="T3" fmla="*/ 0 h 36"/>
                <a:gd name="T4" fmla="*/ 0 w 35"/>
                <a:gd name="T5" fmla="*/ 28 h 36"/>
                <a:gd name="T6" fmla="*/ 13 w 35"/>
                <a:gd name="T7" fmla="*/ 35 h 36"/>
                <a:gd name="T8" fmla="*/ 20 w 35"/>
                <a:gd name="T9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0" y="35"/>
                  </a:moveTo>
                  <a:lnTo>
                    <a:pt x="34" y="0"/>
                  </a:lnTo>
                  <a:lnTo>
                    <a:pt x="0" y="28"/>
                  </a:lnTo>
                  <a:lnTo>
                    <a:pt x="13" y="35"/>
                  </a:lnTo>
                  <a:lnTo>
                    <a:pt x="20" y="35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3368FFC-F53F-5141-9FBC-0D5F347BC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7926" y="8486688"/>
              <a:ext cx="16569" cy="12427"/>
            </a:xfrm>
            <a:custGeom>
              <a:avLst/>
              <a:gdLst>
                <a:gd name="T0" fmla="*/ 0 w 36"/>
                <a:gd name="T1" fmla="*/ 14 h 28"/>
                <a:gd name="T2" fmla="*/ 35 w 36"/>
                <a:gd name="T3" fmla="*/ 0 h 28"/>
                <a:gd name="T4" fmla="*/ 28 w 36"/>
                <a:gd name="T5" fmla="*/ 14 h 28"/>
                <a:gd name="T6" fmla="*/ 7 w 36"/>
                <a:gd name="T7" fmla="*/ 27 h 28"/>
                <a:gd name="T8" fmla="*/ 0 w 36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0" y="14"/>
                  </a:moveTo>
                  <a:lnTo>
                    <a:pt x="35" y="0"/>
                  </a:lnTo>
                  <a:lnTo>
                    <a:pt x="28" y="14"/>
                  </a:lnTo>
                  <a:lnTo>
                    <a:pt x="7" y="27"/>
                  </a:lnTo>
                  <a:lnTo>
                    <a:pt x="0" y="1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19AE2903-3AD1-824B-9DED-90E12F70A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5143" y="8482545"/>
              <a:ext cx="16569" cy="10356"/>
            </a:xfrm>
            <a:custGeom>
              <a:avLst/>
              <a:gdLst>
                <a:gd name="T0" fmla="*/ 0 w 36"/>
                <a:gd name="T1" fmla="*/ 6 h 21"/>
                <a:gd name="T2" fmla="*/ 21 w 36"/>
                <a:gd name="T3" fmla="*/ 0 h 21"/>
                <a:gd name="T4" fmla="*/ 35 w 36"/>
                <a:gd name="T5" fmla="*/ 20 h 21"/>
                <a:gd name="T6" fmla="*/ 21 w 36"/>
                <a:gd name="T7" fmla="*/ 14 h 21"/>
                <a:gd name="T8" fmla="*/ 0 w 36"/>
                <a:gd name="T9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1">
                  <a:moveTo>
                    <a:pt x="0" y="6"/>
                  </a:moveTo>
                  <a:lnTo>
                    <a:pt x="21" y="0"/>
                  </a:lnTo>
                  <a:lnTo>
                    <a:pt x="35" y="20"/>
                  </a:lnTo>
                  <a:lnTo>
                    <a:pt x="21" y="14"/>
                  </a:lnTo>
                  <a:lnTo>
                    <a:pt x="0" y="6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50321807-C01C-344D-A8AA-496E484CA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6176" y="9915845"/>
              <a:ext cx="20711" cy="6213"/>
            </a:xfrm>
            <a:custGeom>
              <a:avLst/>
              <a:gdLst>
                <a:gd name="T0" fmla="*/ 14 w 43"/>
                <a:gd name="T1" fmla="*/ 7 h 15"/>
                <a:gd name="T2" fmla="*/ 35 w 43"/>
                <a:gd name="T3" fmla="*/ 0 h 15"/>
                <a:gd name="T4" fmla="*/ 42 w 43"/>
                <a:gd name="T5" fmla="*/ 7 h 15"/>
                <a:gd name="T6" fmla="*/ 21 w 43"/>
                <a:gd name="T7" fmla="*/ 14 h 15"/>
                <a:gd name="T8" fmla="*/ 0 w 43"/>
                <a:gd name="T9" fmla="*/ 14 h 15"/>
                <a:gd name="T10" fmla="*/ 14 w 43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5">
                  <a:moveTo>
                    <a:pt x="14" y="7"/>
                  </a:moveTo>
                  <a:lnTo>
                    <a:pt x="35" y="0"/>
                  </a:lnTo>
                  <a:lnTo>
                    <a:pt x="42" y="7"/>
                  </a:lnTo>
                  <a:lnTo>
                    <a:pt x="21" y="14"/>
                  </a:lnTo>
                  <a:lnTo>
                    <a:pt x="0" y="14"/>
                  </a:lnTo>
                  <a:lnTo>
                    <a:pt x="14" y="7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FA6D37F2-D766-4A4A-9442-B18A93598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51358" y="8501186"/>
              <a:ext cx="10354" cy="6214"/>
            </a:xfrm>
            <a:custGeom>
              <a:avLst/>
              <a:gdLst>
                <a:gd name="T0" fmla="*/ 0 w 22"/>
                <a:gd name="T1" fmla="*/ 7 h 15"/>
                <a:gd name="T2" fmla="*/ 21 w 22"/>
                <a:gd name="T3" fmla="*/ 0 h 15"/>
                <a:gd name="T4" fmla="*/ 14 w 22"/>
                <a:gd name="T5" fmla="*/ 14 h 15"/>
                <a:gd name="T6" fmla="*/ 0 w 22"/>
                <a:gd name="T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5">
                  <a:moveTo>
                    <a:pt x="0" y="7"/>
                  </a:moveTo>
                  <a:lnTo>
                    <a:pt x="21" y="0"/>
                  </a:lnTo>
                  <a:lnTo>
                    <a:pt x="14" y="14"/>
                  </a:lnTo>
                  <a:lnTo>
                    <a:pt x="0" y="7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E75343CE-341B-6E4A-8458-253A46337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1908" y="9828853"/>
              <a:ext cx="6213" cy="16570"/>
            </a:xfrm>
            <a:custGeom>
              <a:avLst/>
              <a:gdLst>
                <a:gd name="T0" fmla="*/ 0 w 15"/>
                <a:gd name="T1" fmla="*/ 20 h 35"/>
                <a:gd name="T2" fmla="*/ 14 w 15"/>
                <a:gd name="T3" fmla="*/ 0 h 35"/>
                <a:gd name="T4" fmla="*/ 0 w 15"/>
                <a:gd name="T5" fmla="*/ 34 h 35"/>
                <a:gd name="T6" fmla="*/ 0 w 15"/>
                <a:gd name="T7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35">
                  <a:moveTo>
                    <a:pt x="0" y="20"/>
                  </a:moveTo>
                  <a:lnTo>
                    <a:pt x="14" y="0"/>
                  </a:lnTo>
                  <a:lnTo>
                    <a:pt x="0" y="34"/>
                  </a:lnTo>
                  <a:lnTo>
                    <a:pt x="0" y="2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AEB54F79-4F78-2D45-8F34-C6EBEB2C5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6336" y="10762985"/>
              <a:ext cx="10354" cy="6214"/>
            </a:xfrm>
            <a:custGeom>
              <a:avLst/>
              <a:gdLst>
                <a:gd name="T0" fmla="*/ 7 w 22"/>
                <a:gd name="T1" fmla="*/ 0 h 15"/>
                <a:gd name="T2" fmla="*/ 0 w 22"/>
                <a:gd name="T3" fmla="*/ 7 h 15"/>
                <a:gd name="T4" fmla="*/ 7 w 22"/>
                <a:gd name="T5" fmla="*/ 14 h 15"/>
                <a:gd name="T6" fmla="*/ 21 w 22"/>
                <a:gd name="T7" fmla="*/ 7 h 15"/>
                <a:gd name="T8" fmla="*/ 7 w 2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21" y="7"/>
                  </a:lnTo>
                  <a:lnTo>
                    <a:pt x="7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6C569C46-09E6-754A-B737-517917A4B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8958" y="10769199"/>
              <a:ext cx="6214" cy="10356"/>
            </a:xfrm>
            <a:custGeom>
              <a:avLst/>
              <a:gdLst>
                <a:gd name="T0" fmla="*/ 0 w 15"/>
                <a:gd name="T1" fmla="*/ 21 h 22"/>
                <a:gd name="T2" fmla="*/ 14 w 15"/>
                <a:gd name="T3" fmla="*/ 0 h 22"/>
                <a:gd name="T4" fmla="*/ 14 w 15"/>
                <a:gd name="T5" fmla="*/ 21 h 22"/>
                <a:gd name="T6" fmla="*/ 0 w 15"/>
                <a:gd name="T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2">
                  <a:moveTo>
                    <a:pt x="0" y="21"/>
                  </a:moveTo>
                  <a:lnTo>
                    <a:pt x="14" y="0"/>
                  </a:lnTo>
                  <a:lnTo>
                    <a:pt x="14" y="21"/>
                  </a:lnTo>
                  <a:lnTo>
                    <a:pt x="0" y="21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9C305EF-B587-9646-93C2-ECE215BC9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8469" y="10707062"/>
              <a:ext cx="4142" cy="10356"/>
            </a:xfrm>
            <a:custGeom>
              <a:avLst/>
              <a:gdLst>
                <a:gd name="T0" fmla="*/ 0 w 8"/>
                <a:gd name="T1" fmla="*/ 0 h 22"/>
                <a:gd name="T2" fmla="*/ 7 w 8"/>
                <a:gd name="T3" fmla="*/ 0 h 22"/>
                <a:gd name="T4" fmla="*/ 0 w 8"/>
                <a:gd name="T5" fmla="*/ 21 h 22"/>
                <a:gd name="T6" fmla="*/ 0 w 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2">
                  <a:moveTo>
                    <a:pt x="0" y="0"/>
                  </a:moveTo>
                  <a:lnTo>
                    <a:pt x="7" y="0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569C39E4-6952-914E-8F53-9C37C90FC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3562" y="8811871"/>
              <a:ext cx="6214" cy="16570"/>
            </a:xfrm>
            <a:custGeom>
              <a:avLst/>
              <a:gdLst>
                <a:gd name="T0" fmla="*/ 14 w 15"/>
                <a:gd name="T1" fmla="*/ 35 h 36"/>
                <a:gd name="T2" fmla="*/ 14 w 15"/>
                <a:gd name="T3" fmla="*/ 21 h 36"/>
                <a:gd name="T4" fmla="*/ 0 w 15"/>
                <a:gd name="T5" fmla="*/ 0 h 36"/>
                <a:gd name="T6" fmla="*/ 14 w 15"/>
                <a:gd name="T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36">
                  <a:moveTo>
                    <a:pt x="14" y="35"/>
                  </a:moveTo>
                  <a:lnTo>
                    <a:pt x="14" y="21"/>
                  </a:lnTo>
                  <a:lnTo>
                    <a:pt x="0" y="0"/>
                  </a:lnTo>
                  <a:lnTo>
                    <a:pt x="14" y="35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978FE3F-104D-1C43-B0CE-87E55EEBD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9473" y="8724879"/>
              <a:ext cx="4142" cy="10357"/>
            </a:xfrm>
            <a:custGeom>
              <a:avLst/>
              <a:gdLst>
                <a:gd name="T0" fmla="*/ 7 w 8"/>
                <a:gd name="T1" fmla="*/ 0 h 22"/>
                <a:gd name="T2" fmla="*/ 7 w 8"/>
                <a:gd name="T3" fmla="*/ 21 h 22"/>
                <a:gd name="T4" fmla="*/ 0 w 8"/>
                <a:gd name="T5" fmla="*/ 14 h 22"/>
                <a:gd name="T6" fmla="*/ 7 w 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2">
                  <a:moveTo>
                    <a:pt x="7" y="0"/>
                  </a:moveTo>
                  <a:lnTo>
                    <a:pt x="7" y="21"/>
                  </a:lnTo>
                  <a:lnTo>
                    <a:pt x="0" y="14"/>
                  </a:lnTo>
                  <a:lnTo>
                    <a:pt x="7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19A111DD-1298-5C4A-8514-184891BA7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4326" y="8714523"/>
              <a:ext cx="4142" cy="6213"/>
            </a:xfrm>
            <a:custGeom>
              <a:avLst/>
              <a:gdLst>
                <a:gd name="T0" fmla="*/ 6 w 7"/>
                <a:gd name="T1" fmla="*/ 14 h 15"/>
                <a:gd name="T2" fmla="*/ 6 w 7"/>
                <a:gd name="T3" fmla="*/ 0 h 15"/>
                <a:gd name="T4" fmla="*/ 0 w 7"/>
                <a:gd name="T5" fmla="*/ 14 h 15"/>
                <a:gd name="T6" fmla="*/ 6 w 7"/>
                <a:gd name="T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5">
                  <a:moveTo>
                    <a:pt x="6" y="1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6" y="1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8D1F1287-708D-C348-9FB9-25AD130E9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4816" y="10781627"/>
              <a:ext cx="4142" cy="4142"/>
            </a:xfrm>
            <a:custGeom>
              <a:avLst/>
              <a:gdLst>
                <a:gd name="T0" fmla="*/ 0 w 8"/>
                <a:gd name="T1" fmla="*/ 7 h 8"/>
                <a:gd name="T2" fmla="*/ 7 w 8"/>
                <a:gd name="T3" fmla="*/ 7 h 8"/>
                <a:gd name="T4" fmla="*/ 0 w 8"/>
                <a:gd name="T5" fmla="*/ 0 h 8"/>
                <a:gd name="T6" fmla="*/ 0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7" y="7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AC4ECC0D-5AB6-444B-ADC0-912CED30A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6531" y="10781627"/>
              <a:ext cx="6214" cy="4142"/>
            </a:xfrm>
            <a:custGeom>
              <a:avLst/>
              <a:gdLst>
                <a:gd name="T0" fmla="*/ 14 w 15"/>
                <a:gd name="T1" fmla="*/ 0 h 8"/>
                <a:gd name="T2" fmla="*/ 14 w 15"/>
                <a:gd name="T3" fmla="*/ 7 h 8"/>
                <a:gd name="T4" fmla="*/ 0 w 15"/>
                <a:gd name="T5" fmla="*/ 7 h 8"/>
                <a:gd name="T6" fmla="*/ 14 w 15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8">
                  <a:moveTo>
                    <a:pt x="14" y="0"/>
                  </a:moveTo>
                  <a:lnTo>
                    <a:pt x="14" y="7"/>
                  </a:lnTo>
                  <a:lnTo>
                    <a:pt x="0" y="7"/>
                  </a:lnTo>
                  <a:lnTo>
                    <a:pt x="14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E1B27A00-5BEB-E645-AB04-A738CB5A1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314" y="10767127"/>
              <a:ext cx="2071" cy="6214"/>
            </a:xfrm>
            <a:custGeom>
              <a:avLst/>
              <a:gdLst>
                <a:gd name="T0" fmla="*/ 0 w 1"/>
                <a:gd name="T1" fmla="*/ 0 h 15"/>
                <a:gd name="T2" fmla="*/ 0 w 1"/>
                <a:gd name="T3" fmla="*/ 7 h 15"/>
                <a:gd name="T4" fmla="*/ 0 w 1"/>
                <a:gd name="T5" fmla="*/ 14 h 15"/>
                <a:gd name="T6" fmla="*/ 0 w 1"/>
                <a:gd name="T7" fmla="*/ 7 h 15"/>
                <a:gd name="T8" fmla="*/ 0 w 1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5">
                  <a:moveTo>
                    <a:pt x="0" y="0"/>
                  </a:moveTo>
                  <a:lnTo>
                    <a:pt x="0" y="7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E5FC553-B7AD-0C4B-859E-36C4CAF65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8957" y="10789912"/>
              <a:ext cx="10356" cy="2071"/>
            </a:xfrm>
            <a:custGeom>
              <a:avLst/>
              <a:gdLst>
                <a:gd name="T0" fmla="*/ 14 w 22"/>
                <a:gd name="T1" fmla="*/ 0 h 1"/>
                <a:gd name="T2" fmla="*/ 21 w 22"/>
                <a:gd name="T3" fmla="*/ 0 h 1"/>
                <a:gd name="T4" fmla="*/ 0 w 22"/>
                <a:gd name="T5" fmla="*/ 0 h 1"/>
                <a:gd name="T6" fmla="*/ 14 w 2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">
                  <a:moveTo>
                    <a:pt x="14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14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7A608A11-71DD-A44E-8348-720FF803E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2193" y="8625461"/>
              <a:ext cx="4142" cy="4142"/>
            </a:xfrm>
            <a:custGeom>
              <a:avLst/>
              <a:gdLst>
                <a:gd name="T0" fmla="*/ 0 w 8"/>
                <a:gd name="T1" fmla="*/ 0 h 7"/>
                <a:gd name="T2" fmla="*/ 7 w 8"/>
                <a:gd name="T3" fmla="*/ 0 h 7"/>
                <a:gd name="T4" fmla="*/ 0 w 8"/>
                <a:gd name="T5" fmla="*/ 6 h 7"/>
                <a:gd name="T6" fmla="*/ 0 w 8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7" y="0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5B131005-D744-D046-87D3-17F3031BE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9346" y="11572842"/>
              <a:ext cx="2495687" cy="1702563"/>
            </a:xfrm>
            <a:custGeom>
              <a:avLst/>
              <a:gdLst>
                <a:gd name="T0" fmla="*/ 3464 w 5315"/>
                <a:gd name="T1" fmla="*/ 3332 h 3626"/>
                <a:gd name="T2" fmla="*/ 3846 w 5315"/>
                <a:gd name="T3" fmla="*/ 3492 h 3626"/>
                <a:gd name="T4" fmla="*/ 4222 w 5315"/>
                <a:gd name="T5" fmla="*/ 3513 h 3626"/>
                <a:gd name="T6" fmla="*/ 4445 w 5315"/>
                <a:gd name="T7" fmla="*/ 3562 h 3626"/>
                <a:gd name="T8" fmla="*/ 4396 w 5315"/>
                <a:gd name="T9" fmla="*/ 3367 h 3626"/>
                <a:gd name="T10" fmla="*/ 4493 w 5315"/>
                <a:gd name="T11" fmla="*/ 3040 h 3626"/>
                <a:gd name="T12" fmla="*/ 4646 w 5315"/>
                <a:gd name="T13" fmla="*/ 2915 h 3626"/>
                <a:gd name="T14" fmla="*/ 4674 w 5315"/>
                <a:gd name="T15" fmla="*/ 2852 h 3626"/>
                <a:gd name="T16" fmla="*/ 4695 w 5315"/>
                <a:gd name="T17" fmla="*/ 2783 h 3626"/>
                <a:gd name="T18" fmla="*/ 4716 w 5315"/>
                <a:gd name="T19" fmla="*/ 2616 h 3626"/>
                <a:gd name="T20" fmla="*/ 4626 w 5315"/>
                <a:gd name="T21" fmla="*/ 2512 h 3626"/>
                <a:gd name="T22" fmla="*/ 4542 w 5315"/>
                <a:gd name="T23" fmla="*/ 2379 h 3626"/>
                <a:gd name="T24" fmla="*/ 4598 w 5315"/>
                <a:gd name="T25" fmla="*/ 2345 h 3626"/>
                <a:gd name="T26" fmla="*/ 4563 w 5315"/>
                <a:gd name="T27" fmla="*/ 2212 h 3626"/>
                <a:gd name="T28" fmla="*/ 4389 w 5315"/>
                <a:gd name="T29" fmla="*/ 2101 h 3626"/>
                <a:gd name="T30" fmla="*/ 4445 w 5315"/>
                <a:gd name="T31" fmla="*/ 1677 h 3626"/>
                <a:gd name="T32" fmla="*/ 4563 w 5315"/>
                <a:gd name="T33" fmla="*/ 1378 h 3626"/>
                <a:gd name="T34" fmla="*/ 4688 w 5315"/>
                <a:gd name="T35" fmla="*/ 1051 h 3626"/>
                <a:gd name="T36" fmla="*/ 4730 w 5315"/>
                <a:gd name="T37" fmla="*/ 939 h 3626"/>
                <a:gd name="T38" fmla="*/ 4904 w 5315"/>
                <a:gd name="T39" fmla="*/ 703 h 3626"/>
                <a:gd name="T40" fmla="*/ 5168 w 5315"/>
                <a:gd name="T41" fmla="*/ 265 h 3626"/>
                <a:gd name="T42" fmla="*/ 5238 w 5315"/>
                <a:gd name="T43" fmla="*/ 98 h 3626"/>
                <a:gd name="T44" fmla="*/ 4973 w 5315"/>
                <a:gd name="T45" fmla="*/ 119 h 3626"/>
                <a:gd name="T46" fmla="*/ 4820 w 5315"/>
                <a:gd name="T47" fmla="*/ 188 h 3626"/>
                <a:gd name="T48" fmla="*/ 4632 w 5315"/>
                <a:gd name="T49" fmla="*/ 188 h 3626"/>
                <a:gd name="T50" fmla="*/ 4584 w 5315"/>
                <a:gd name="T51" fmla="*/ 258 h 3626"/>
                <a:gd name="T52" fmla="*/ 4319 w 5315"/>
                <a:gd name="T53" fmla="*/ 341 h 3626"/>
                <a:gd name="T54" fmla="*/ 4055 w 5315"/>
                <a:gd name="T55" fmla="*/ 286 h 3626"/>
                <a:gd name="T56" fmla="*/ 3756 w 5315"/>
                <a:gd name="T57" fmla="*/ 383 h 3626"/>
                <a:gd name="T58" fmla="*/ 3506 w 5315"/>
                <a:gd name="T59" fmla="*/ 529 h 3626"/>
                <a:gd name="T60" fmla="*/ 3144 w 5315"/>
                <a:gd name="T61" fmla="*/ 619 h 3626"/>
                <a:gd name="T62" fmla="*/ 2887 w 5315"/>
                <a:gd name="T63" fmla="*/ 613 h 3626"/>
                <a:gd name="T64" fmla="*/ 2622 w 5315"/>
                <a:gd name="T65" fmla="*/ 578 h 3626"/>
                <a:gd name="T66" fmla="*/ 2226 w 5315"/>
                <a:gd name="T67" fmla="*/ 724 h 3626"/>
                <a:gd name="T68" fmla="*/ 1940 w 5315"/>
                <a:gd name="T69" fmla="*/ 613 h 3626"/>
                <a:gd name="T70" fmla="*/ 1815 w 5315"/>
                <a:gd name="T71" fmla="*/ 418 h 3626"/>
                <a:gd name="T72" fmla="*/ 1683 w 5315"/>
                <a:gd name="T73" fmla="*/ 453 h 3626"/>
                <a:gd name="T74" fmla="*/ 1544 w 5315"/>
                <a:gd name="T75" fmla="*/ 383 h 3626"/>
                <a:gd name="T76" fmla="*/ 1565 w 5315"/>
                <a:gd name="T77" fmla="*/ 327 h 3626"/>
                <a:gd name="T78" fmla="*/ 1481 w 5315"/>
                <a:gd name="T79" fmla="*/ 223 h 3626"/>
                <a:gd name="T80" fmla="*/ 1398 w 5315"/>
                <a:gd name="T81" fmla="*/ 230 h 3626"/>
                <a:gd name="T82" fmla="*/ 1307 w 5315"/>
                <a:gd name="T83" fmla="*/ 286 h 3626"/>
                <a:gd name="T84" fmla="*/ 1078 w 5315"/>
                <a:gd name="T85" fmla="*/ 320 h 3626"/>
                <a:gd name="T86" fmla="*/ 911 w 5315"/>
                <a:gd name="T87" fmla="*/ 578 h 3626"/>
                <a:gd name="T88" fmla="*/ 633 w 5315"/>
                <a:gd name="T89" fmla="*/ 480 h 3626"/>
                <a:gd name="T90" fmla="*/ 514 w 5315"/>
                <a:gd name="T91" fmla="*/ 279 h 3626"/>
                <a:gd name="T92" fmla="*/ 417 w 5315"/>
                <a:gd name="T93" fmla="*/ 418 h 3626"/>
                <a:gd name="T94" fmla="*/ 237 w 5315"/>
                <a:gd name="T95" fmla="*/ 508 h 3626"/>
                <a:gd name="T96" fmla="*/ 161 w 5315"/>
                <a:gd name="T97" fmla="*/ 626 h 3626"/>
                <a:gd name="T98" fmla="*/ 105 w 5315"/>
                <a:gd name="T99" fmla="*/ 780 h 3626"/>
                <a:gd name="T100" fmla="*/ 63 w 5315"/>
                <a:gd name="T101" fmla="*/ 988 h 3626"/>
                <a:gd name="T102" fmla="*/ 7 w 5315"/>
                <a:gd name="T103" fmla="*/ 1127 h 3626"/>
                <a:gd name="T104" fmla="*/ 230 w 5315"/>
                <a:gd name="T105" fmla="*/ 1405 h 3626"/>
                <a:gd name="T106" fmla="*/ 751 w 5315"/>
                <a:gd name="T107" fmla="*/ 1586 h 3626"/>
                <a:gd name="T108" fmla="*/ 987 w 5315"/>
                <a:gd name="T109" fmla="*/ 1767 h 3626"/>
                <a:gd name="T110" fmla="*/ 1314 w 5315"/>
                <a:gd name="T111" fmla="*/ 1872 h 3626"/>
                <a:gd name="T112" fmla="*/ 1488 w 5315"/>
                <a:gd name="T113" fmla="*/ 2059 h 3626"/>
                <a:gd name="T114" fmla="*/ 1794 w 5315"/>
                <a:gd name="T115" fmla="*/ 2219 h 3626"/>
                <a:gd name="T116" fmla="*/ 2024 w 5315"/>
                <a:gd name="T117" fmla="*/ 2393 h 3626"/>
                <a:gd name="T118" fmla="*/ 2358 w 5315"/>
                <a:gd name="T119" fmla="*/ 2595 h 3626"/>
                <a:gd name="T120" fmla="*/ 2747 w 5315"/>
                <a:gd name="T121" fmla="*/ 2616 h 3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315" h="3626">
                  <a:moveTo>
                    <a:pt x="3144" y="2846"/>
                  </a:moveTo>
                  <a:lnTo>
                    <a:pt x="3234" y="2964"/>
                  </a:lnTo>
                  <a:lnTo>
                    <a:pt x="3311" y="3131"/>
                  </a:lnTo>
                  <a:lnTo>
                    <a:pt x="3352" y="3263"/>
                  </a:lnTo>
                  <a:lnTo>
                    <a:pt x="3415" y="3325"/>
                  </a:lnTo>
                  <a:lnTo>
                    <a:pt x="3464" y="3332"/>
                  </a:lnTo>
                  <a:lnTo>
                    <a:pt x="3568" y="3360"/>
                  </a:lnTo>
                  <a:lnTo>
                    <a:pt x="3645" y="3374"/>
                  </a:lnTo>
                  <a:lnTo>
                    <a:pt x="3714" y="3465"/>
                  </a:lnTo>
                  <a:lnTo>
                    <a:pt x="3763" y="3471"/>
                  </a:lnTo>
                  <a:lnTo>
                    <a:pt x="3833" y="3479"/>
                  </a:lnTo>
                  <a:lnTo>
                    <a:pt x="3846" y="3492"/>
                  </a:lnTo>
                  <a:lnTo>
                    <a:pt x="3874" y="3499"/>
                  </a:lnTo>
                  <a:lnTo>
                    <a:pt x="3944" y="3471"/>
                  </a:lnTo>
                  <a:lnTo>
                    <a:pt x="3992" y="3444"/>
                  </a:lnTo>
                  <a:lnTo>
                    <a:pt x="4062" y="3444"/>
                  </a:lnTo>
                  <a:lnTo>
                    <a:pt x="4167" y="3527"/>
                  </a:lnTo>
                  <a:lnTo>
                    <a:pt x="4222" y="3513"/>
                  </a:lnTo>
                  <a:lnTo>
                    <a:pt x="4236" y="3499"/>
                  </a:lnTo>
                  <a:lnTo>
                    <a:pt x="4306" y="3534"/>
                  </a:lnTo>
                  <a:lnTo>
                    <a:pt x="4333" y="3597"/>
                  </a:lnTo>
                  <a:lnTo>
                    <a:pt x="4354" y="3604"/>
                  </a:lnTo>
                  <a:lnTo>
                    <a:pt x="4368" y="3625"/>
                  </a:lnTo>
                  <a:lnTo>
                    <a:pt x="4445" y="3562"/>
                  </a:lnTo>
                  <a:lnTo>
                    <a:pt x="4459" y="3576"/>
                  </a:lnTo>
                  <a:lnTo>
                    <a:pt x="4465" y="3541"/>
                  </a:lnTo>
                  <a:lnTo>
                    <a:pt x="4459" y="3534"/>
                  </a:lnTo>
                  <a:lnTo>
                    <a:pt x="4445" y="3513"/>
                  </a:lnTo>
                  <a:lnTo>
                    <a:pt x="4431" y="3409"/>
                  </a:lnTo>
                  <a:lnTo>
                    <a:pt x="4396" y="3367"/>
                  </a:lnTo>
                  <a:lnTo>
                    <a:pt x="4396" y="3325"/>
                  </a:lnTo>
                  <a:lnTo>
                    <a:pt x="4396" y="3284"/>
                  </a:lnTo>
                  <a:lnTo>
                    <a:pt x="4417" y="3270"/>
                  </a:lnTo>
                  <a:lnTo>
                    <a:pt x="4424" y="3173"/>
                  </a:lnTo>
                  <a:lnTo>
                    <a:pt x="4465" y="3131"/>
                  </a:lnTo>
                  <a:lnTo>
                    <a:pt x="4493" y="3040"/>
                  </a:lnTo>
                  <a:lnTo>
                    <a:pt x="4521" y="3012"/>
                  </a:lnTo>
                  <a:lnTo>
                    <a:pt x="4549" y="2971"/>
                  </a:lnTo>
                  <a:lnTo>
                    <a:pt x="4584" y="2950"/>
                  </a:lnTo>
                  <a:lnTo>
                    <a:pt x="4577" y="2936"/>
                  </a:lnTo>
                  <a:lnTo>
                    <a:pt x="4612" y="2922"/>
                  </a:lnTo>
                  <a:lnTo>
                    <a:pt x="4646" y="2915"/>
                  </a:lnTo>
                  <a:lnTo>
                    <a:pt x="4674" y="2908"/>
                  </a:lnTo>
                  <a:lnTo>
                    <a:pt x="4660" y="2887"/>
                  </a:lnTo>
                  <a:lnTo>
                    <a:pt x="4681" y="2880"/>
                  </a:lnTo>
                  <a:lnTo>
                    <a:pt x="4674" y="2873"/>
                  </a:lnTo>
                  <a:lnTo>
                    <a:pt x="4681" y="2873"/>
                  </a:lnTo>
                  <a:lnTo>
                    <a:pt x="4674" y="2852"/>
                  </a:lnTo>
                  <a:lnTo>
                    <a:pt x="4730" y="2818"/>
                  </a:lnTo>
                  <a:lnTo>
                    <a:pt x="4758" y="2846"/>
                  </a:lnTo>
                  <a:lnTo>
                    <a:pt x="4793" y="2846"/>
                  </a:lnTo>
                  <a:lnTo>
                    <a:pt x="4744" y="2769"/>
                  </a:lnTo>
                  <a:lnTo>
                    <a:pt x="4716" y="2776"/>
                  </a:lnTo>
                  <a:lnTo>
                    <a:pt x="4695" y="2783"/>
                  </a:lnTo>
                  <a:lnTo>
                    <a:pt x="4681" y="2727"/>
                  </a:lnTo>
                  <a:lnTo>
                    <a:pt x="4709" y="2713"/>
                  </a:lnTo>
                  <a:lnTo>
                    <a:pt x="4723" y="2741"/>
                  </a:lnTo>
                  <a:lnTo>
                    <a:pt x="4723" y="2713"/>
                  </a:lnTo>
                  <a:lnTo>
                    <a:pt x="4730" y="2658"/>
                  </a:lnTo>
                  <a:lnTo>
                    <a:pt x="4716" y="2616"/>
                  </a:lnTo>
                  <a:lnTo>
                    <a:pt x="4653" y="2616"/>
                  </a:lnTo>
                  <a:lnTo>
                    <a:pt x="4626" y="2609"/>
                  </a:lnTo>
                  <a:lnTo>
                    <a:pt x="4598" y="2574"/>
                  </a:lnTo>
                  <a:lnTo>
                    <a:pt x="4612" y="2525"/>
                  </a:lnTo>
                  <a:lnTo>
                    <a:pt x="4632" y="2539"/>
                  </a:lnTo>
                  <a:lnTo>
                    <a:pt x="4626" y="2512"/>
                  </a:lnTo>
                  <a:lnTo>
                    <a:pt x="4612" y="2519"/>
                  </a:lnTo>
                  <a:lnTo>
                    <a:pt x="4577" y="2519"/>
                  </a:lnTo>
                  <a:lnTo>
                    <a:pt x="4563" y="2463"/>
                  </a:lnTo>
                  <a:lnTo>
                    <a:pt x="4549" y="2442"/>
                  </a:lnTo>
                  <a:lnTo>
                    <a:pt x="4542" y="2386"/>
                  </a:lnTo>
                  <a:lnTo>
                    <a:pt x="4542" y="2379"/>
                  </a:lnTo>
                  <a:lnTo>
                    <a:pt x="4556" y="2366"/>
                  </a:lnTo>
                  <a:lnTo>
                    <a:pt x="4549" y="2331"/>
                  </a:lnTo>
                  <a:lnTo>
                    <a:pt x="4591" y="2317"/>
                  </a:lnTo>
                  <a:lnTo>
                    <a:pt x="4598" y="2331"/>
                  </a:lnTo>
                  <a:lnTo>
                    <a:pt x="4612" y="2379"/>
                  </a:lnTo>
                  <a:lnTo>
                    <a:pt x="4598" y="2345"/>
                  </a:lnTo>
                  <a:lnTo>
                    <a:pt x="4619" y="2317"/>
                  </a:lnTo>
                  <a:lnTo>
                    <a:pt x="4646" y="2345"/>
                  </a:lnTo>
                  <a:lnTo>
                    <a:pt x="4660" y="2317"/>
                  </a:lnTo>
                  <a:lnTo>
                    <a:pt x="4626" y="2282"/>
                  </a:lnTo>
                  <a:lnTo>
                    <a:pt x="4584" y="2219"/>
                  </a:lnTo>
                  <a:lnTo>
                    <a:pt x="4563" y="2212"/>
                  </a:lnTo>
                  <a:lnTo>
                    <a:pt x="4556" y="2226"/>
                  </a:lnTo>
                  <a:lnTo>
                    <a:pt x="4528" y="2219"/>
                  </a:lnTo>
                  <a:lnTo>
                    <a:pt x="4514" y="2219"/>
                  </a:lnTo>
                  <a:lnTo>
                    <a:pt x="4480" y="2192"/>
                  </a:lnTo>
                  <a:lnTo>
                    <a:pt x="4417" y="2178"/>
                  </a:lnTo>
                  <a:lnTo>
                    <a:pt x="4389" y="2101"/>
                  </a:lnTo>
                  <a:lnTo>
                    <a:pt x="4389" y="2066"/>
                  </a:lnTo>
                  <a:lnTo>
                    <a:pt x="4382" y="1865"/>
                  </a:lnTo>
                  <a:lnTo>
                    <a:pt x="4389" y="1774"/>
                  </a:lnTo>
                  <a:lnTo>
                    <a:pt x="4389" y="1760"/>
                  </a:lnTo>
                  <a:lnTo>
                    <a:pt x="4431" y="1698"/>
                  </a:lnTo>
                  <a:lnTo>
                    <a:pt x="4445" y="1677"/>
                  </a:lnTo>
                  <a:lnTo>
                    <a:pt x="4486" y="1642"/>
                  </a:lnTo>
                  <a:lnTo>
                    <a:pt x="4521" y="1593"/>
                  </a:lnTo>
                  <a:lnTo>
                    <a:pt x="4528" y="1572"/>
                  </a:lnTo>
                  <a:lnTo>
                    <a:pt x="4528" y="1461"/>
                  </a:lnTo>
                  <a:lnTo>
                    <a:pt x="4563" y="1412"/>
                  </a:lnTo>
                  <a:lnTo>
                    <a:pt x="4563" y="1378"/>
                  </a:lnTo>
                  <a:lnTo>
                    <a:pt x="4598" y="1301"/>
                  </a:lnTo>
                  <a:lnTo>
                    <a:pt x="4577" y="1239"/>
                  </a:lnTo>
                  <a:lnTo>
                    <a:pt x="4612" y="1169"/>
                  </a:lnTo>
                  <a:lnTo>
                    <a:pt x="4626" y="1127"/>
                  </a:lnTo>
                  <a:lnTo>
                    <a:pt x="4660" y="1086"/>
                  </a:lnTo>
                  <a:lnTo>
                    <a:pt x="4688" y="1051"/>
                  </a:lnTo>
                  <a:lnTo>
                    <a:pt x="4695" y="1016"/>
                  </a:lnTo>
                  <a:lnTo>
                    <a:pt x="4695" y="1009"/>
                  </a:lnTo>
                  <a:lnTo>
                    <a:pt x="4723" y="1002"/>
                  </a:lnTo>
                  <a:lnTo>
                    <a:pt x="4730" y="981"/>
                  </a:lnTo>
                  <a:lnTo>
                    <a:pt x="4723" y="953"/>
                  </a:lnTo>
                  <a:lnTo>
                    <a:pt x="4730" y="939"/>
                  </a:lnTo>
                  <a:lnTo>
                    <a:pt x="4786" y="877"/>
                  </a:lnTo>
                  <a:lnTo>
                    <a:pt x="4807" y="856"/>
                  </a:lnTo>
                  <a:lnTo>
                    <a:pt x="4827" y="814"/>
                  </a:lnTo>
                  <a:lnTo>
                    <a:pt x="4862" y="759"/>
                  </a:lnTo>
                  <a:lnTo>
                    <a:pt x="4876" y="745"/>
                  </a:lnTo>
                  <a:lnTo>
                    <a:pt x="4904" y="703"/>
                  </a:lnTo>
                  <a:lnTo>
                    <a:pt x="4925" y="675"/>
                  </a:lnTo>
                  <a:lnTo>
                    <a:pt x="4959" y="605"/>
                  </a:lnTo>
                  <a:lnTo>
                    <a:pt x="4987" y="578"/>
                  </a:lnTo>
                  <a:lnTo>
                    <a:pt x="5015" y="550"/>
                  </a:lnTo>
                  <a:lnTo>
                    <a:pt x="5085" y="411"/>
                  </a:lnTo>
                  <a:lnTo>
                    <a:pt x="5168" y="265"/>
                  </a:lnTo>
                  <a:lnTo>
                    <a:pt x="5182" y="230"/>
                  </a:lnTo>
                  <a:lnTo>
                    <a:pt x="5168" y="230"/>
                  </a:lnTo>
                  <a:lnTo>
                    <a:pt x="5168" y="251"/>
                  </a:lnTo>
                  <a:lnTo>
                    <a:pt x="5154" y="244"/>
                  </a:lnTo>
                  <a:lnTo>
                    <a:pt x="5182" y="146"/>
                  </a:lnTo>
                  <a:lnTo>
                    <a:pt x="5238" y="98"/>
                  </a:lnTo>
                  <a:lnTo>
                    <a:pt x="5314" y="70"/>
                  </a:lnTo>
                  <a:lnTo>
                    <a:pt x="5272" y="63"/>
                  </a:lnTo>
                  <a:lnTo>
                    <a:pt x="5217" y="49"/>
                  </a:lnTo>
                  <a:lnTo>
                    <a:pt x="5133" y="0"/>
                  </a:lnTo>
                  <a:lnTo>
                    <a:pt x="5085" y="14"/>
                  </a:lnTo>
                  <a:lnTo>
                    <a:pt x="4973" y="119"/>
                  </a:lnTo>
                  <a:lnTo>
                    <a:pt x="4939" y="132"/>
                  </a:lnTo>
                  <a:lnTo>
                    <a:pt x="4925" y="132"/>
                  </a:lnTo>
                  <a:lnTo>
                    <a:pt x="4883" y="160"/>
                  </a:lnTo>
                  <a:lnTo>
                    <a:pt x="4848" y="167"/>
                  </a:lnTo>
                  <a:lnTo>
                    <a:pt x="4820" y="181"/>
                  </a:lnTo>
                  <a:lnTo>
                    <a:pt x="4820" y="188"/>
                  </a:lnTo>
                  <a:lnTo>
                    <a:pt x="4793" y="188"/>
                  </a:lnTo>
                  <a:lnTo>
                    <a:pt x="4786" y="188"/>
                  </a:lnTo>
                  <a:lnTo>
                    <a:pt x="4758" y="195"/>
                  </a:lnTo>
                  <a:lnTo>
                    <a:pt x="4723" y="209"/>
                  </a:lnTo>
                  <a:lnTo>
                    <a:pt x="4688" y="209"/>
                  </a:lnTo>
                  <a:lnTo>
                    <a:pt x="4632" y="188"/>
                  </a:lnTo>
                  <a:lnTo>
                    <a:pt x="4653" y="112"/>
                  </a:lnTo>
                  <a:lnTo>
                    <a:pt x="4632" y="70"/>
                  </a:lnTo>
                  <a:lnTo>
                    <a:pt x="4612" y="84"/>
                  </a:lnTo>
                  <a:lnTo>
                    <a:pt x="4626" y="98"/>
                  </a:lnTo>
                  <a:lnTo>
                    <a:pt x="4632" y="125"/>
                  </a:lnTo>
                  <a:lnTo>
                    <a:pt x="4584" y="258"/>
                  </a:lnTo>
                  <a:lnTo>
                    <a:pt x="4521" y="327"/>
                  </a:lnTo>
                  <a:lnTo>
                    <a:pt x="4431" y="376"/>
                  </a:lnTo>
                  <a:lnTo>
                    <a:pt x="4382" y="397"/>
                  </a:lnTo>
                  <a:lnTo>
                    <a:pt x="4354" y="383"/>
                  </a:lnTo>
                  <a:lnTo>
                    <a:pt x="4326" y="376"/>
                  </a:lnTo>
                  <a:lnTo>
                    <a:pt x="4319" y="341"/>
                  </a:lnTo>
                  <a:lnTo>
                    <a:pt x="4326" y="348"/>
                  </a:lnTo>
                  <a:lnTo>
                    <a:pt x="4319" y="341"/>
                  </a:lnTo>
                  <a:lnTo>
                    <a:pt x="4215" y="327"/>
                  </a:lnTo>
                  <a:lnTo>
                    <a:pt x="4173" y="313"/>
                  </a:lnTo>
                  <a:lnTo>
                    <a:pt x="4104" y="251"/>
                  </a:lnTo>
                  <a:lnTo>
                    <a:pt x="4055" y="286"/>
                  </a:lnTo>
                  <a:lnTo>
                    <a:pt x="3965" y="299"/>
                  </a:lnTo>
                  <a:lnTo>
                    <a:pt x="3930" y="313"/>
                  </a:lnTo>
                  <a:lnTo>
                    <a:pt x="3895" y="327"/>
                  </a:lnTo>
                  <a:lnTo>
                    <a:pt x="3860" y="327"/>
                  </a:lnTo>
                  <a:lnTo>
                    <a:pt x="3825" y="299"/>
                  </a:lnTo>
                  <a:lnTo>
                    <a:pt x="3756" y="383"/>
                  </a:lnTo>
                  <a:lnTo>
                    <a:pt x="3728" y="418"/>
                  </a:lnTo>
                  <a:lnTo>
                    <a:pt x="3673" y="473"/>
                  </a:lnTo>
                  <a:lnTo>
                    <a:pt x="3638" y="508"/>
                  </a:lnTo>
                  <a:lnTo>
                    <a:pt x="3596" y="508"/>
                  </a:lnTo>
                  <a:lnTo>
                    <a:pt x="3575" y="522"/>
                  </a:lnTo>
                  <a:lnTo>
                    <a:pt x="3506" y="529"/>
                  </a:lnTo>
                  <a:lnTo>
                    <a:pt x="3471" y="557"/>
                  </a:lnTo>
                  <a:lnTo>
                    <a:pt x="3346" y="592"/>
                  </a:lnTo>
                  <a:lnTo>
                    <a:pt x="3311" y="578"/>
                  </a:lnTo>
                  <a:lnTo>
                    <a:pt x="3220" y="613"/>
                  </a:lnTo>
                  <a:lnTo>
                    <a:pt x="3213" y="619"/>
                  </a:lnTo>
                  <a:lnTo>
                    <a:pt x="3144" y="619"/>
                  </a:lnTo>
                  <a:lnTo>
                    <a:pt x="3123" y="640"/>
                  </a:lnTo>
                  <a:lnTo>
                    <a:pt x="3109" y="640"/>
                  </a:lnTo>
                  <a:lnTo>
                    <a:pt x="3039" y="626"/>
                  </a:lnTo>
                  <a:lnTo>
                    <a:pt x="3026" y="640"/>
                  </a:lnTo>
                  <a:lnTo>
                    <a:pt x="2887" y="619"/>
                  </a:lnTo>
                  <a:lnTo>
                    <a:pt x="2887" y="613"/>
                  </a:lnTo>
                  <a:lnTo>
                    <a:pt x="2879" y="619"/>
                  </a:lnTo>
                  <a:lnTo>
                    <a:pt x="2831" y="605"/>
                  </a:lnTo>
                  <a:lnTo>
                    <a:pt x="2761" y="626"/>
                  </a:lnTo>
                  <a:lnTo>
                    <a:pt x="2699" y="619"/>
                  </a:lnTo>
                  <a:lnTo>
                    <a:pt x="2650" y="578"/>
                  </a:lnTo>
                  <a:lnTo>
                    <a:pt x="2622" y="578"/>
                  </a:lnTo>
                  <a:lnTo>
                    <a:pt x="2553" y="592"/>
                  </a:lnTo>
                  <a:lnTo>
                    <a:pt x="2518" y="592"/>
                  </a:lnTo>
                  <a:lnTo>
                    <a:pt x="2483" y="613"/>
                  </a:lnTo>
                  <a:lnTo>
                    <a:pt x="2448" y="640"/>
                  </a:lnTo>
                  <a:lnTo>
                    <a:pt x="2302" y="703"/>
                  </a:lnTo>
                  <a:lnTo>
                    <a:pt x="2226" y="724"/>
                  </a:lnTo>
                  <a:lnTo>
                    <a:pt x="2128" y="717"/>
                  </a:lnTo>
                  <a:lnTo>
                    <a:pt x="2100" y="703"/>
                  </a:lnTo>
                  <a:lnTo>
                    <a:pt x="2121" y="689"/>
                  </a:lnTo>
                  <a:lnTo>
                    <a:pt x="2059" y="675"/>
                  </a:lnTo>
                  <a:lnTo>
                    <a:pt x="2038" y="675"/>
                  </a:lnTo>
                  <a:lnTo>
                    <a:pt x="1940" y="613"/>
                  </a:lnTo>
                  <a:lnTo>
                    <a:pt x="1933" y="605"/>
                  </a:lnTo>
                  <a:lnTo>
                    <a:pt x="1857" y="550"/>
                  </a:lnTo>
                  <a:lnTo>
                    <a:pt x="1829" y="522"/>
                  </a:lnTo>
                  <a:lnTo>
                    <a:pt x="1836" y="508"/>
                  </a:lnTo>
                  <a:lnTo>
                    <a:pt x="1829" y="438"/>
                  </a:lnTo>
                  <a:lnTo>
                    <a:pt x="1815" y="418"/>
                  </a:lnTo>
                  <a:lnTo>
                    <a:pt x="1780" y="411"/>
                  </a:lnTo>
                  <a:lnTo>
                    <a:pt x="1773" y="418"/>
                  </a:lnTo>
                  <a:lnTo>
                    <a:pt x="1739" y="446"/>
                  </a:lnTo>
                  <a:lnTo>
                    <a:pt x="1704" y="453"/>
                  </a:lnTo>
                  <a:lnTo>
                    <a:pt x="1683" y="473"/>
                  </a:lnTo>
                  <a:lnTo>
                    <a:pt x="1683" y="453"/>
                  </a:lnTo>
                  <a:lnTo>
                    <a:pt x="1613" y="446"/>
                  </a:lnTo>
                  <a:lnTo>
                    <a:pt x="1579" y="425"/>
                  </a:lnTo>
                  <a:lnTo>
                    <a:pt x="1565" y="411"/>
                  </a:lnTo>
                  <a:lnTo>
                    <a:pt x="1551" y="397"/>
                  </a:lnTo>
                  <a:lnTo>
                    <a:pt x="1544" y="390"/>
                  </a:lnTo>
                  <a:lnTo>
                    <a:pt x="1544" y="383"/>
                  </a:lnTo>
                  <a:lnTo>
                    <a:pt x="1537" y="383"/>
                  </a:lnTo>
                  <a:lnTo>
                    <a:pt x="1544" y="376"/>
                  </a:lnTo>
                  <a:lnTo>
                    <a:pt x="1551" y="383"/>
                  </a:lnTo>
                  <a:lnTo>
                    <a:pt x="1551" y="362"/>
                  </a:lnTo>
                  <a:lnTo>
                    <a:pt x="1551" y="348"/>
                  </a:lnTo>
                  <a:lnTo>
                    <a:pt x="1565" y="327"/>
                  </a:lnTo>
                  <a:lnTo>
                    <a:pt x="1544" y="286"/>
                  </a:lnTo>
                  <a:lnTo>
                    <a:pt x="1537" y="258"/>
                  </a:lnTo>
                  <a:lnTo>
                    <a:pt x="1537" y="244"/>
                  </a:lnTo>
                  <a:lnTo>
                    <a:pt x="1516" y="251"/>
                  </a:lnTo>
                  <a:lnTo>
                    <a:pt x="1488" y="230"/>
                  </a:lnTo>
                  <a:lnTo>
                    <a:pt x="1481" y="223"/>
                  </a:lnTo>
                  <a:lnTo>
                    <a:pt x="1488" y="209"/>
                  </a:lnTo>
                  <a:lnTo>
                    <a:pt x="1481" y="195"/>
                  </a:lnTo>
                  <a:lnTo>
                    <a:pt x="1467" y="167"/>
                  </a:lnTo>
                  <a:lnTo>
                    <a:pt x="1440" y="188"/>
                  </a:lnTo>
                  <a:lnTo>
                    <a:pt x="1412" y="209"/>
                  </a:lnTo>
                  <a:lnTo>
                    <a:pt x="1398" y="230"/>
                  </a:lnTo>
                  <a:lnTo>
                    <a:pt x="1384" y="223"/>
                  </a:lnTo>
                  <a:lnTo>
                    <a:pt x="1370" y="230"/>
                  </a:lnTo>
                  <a:lnTo>
                    <a:pt x="1349" y="223"/>
                  </a:lnTo>
                  <a:lnTo>
                    <a:pt x="1335" y="258"/>
                  </a:lnTo>
                  <a:lnTo>
                    <a:pt x="1314" y="279"/>
                  </a:lnTo>
                  <a:lnTo>
                    <a:pt x="1307" y="286"/>
                  </a:lnTo>
                  <a:lnTo>
                    <a:pt x="1217" y="292"/>
                  </a:lnTo>
                  <a:lnTo>
                    <a:pt x="1210" y="265"/>
                  </a:lnTo>
                  <a:lnTo>
                    <a:pt x="1182" y="265"/>
                  </a:lnTo>
                  <a:lnTo>
                    <a:pt x="1140" y="251"/>
                  </a:lnTo>
                  <a:lnTo>
                    <a:pt x="1078" y="286"/>
                  </a:lnTo>
                  <a:lnTo>
                    <a:pt x="1078" y="320"/>
                  </a:lnTo>
                  <a:lnTo>
                    <a:pt x="1057" y="348"/>
                  </a:lnTo>
                  <a:lnTo>
                    <a:pt x="1029" y="355"/>
                  </a:lnTo>
                  <a:lnTo>
                    <a:pt x="1071" y="446"/>
                  </a:lnTo>
                  <a:lnTo>
                    <a:pt x="1071" y="480"/>
                  </a:lnTo>
                  <a:lnTo>
                    <a:pt x="987" y="529"/>
                  </a:lnTo>
                  <a:lnTo>
                    <a:pt x="911" y="578"/>
                  </a:lnTo>
                  <a:lnTo>
                    <a:pt x="792" y="605"/>
                  </a:lnTo>
                  <a:lnTo>
                    <a:pt x="751" y="592"/>
                  </a:lnTo>
                  <a:lnTo>
                    <a:pt x="730" y="550"/>
                  </a:lnTo>
                  <a:lnTo>
                    <a:pt x="716" y="557"/>
                  </a:lnTo>
                  <a:lnTo>
                    <a:pt x="695" y="543"/>
                  </a:lnTo>
                  <a:lnTo>
                    <a:pt x="633" y="480"/>
                  </a:lnTo>
                  <a:lnTo>
                    <a:pt x="612" y="446"/>
                  </a:lnTo>
                  <a:lnTo>
                    <a:pt x="591" y="383"/>
                  </a:lnTo>
                  <a:lnTo>
                    <a:pt x="591" y="348"/>
                  </a:lnTo>
                  <a:lnTo>
                    <a:pt x="570" y="327"/>
                  </a:lnTo>
                  <a:lnTo>
                    <a:pt x="563" y="279"/>
                  </a:lnTo>
                  <a:lnTo>
                    <a:pt x="514" y="279"/>
                  </a:lnTo>
                  <a:lnTo>
                    <a:pt x="500" y="251"/>
                  </a:lnTo>
                  <a:lnTo>
                    <a:pt x="473" y="279"/>
                  </a:lnTo>
                  <a:lnTo>
                    <a:pt x="514" y="348"/>
                  </a:lnTo>
                  <a:lnTo>
                    <a:pt x="466" y="425"/>
                  </a:lnTo>
                  <a:lnTo>
                    <a:pt x="452" y="438"/>
                  </a:lnTo>
                  <a:lnTo>
                    <a:pt x="417" y="418"/>
                  </a:lnTo>
                  <a:lnTo>
                    <a:pt x="382" y="418"/>
                  </a:lnTo>
                  <a:lnTo>
                    <a:pt x="389" y="446"/>
                  </a:lnTo>
                  <a:lnTo>
                    <a:pt x="361" y="487"/>
                  </a:lnTo>
                  <a:lnTo>
                    <a:pt x="340" y="494"/>
                  </a:lnTo>
                  <a:lnTo>
                    <a:pt x="264" y="515"/>
                  </a:lnTo>
                  <a:lnTo>
                    <a:pt x="237" y="508"/>
                  </a:lnTo>
                  <a:lnTo>
                    <a:pt x="174" y="585"/>
                  </a:lnTo>
                  <a:lnTo>
                    <a:pt x="167" y="605"/>
                  </a:lnTo>
                  <a:lnTo>
                    <a:pt x="161" y="613"/>
                  </a:lnTo>
                  <a:lnTo>
                    <a:pt x="112" y="619"/>
                  </a:lnTo>
                  <a:lnTo>
                    <a:pt x="112" y="626"/>
                  </a:lnTo>
                  <a:lnTo>
                    <a:pt x="161" y="626"/>
                  </a:lnTo>
                  <a:lnTo>
                    <a:pt x="133" y="640"/>
                  </a:lnTo>
                  <a:lnTo>
                    <a:pt x="133" y="668"/>
                  </a:lnTo>
                  <a:lnTo>
                    <a:pt x="133" y="675"/>
                  </a:lnTo>
                  <a:lnTo>
                    <a:pt x="112" y="703"/>
                  </a:lnTo>
                  <a:lnTo>
                    <a:pt x="112" y="717"/>
                  </a:lnTo>
                  <a:lnTo>
                    <a:pt x="105" y="780"/>
                  </a:lnTo>
                  <a:lnTo>
                    <a:pt x="91" y="814"/>
                  </a:lnTo>
                  <a:lnTo>
                    <a:pt x="56" y="856"/>
                  </a:lnTo>
                  <a:lnTo>
                    <a:pt x="70" y="877"/>
                  </a:lnTo>
                  <a:lnTo>
                    <a:pt x="63" y="884"/>
                  </a:lnTo>
                  <a:lnTo>
                    <a:pt x="98" y="939"/>
                  </a:lnTo>
                  <a:lnTo>
                    <a:pt x="63" y="988"/>
                  </a:lnTo>
                  <a:lnTo>
                    <a:pt x="63" y="1037"/>
                  </a:lnTo>
                  <a:lnTo>
                    <a:pt x="14" y="1086"/>
                  </a:lnTo>
                  <a:lnTo>
                    <a:pt x="28" y="1065"/>
                  </a:lnTo>
                  <a:lnTo>
                    <a:pt x="0" y="1099"/>
                  </a:lnTo>
                  <a:lnTo>
                    <a:pt x="7" y="1134"/>
                  </a:lnTo>
                  <a:lnTo>
                    <a:pt x="7" y="1127"/>
                  </a:lnTo>
                  <a:lnTo>
                    <a:pt x="28" y="1134"/>
                  </a:lnTo>
                  <a:lnTo>
                    <a:pt x="63" y="1204"/>
                  </a:lnTo>
                  <a:lnTo>
                    <a:pt x="63" y="1259"/>
                  </a:lnTo>
                  <a:lnTo>
                    <a:pt x="63" y="1294"/>
                  </a:lnTo>
                  <a:lnTo>
                    <a:pt x="161" y="1405"/>
                  </a:lnTo>
                  <a:lnTo>
                    <a:pt x="230" y="1405"/>
                  </a:lnTo>
                  <a:lnTo>
                    <a:pt x="306" y="1461"/>
                  </a:lnTo>
                  <a:lnTo>
                    <a:pt x="361" y="1572"/>
                  </a:lnTo>
                  <a:lnTo>
                    <a:pt x="368" y="1593"/>
                  </a:lnTo>
                  <a:lnTo>
                    <a:pt x="417" y="1628"/>
                  </a:lnTo>
                  <a:lnTo>
                    <a:pt x="556" y="1586"/>
                  </a:lnTo>
                  <a:lnTo>
                    <a:pt x="751" y="1586"/>
                  </a:lnTo>
                  <a:lnTo>
                    <a:pt x="779" y="1593"/>
                  </a:lnTo>
                  <a:lnTo>
                    <a:pt x="792" y="1593"/>
                  </a:lnTo>
                  <a:lnTo>
                    <a:pt x="883" y="1628"/>
                  </a:lnTo>
                  <a:lnTo>
                    <a:pt x="925" y="1670"/>
                  </a:lnTo>
                  <a:lnTo>
                    <a:pt x="959" y="1760"/>
                  </a:lnTo>
                  <a:lnTo>
                    <a:pt x="987" y="1767"/>
                  </a:lnTo>
                  <a:lnTo>
                    <a:pt x="1022" y="1760"/>
                  </a:lnTo>
                  <a:lnTo>
                    <a:pt x="1113" y="1760"/>
                  </a:lnTo>
                  <a:lnTo>
                    <a:pt x="1175" y="1767"/>
                  </a:lnTo>
                  <a:lnTo>
                    <a:pt x="1238" y="1788"/>
                  </a:lnTo>
                  <a:lnTo>
                    <a:pt x="1273" y="1837"/>
                  </a:lnTo>
                  <a:lnTo>
                    <a:pt x="1314" y="1872"/>
                  </a:lnTo>
                  <a:lnTo>
                    <a:pt x="1384" y="1969"/>
                  </a:lnTo>
                  <a:lnTo>
                    <a:pt x="1384" y="1990"/>
                  </a:lnTo>
                  <a:lnTo>
                    <a:pt x="1405" y="1997"/>
                  </a:lnTo>
                  <a:lnTo>
                    <a:pt x="1419" y="1997"/>
                  </a:lnTo>
                  <a:lnTo>
                    <a:pt x="1453" y="2025"/>
                  </a:lnTo>
                  <a:lnTo>
                    <a:pt x="1488" y="2059"/>
                  </a:lnTo>
                  <a:lnTo>
                    <a:pt x="1537" y="2087"/>
                  </a:lnTo>
                  <a:lnTo>
                    <a:pt x="1627" y="2150"/>
                  </a:lnTo>
                  <a:lnTo>
                    <a:pt x="1662" y="2192"/>
                  </a:lnTo>
                  <a:lnTo>
                    <a:pt x="1704" y="2212"/>
                  </a:lnTo>
                  <a:lnTo>
                    <a:pt x="1746" y="2219"/>
                  </a:lnTo>
                  <a:lnTo>
                    <a:pt x="1794" y="2219"/>
                  </a:lnTo>
                  <a:lnTo>
                    <a:pt x="1815" y="2233"/>
                  </a:lnTo>
                  <a:lnTo>
                    <a:pt x="1836" y="2219"/>
                  </a:lnTo>
                  <a:lnTo>
                    <a:pt x="1857" y="2226"/>
                  </a:lnTo>
                  <a:lnTo>
                    <a:pt x="1913" y="2282"/>
                  </a:lnTo>
                  <a:lnTo>
                    <a:pt x="1968" y="2345"/>
                  </a:lnTo>
                  <a:lnTo>
                    <a:pt x="2024" y="2393"/>
                  </a:lnTo>
                  <a:lnTo>
                    <a:pt x="2038" y="2428"/>
                  </a:lnTo>
                  <a:lnTo>
                    <a:pt x="2156" y="2498"/>
                  </a:lnTo>
                  <a:lnTo>
                    <a:pt x="2198" y="2539"/>
                  </a:lnTo>
                  <a:lnTo>
                    <a:pt x="2302" y="2546"/>
                  </a:lnTo>
                  <a:lnTo>
                    <a:pt x="2316" y="2553"/>
                  </a:lnTo>
                  <a:lnTo>
                    <a:pt x="2358" y="2595"/>
                  </a:lnTo>
                  <a:lnTo>
                    <a:pt x="2393" y="2637"/>
                  </a:lnTo>
                  <a:lnTo>
                    <a:pt x="2490" y="2651"/>
                  </a:lnTo>
                  <a:lnTo>
                    <a:pt x="2504" y="2651"/>
                  </a:lnTo>
                  <a:lnTo>
                    <a:pt x="2532" y="2616"/>
                  </a:lnTo>
                  <a:lnTo>
                    <a:pt x="2650" y="2623"/>
                  </a:lnTo>
                  <a:lnTo>
                    <a:pt x="2747" y="2616"/>
                  </a:lnTo>
                  <a:lnTo>
                    <a:pt x="2782" y="2623"/>
                  </a:lnTo>
                  <a:lnTo>
                    <a:pt x="2928" y="2679"/>
                  </a:lnTo>
                  <a:lnTo>
                    <a:pt x="3053" y="2755"/>
                  </a:lnTo>
                  <a:lnTo>
                    <a:pt x="3144" y="2846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B87FD404-4C19-D948-AC52-F2C990E51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469" y="12138291"/>
              <a:ext cx="6214" cy="4142"/>
            </a:xfrm>
            <a:custGeom>
              <a:avLst/>
              <a:gdLst>
                <a:gd name="T0" fmla="*/ 0 w 15"/>
                <a:gd name="T1" fmla="*/ 0 h 8"/>
                <a:gd name="T2" fmla="*/ 7 w 15"/>
                <a:gd name="T3" fmla="*/ 0 h 8"/>
                <a:gd name="T4" fmla="*/ 14 w 15"/>
                <a:gd name="T5" fmla="*/ 0 h 8"/>
                <a:gd name="T6" fmla="*/ 14 w 15"/>
                <a:gd name="T7" fmla="*/ 7 h 8"/>
                <a:gd name="T8" fmla="*/ 7 w 15"/>
                <a:gd name="T9" fmla="*/ 7 h 8"/>
                <a:gd name="T10" fmla="*/ 0 w 15"/>
                <a:gd name="T11" fmla="*/ 7 h 8"/>
                <a:gd name="T12" fmla="*/ 0 w 1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8">
                  <a:moveTo>
                    <a:pt x="0" y="0"/>
                  </a:moveTo>
                  <a:lnTo>
                    <a:pt x="7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7" y="7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C6856A1D-25AD-744E-91EF-73D366037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4120" y="13078636"/>
              <a:ext cx="95271" cy="105634"/>
            </a:xfrm>
            <a:custGeom>
              <a:avLst/>
              <a:gdLst>
                <a:gd name="T0" fmla="*/ 0 w 203"/>
                <a:gd name="T1" fmla="*/ 77 h 224"/>
                <a:gd name="T2" fmla="*/ 42 w 203"/>
                <a:gd name="T3" fmla="*/ 139 h 224"/>
                <a:gd name="T4" fmla="*/ 77 w 203"/>
                <a:gd name="T5" fmla="*/ 188 h 224"/>
                <a:gd name="T6" fmla="*/ 98 w 203"/>
                <a:gd name="T7" fmla="*/ 209 h 224"/>
                <a:gd name="T8" fmla="*/ 167 w 203"/>
                <a:gd name="T9" fmla="*/ 223 h 224"/>
                <a:gd name="T10" fmla="*/ 202 w 203"/>
                <a:gd name="T11" fmla="*/ 188 h 224"/>
                <a:gd name="T12" fmla="*/ 202 w 203"/>
                <a:gd name="T13" fmla="*/ 98 h 224"/>
                <a:gd name="T14" fmla="*/ 195 w 203"/>
                <a:gd name="T15" fmla="*/ 77 h 224"/>
                <a:gd name="T16" fmla="*/ 126 w 203"/>
                <a:gd name="T17" fmla="*/ 28 h 224"/>
                <a:gd name="T18" fmla="*/ 112 w 203"/>
                <a:gd name="T19" fmla="*/ 35 h 224"/>
                <a:gd name="T20" fmla="*/ 77 w 203"/>
                <a:gd name="T21" fmla="*/ 21 h 224"/>
                <a:gd name="T22" fmla="*/ 35 w 203"/>
                <a:gd name="T23" fmla="*/ 0 h 224"/>
                <a:gd name="T24" fmla="*/ 15 w 203"/>
                <a:gd name="T25" fmla="*/ 7 h 224"/>
                <a:gd name="T26" fmla="*/ 0 w 203"/>
                <a:gd name="T27" fmla="*/ 7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3" h="224">
                  <a:moveTo>
                    <a:pt x="0" y="77"/>
                  </a:moveTo>
                  <a:lnTo>
                    <a:pt x="42" y="139"/>
                  </a:lnTo>
                  <a:lnTo>
                    <a:pt x="77" y="188"/>
                  </a:lnTo>
                  <a:lnTo>
                    <a:pt x="98" y="209"/>
                  </a:lnTo>
                  <a:lnTo>
                    <a:pt x="167" y="223"/>
                  </a:lnTo>
                  <a:lnTo>
                    <a:pt x="202" y="188"/>
                  </a:lnTo>
                  <a:lnTo>
                    <a:pt x="202" y="98"/>
                  </a:lnTo>
                  <a:lnTo>
                    <a:pt x="195" y="77"/>
                  </a:lnTo>
                  <a:lnTo>
                    <a:pt x="126" y="28"/>
                  </a:lnTo>
                  <a:lnTo>
                    <a:pt x="112" y="35"/>
                  </a:lnTo>
                  <a:lnTo>
                    <a:pt x="77" y="21"/>
                  </a:lnTo>
                  <a:lnTo>
                    <a:pt x="35" y="0"/>
                  </a:lnTo>
                  <a:lnTo>
                    <a:pt x="15" y="7"/>
                  </a:lnTo>
                  <a:lnTo>
                    <a:pt x="0" y="77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ECCF1EDF-1A8E-044D-BAA3-C3B6DBFCF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0980" y="11347074"/>
              <a:ext cx="62133" cy="82850"/>
            </a:xfrm>
            <a:custGeom>
              <a:avLst/>
              <a:gdLst>
                <a:gd name="T0" fmla="*/ 56 w 133"/>
                <a:gd name="T1" fmla="*/ 139 h 175"/>
                <a:gd name="T2" fmla="*/ 84 w 133"/>
                <a:gd name="T3" fmla="*/ 174 h 175"/>
                <a:gd name="T4" fmla="*/ 104 w 133"/>
                <a:gd name="T5" fmla="*/ 153 h 175"/>
                <a:gd name="T6" fmla="*/ 98 w 133"/>
                <a:gd name="T7" fmla="*/ 105 h 175"/>
                <a:gd name="T8" fmla="*/ 132 w 133"/>
                <a:gd name="T9" fmla="*/ 84 h 175"/>
                <a:gd name="T10" fmla="*/ 104 w 133"/>
                <a:gd name="T11" fmla="*/ 77 h 175"/>
                <a:gd name="T12" fmla="*/ 98 w 133"/>
                <a:gd name="T13" fmla="*/ 0 h 175"/>
                <a:gd name="T14" fmla="*/ 28 w 133"/>
                <a:gd name="T15" fmla="*/ 7 h 175"/>
                <a:gd name="T16" fmla="*/ 0 w 133"/>
                <a:gd name="T17" fmla="*/ 70 h 175"/>
                <a:gd name="T18" fmla="*/ 21 w 133"/>
                <a:gd name="T19" fmla="*/ 119 h 175"/>
                <a:gd name="T20" fmla="*/ 35 w 133"/>
                <a:gd name="T21" fmla="*/ 132 h 175"/>
                <a:gd name="T22" fmla="*/ 56 w 133"/>
                <a:gd name="T23" fmla="*/ 13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175">
                  <a:moveTo>
                    <a:pt x="56" y="139"/>
                  </a:moveTo>
                  <a:lnTo>
                    <a:pt x="84" y="174"/>
                  </a:lnTo>
                  <a:lnTo>
                    <a:pt x="104" y="153"/>
                  </a:lnTo>
                  <a:lnTo>
                    <a:pt x="98" y="105"/>
                  </a:lnTo>
                  <a:lnTo>
                    <a:pt x="132" y="84"/>
                  </a:lnTo>
                  <a:lnTo>
                    <a:pt x="104" y="77"/>
                  </a:lnTo>
                  <a:lnTo>
                    <a:pt x="98" y="0"/>
                  </a:lnTo>
                  <a:lnTo>
                    <a:pt x="28" y="7"/>
                  </a:lnTo>
                  <a:lnTo>
                    <a:pt x="0" y="70"/>
                  </a:lnTo>
                  <a:lnTo>
                    <a:pt x="21" y="119"/>
                  </a:lnTo>
                  <a:lnTo>
                    <a:pt x="35" y="132"/>
                  </a:lnTo>
                  <a:lnTo>
                    <a:pt x="56" y="139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1F573514-7542-6142-B4E2-896ADDE1E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2278" y="11284937"/>
              <a:ext cx="60062" cy="49710"/>
            </a:xfrm>
            <a:custGeom>
              <a:avLst/>
              <a:gdLst>
                <a:gd name="T0" fmla="*/ 84 w 126"/>
                <a:gd name="T1" fmla="*/ 91 h 105"/>
                <a:gd name="T2" fmla="*/ 0 w 126"/>
                <a:gd name="T3" fmla="*/ 42 h 105"/>
                <a:gd name="T4" fmla="*/ 0 w 126"/>
                <a:gd name="T5" fmla="*/ 35 h 105"/>
                <a:gd name="T6" fmla="*/ 21 w 126"/>
                <a:gd name="T7" fmla="*/ 0 h 105"/>
                <a:gd name="T8" fmla="*/ 125 w 126"/>
                <a:gd name="T9" fmla="*/ 7 h 105"/>
                <a:gd name="T10" fmla="*/ 125 w 126"/>
                <a:gd name="T11" fmla="*/ 49 h 105"/>
                <a:gd name="T12" fmla="*/ 125 w 126"/>
                <a:gd name="T13" fmla="*/ 104 h 105"/>
                <a:gd name="T14" fmla="*/ 84 w 126"/>
                <a:gd name="T15" fmla="*/ 9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105">
                  <a:moveTo>
                    <a:pt x="84" y="91"/>
                  </a:moveTo>
                  <a:lnTo>
                    <a:pt x="0" y="42"/>
                  </a:lnTo>
                  <a:lnTo>
                    <a:pt x="0" y="35"/>
                  </a:lnTo>
                  <a:lnTo>
                    <a:pt x="21" y="0"/>
                  </a:lnTo>
                  <a:lnTo>
                    <a:pt x="125" y="7"/>
                  </a:lnTo>
                  <a:lnTo>
                    <a:pt x="125" y="49"/>
                  </a:lnTo>
                  <a:lnTo>
                    <a:pt x="125" y="104"/>
                  </a:lnTo>
                  <a:lnTo>
                    <a:pt x="84" y="91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56D87D87-7E9B-9144-934D-A9EFD5753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2045" y="11442353"/>
              <a:ext cx="49707" cy="62137"/>
            </a:xfrm>
            <a:custGeom>
              <a:avLst/>
              <a:gdLst>
                <a:gd name="T0" fmla="*/ 83 w 105"/>
                <a:gd name="T1" fmla="*/ 42 h 133"/>
                <a:gd name="T2" fmla="*/ 104 w 105"/>
                <a:gd name="T3" fmla="*/ 97 h 133"/>
                <a:gd name="T4" fmla="*/ 104 w 105"/>
                <a:gd name="T5" fmla="*/ 132 h 133"/>
                <a:gd name="T6" fmla="*/ 62 w 105"/>
                <a:gd name="T7" fmla="*/ 132 h 133"/>
                <a:gd name="T8" fmla="*/ 27 w 105"/>
                <a:gd name="T9" fmla="*/ 97 h 133"/>
                <a:gd name="T10" fmla="*/ 0 w 105"/>
                <a:gd name="T11" fmla="*/ 63 h 133"/>
                <a:gd name="T12" fmla="*/ 21 w 105"/>
                <a:gd name="T13" fmla="*/ 28 h 133"/>
                <a:gd name="T14" fmla="*/ 27 w 105"/>
                <a:gd name="T15" fmla="*/ 14 h 133"/>
                <a:gd name="T16" fmla="*/ 35 w 105"/>
                <a:gd name="T17" fmla="*/ 0 h 133"/>
                <a:gd name="T18" fmla="*/ 55 w 105"/>
                <a:gd name="T19" fmla="*/ 14 h 133"/>
                <a:gd name="T20" fmla="*/ 35 w 105"/>
                <a:gd name="T21" fmla="*/ 28 h 133"/>
                <a:gd name="T22" fmla="*/ 69 w 105"/>
                <a:gd name="T23" fmla="*/ 49 h 133"/>
                <a:gd name="T24" fmla="*/ 83 w 105"/>
                <a:gd name="T25" fmla="*/ 4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3">
                  <a:moveTo>
                    <a:pt x="83" y="42"/>
                  </a:moveTo>
                  <a:lnTo>
                    <a:pt x="104" y="97"/>
                  </a:lnTo>
                  <a:lnTo>
                    <a:pt x="104" y="132"/>
                  </a:lnTo>
                  <a:lnTo>
                    <a:pt x="62" y="132"/>
                  </a:lnTo>
                  <a:lnTo>
                    <a:pt x="27" y="97"/>
                  </a:lnTo>
                  <a:lnTo>
                    <a:pt x="0" y="63"/>
                  </a:lnTo>
                  <a:lnTo>
                    <a:pt x="21" y="28"/>
                  </a:lnTo>
                  <a:lnTo>
                    <a:pt x="27" y="14"/>
                  </a:lnTo>
                  <a:lnTo>
                    <a:pt x="35" y="0"/>
                  </a:lnTo>
                  <a:lnTo>
                    <a:pt x="55" y="14"/>
                  </a:lnTo>
                  <a:lnTo>
                    <a:pt x="35" y="28"/>
                  </a:lnTo>
                  <a:lnTo>
                    <a:pt x="69" y="49"/>
                  </a:lnTo>
                  <a:lnTo>
                    <a:pt x="83" y="42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3862A2A9-0B32-954F-8C0E-4B1F25A1B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3364" y="11935308"/>
              <a:ext cx="72489" cy="49710"/>
            </a:xfrm>
            <a:custGeom>
              <a:avLst/>
              <a:gdLst>
                <a:gd name="T0" fmla="*/ 146 w 154"/>
                <a:gd name="T1" fmla="*/ 98 h 106"/>
                <a:gd name="T2" fmla="*/ 153 w 154"/>
                <a:gd name="T3" fmla="*/ 49 h 106"/>
                <a:gd name="T4" fmla="*/ 125 w 154"/>
                <a:gd name="T5" fmla="*/ 42 h 106"/>
                <a:gd name="T6" fmla="*/ 97 w 154"/>
                <a:gd name="T7" fmla="*/ 35 h 106"/>
                <a:gd name="T8" fmla="*/ 84 w 154"/>
                <a:gd name="T9" fmla="*/ 42 h 106"/>
                <a:gd name="T10" fmla="*/ 49 w 154"/>
                <a:gd name="T11" fmla="*/ 0 h 106"/>
                <a:gd name="T12" fmla="*/ 21 w 154"/>
                <a:gd name="T13" fmla="*/ 8 h 106"/>
                <a:gd name="T14" fmla="*/ 0 w 154"/>
                <a:gd name="T15" fmla="*/ 28 h 106"/>
                <a:gd name="T16" fmla="*/ 0 w 154"/>
                <a:gd name="T17" fmla="*/ 35 h 106"/>
                <a:gd name="T18" fmla="*/ 21 w 154"/>
                <a:gd name="T19" fmla="*/ 77 h 106"/>
                <a:gd name="T20" fmla="*/ 77 w 154"/>
                <a:gd name="T21" fmla="*/ 70 h 106"/>
                <a:gd name="T22" fmla="*/ 77 w 154"/>
                <a:gd name="T23" fmla="*/ 77 h 106"/>
                <a:gd name="T24" fmla="*/ 97 w 154"/>
                <a:gd name="T25" fmla="*/ 70 h 106"/>
                <a:gd name="T26" fmla="*/ 132 w 154"/>
                <a:gd name="T27" fmla="*/ 105 h 106"/>
                <a:gd name="T28" fmla="*/ 146 w 154"/>
                <a:gd name="T29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4" h="106">
                  <a:moveTo>
                    <a:pt x="146" y="98"/>
                  </a:moveTo>
                  <a:lnTo>
                    <a:pt x="153" y="49"/>
                  </a:lnTo>
                  <a:lnTo>
                    <a:pt x="125" y="42"/>
                  </a:lnTo>
                  <a:lnTo>
                    <a:pt x="97" y="35"/>
                  </a:lnTo>
                  <a:lnTo>
                    <a:pt x="84" y="42"/>
                  </a:lnTo>
                  <a:lnTo>
                    <a:pt x="49" y="0"/>
                  </a:lnTo>
                  <a:lnTo>
                    <a:pt x="21" y="8"/>
                  </a:lnTo>
                  <a:lnTo>
                    <a:pt x="0" y="28"/>
                  </a:lnTo>
                  <a:lnTo>
                    <a:pt x="0" y="35"/>
                  </a:lnTo>
                  <a:lnTo>
                    <a:pt x="21" y="77"/>
                  </a:lnTo>
                  <a:lnTo>
                    <a:pt x="77" y="70"/>
                  </a:lnTo>
                  <a:lnTo>
                    <a:pt x="77" y="77"/>
                  </a:lnTo>
                  <a:lnTo>
                    <a:pt x="97" y="70"/>
                  </a:lnTo>
                  <a:lnTo>
                    <a:pt x="132" y="105"/>
                  </a:lnTo>
                  <a:lnTo>
                    <a:pt x="146" y="98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4" name="Freeform 33">
              <a:extLst>
                <a:ext uri="{FF2B5EF4-FFF2-40B4-BE49-F238E27FC236}">
                  <a16:creationId xmlns:a16="http://schemas.microsoft.com/office/drawing/2014/main" id="{8A228FF0-329A-6344-B0E3-DED7BE18F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6964" y="11889742"/>
              <a:ext cx="45565" cy="45567"/>
            </a:xfrm>
            <a:custGeom>
              <a:avLst/>
              <a:gdLst>
                <a:gd name="T0" fmla="*/ 55 w 98"/>
                <a:gd name="T1" fmla="*/ 0 h 98"/>
                <a:gd name="T2" fmla="*/ 62 w 98"/>
                <a:gd name="T3" fmla="*/ 42 h 98"/>
                <a:gd name="T4" fmla="*/ 90 w 98"/>
                <a:gd name="T5" fmla="*/ 84 h 98"/>
                <a:gd name="T6" fmla="*/ 97 w 98"/>
                <a:gd name="T7" fmla="*/ 97 h 98"/>
                <a:gd name="T8" fmla="*/ 20 w 98"/>
                <a:gd name="T9" fmla="*/ 70 h 98"/>
                <a:gd name="T10" fmla="*/ 13 w 98"/>
                <a:gd name="T11" fmla="*/ 14 h 98"/>
                <a:gd name="T12" fmla="*/ 0 w 98"/>
                <a:gd name="T13" fmla="*/ 0 h 98"/>
                <a:gd name="T14" fmla="*/ 55 w 98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98">
                  <a:moveTo>
                    <a:pt x="55" y="0"/>
                  </a:moveTo>
                  <a:lnTo>
                    <a:pt x="62" y="42"/>
                  </a:lnTo>
                  <a:lnTo>
                    <a:pt x="90" y="84"/>
                  </a:lnTo>
                  <a:lnTo>
                    <a:pt x="97" y="97"/>
                  </a:lnTo>
                  <a:lnTo>
                    <a:pt x="20" y="70"/>
                  </a:lnTo>
                  <a:lnTo>
                    <a:pt x="13" y="14"/>
                  </a:lnTo>
                  <a:lnTo>
                    <a:pt x="0" y="0"/>
                  </a:lnTo>
                  <a:lnTo>
                    <a:pt x="55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849464D6-06CE-8E47-9667-238C2C7CE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6731" y="11050887"/>
              <a:ext cx="39352" cy="39353"/>
            </a:xfrm>
            <a:custGeom>
              <a:avLst/>
              <a:gdLst>
                <a:gd name="T0" fmla="*/ 42 w 84"/>
                <a:gd name="T1" fmla="*/ 84 h 85"/>
                <a:gd name="T2" fmla="*/ 70 w 84"/>
                <a:gd name="T3" fmla="*/ 49 h 85"/>
                <a:gd name="T4" fmla="*/ 83 w 84"/>
                <a:gd name="T5" fmla="*/ 14 h 85"/>
                <a:gd name="T6" fmla="*/ 35 w 84"/>
                <a:gd name="T7" fmla="*/ 0 h 85"/>
                <a:gd name="T8" fmla="*/ 0 w 84"/>
                <a:gd name="T9" fmla="*/ 49 h 85"/>
                <a:gd name="T10" fmla="*/ 42 w 84"/>
                <a:gd name="T11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5">
                  <a:moveTo>
                    <a:pt x="42" y="84"/>
                  </a:moveTo>
                  <a:lnTo>
                    <a:pt x="70" y="49"/>
                  </a:lnTo>
                  <a:lnTo>
                    <a:pt x="83" y="14"/>
                  </a:lnTo>
                  <a:lnTo>
                    <a:pt x="35" y="0"/>
                  </a:lnTo>
                  <a:lnTo>
                    <a:pt x="0" y="49"/>
                  </a:lnTo>
                  <a:lnTo>
                    <a:pt x="42" y="8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91A8979B-E059-F549-A345-79466593E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4759" y="11142022"/>
              <a:ext cx="33137" cy="31068"/>
            </a:xfrm>
            <a:custGeom>
              <a:avLst/>
              <a:gdLst>
                <a:gd name="T0" fmla="*/ 0 w 71"/>
                <a:gd name="T1" fmla="*/ 63 h 64"/>
                <a:gd name="T2" fmla="*/ 49 w 71"/>
                <a:gd name="T3" fmla="*/ 56 h 64"/>
                <a:gd name="T4" fmla="*/ 70 w 71"/>
                <a:gd name="T5" fmla="*/ 21 h 64"/>
                <a:gd name="T6" fmla="*/ 35 w 71"/>
                <a:gd name="T7" fmla="*/ 0 h 64"/>
                <a:gd name="T8" fmla="*/ 0 w 71"/>
                <a:gd name="T9" fmla="*/ 21 h 64"/>
                <a:gd name="T10" fmla="*/ 0 w 71"/>
                <a:gd name="T11" fmla="*/ 56 h 64"/>
                <a:gd name="T12" fmla="*/ 0 w 71"/>
                <a:gd name="T13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64">
                  <a:moveTo>
                    <a:pt x="0" y="63"/>
                  </a:moveTo>
                  <a:lnTo>
                    <a:pt x="49" y="56"/>
                  </a:lnTo>
                  <a:lnTo>
                    <a:pt x="70" y="21"/>
                  </a:lnTo>
                  <a:lnTo>
                    <a:pt x="35" y="0"/>
                  </a:lnTo>
                  <a:lnTo>
                    <a:pt x="0" y="21"/>
                  </a:lnTo>
                  <a:lnTo>
                    <a:pt x="0" y="56"/>
                  </a:lnTo>
                  <a:lnTo>
                    <a:pt x="0" y="63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6A6EB33F-1D57-874B-B52B-ADD435F8E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3452" y="11284937"/>
              <a:ext cx="39350" cy="26927"/>
            </a:xfrm>
            <a:custGeom>
              <a:avLst/>
              <a:gdLst>
                <a:gd name="T0" fmla="*/ 69 w 84"/>
                <a:gd name="T1" fmla="*/ 21 h 57"/>
                <a:gd name="T2" fmla="*/ 83 w 84"/>
                <a:gd name="T3" fmla="*/ 49 h 57"/>
                <a:gd name="T4" fmla="*/ 83 w 84"/>
                <a:gd name="T5" fmla="*/ 56 h 57"/>
                <a:gd name="T6" fmla="*/ 49 w 84"/>
                <a:gd name="T7" fmla="*/ 49 h 57"/>
                <a:gd name="T8" fmla="*/ 7 w 84"/>
                <a:gd name="T9" fmla="*/ 35 h 57"/>
                <a:gd name="T10" fmla="*/ 0 w 84"/>
                <a:gd name="T11" fmla="*/ 0 h 57"/>
                <a:gd name="T12" fmla="*/ 55 w 84"/>
                <a:gd name="T13" fmla="*/ 0 h 57"/>
                <a:gd name="T14" fmla="*/ 69 w 84"/>
                <a:gd name="T1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57">
                  <a:moveTo>
                    <a:pt x="69" y="21"/>
                  </a:moveTo>
                  <a:lnTo>
                    <a:pt x="83" y="49"/>
                  </a:lnTo>
                  <a:lnTo>
                    <a:pt x="83" y="56"/>
                  </a:lnTo>
                  <a:lnTo>
                    <a:pt x="49" y="49"/>
                  </a:lnTo>
                  <a:lnTo>
                    <a:pt x="7" y="35"/>
                  </a:lnTo>
                  <a:lnTo>
                    <a:pt x="0" y="0"/>
                  </a:lnTo>
                  <a:lnTo>
                    <a:pt x="55" y="0"/>
                  </a:lnTo>
                  <a:lnTo>
                    <a:pt x="69" y="21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51DFB025-A07E-8B40-AA1A-7004F4B48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9346" y="11980875"/>
              <a:ext cx="20711" cy="62137"/>
            </a:xfrm>
            <a:custGeom>
              <a:avLst/>
              <a:gdLst>
                <a:gd name="T0" fmla="*/ 28 w 43"/>
                <a:gd name="T1" fmla="*/ 28 h 133"/>
                <a:gd name="T2" fmla="*/ 42 w 43"/>
                <a:gd name="T3" fmla="*/ 14 h 133"/>
                <a:gd name="T4" fmla="*/ 42 w 43"/>
                <a:gd name="T5" fmla="*/ 0 h 133"/>
                <a:gd name="T6" fmla="*/ 0 w 43"/>
                <a:gd name="T7" fmla="*/ 35 h 133"/>
                <a:gd name="T8" fmla="*/ 35 w 43"/>
                <a:gd name="T9" fmla="*/ 132 h 133"/>
                <a:gd name="T10" fmla="*/ 35 w 43"/>
                <a:gd name="T11" fmla="*/ 62 h 133"/>
                <a:gd name="T12" fmla="*/ 28 w 43"/>
                <a:gd name="T13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33">
                  <a:moveTo>
                    <a:pt x="28" y="28"/>
                  </a:moveTo>
                  <a:lnTo>
                    <a:pt x="42" y="14"/>
                  </a:lnTo>
                  <a:lnTo>
                    <a:pt x="42" y="0"/>
                  </a:lnTo>
                  <a:lnTo>
                    <a:pt x="0" y="35"/>
                  </a:lnTo>
                  <a:lnTo>
                    <a:pt x="35" y="132"/>
                  </a:lnTo>
                  <a:lnTo>
                    <a:pt x="35" y="62"/>
                  </a:lnTo>
                  <a:lnTo>
                    <a:pt x="28" y="28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BE9A544B-832C-5045-A5F3-E19A61DB5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716" y="11860743"/>
              <a:ext cx="20711" cy="35212"/>
            </a:xfrm>
            <a:custGeom>
              <a:avLst/>
              <a:gdLst>
                <a:gd name="T0" fmla="*/ 6 w 42"/>
                <a:gd name="T1" fmla="*/ 76 h 77"/>
                <a:gd name="T2" fmla="*/ 41 w 42"/>
                <a:gd name="T3" fmla="*/ 69 h 77"/>
                <a:gd name="T4" fmla="*/ 13 w 42"/>
                <a:gd name="T5" fmla="*/ 0 h 77"/>
                <a:gd name="T6" fmla="*/ 0 w 42"/>
                <a:gd name="T7" fmla="*/ 27 h 77"/>
                <a:gd name="T8" fmla="*/ 6 w 42"/>
                <a:gd name="T9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7">
                  <a:moveTo>
                    <a:pt x="6" y="76"/>
                  </a:moveTo>
                  <a:lnTo>
                    <a:pt x="41" y="69"/>
                  </a:lnTo>
                  <a:lnTo>
                    <a:pt x="13" y="0"/>
                  </a:lnTo>
                  <a:lnTo>
                    <a:pt x="0" y="27"/>
                  </a:lnTo>
                  <a:lnTo>
                    <a:pt x="6" y="76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1B66BC1E-2016-C044-ABA4-7AEDBF2C1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9126" y="14113249"/>
              <a:ext cx="31065" cy="26927"/>
            </a:xfrm>
            <a:custGeom>
              <a:avLst/>
              <a:gdLst>
                <a:gd name="T0" fmla="*/ 21 w 64"/>
                <a:gd name="T1" fmla="*/ 56 h 57"/>
                <a:gd name="T2" fmla="*/ 63 w 64"/>
                <a:gd name="T3" fmla="*/ 35 h 57"/>
                <a:gd name="T4" fmla="*/ 42 w 64"/>
                <a:gd name="T5" fmla="*/ 0 h 57"/>
                <a:gd name="T6" fmla="*/ 0 w 64"/>
                <a:gd name="T7" fmla="*/ 14 h 57"/>
                <a:gd name="T8" fmla="*/ 21 w 64"/>
                <a:gd name="T9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7">
                  <a:moveTo>
                    <a:pt x="21" y="56"/>
                  </a:moveTo>
                  <a:lnTo>
                    <a:pt x="63" y="35"/>
                  </a:lnTo>
                  <a:lnTo>
                    <a:pt x="42" y="0"/>
                  </a:lnTo>
                  <a:lnTo>
                    <a:pt x="0" y="14"/>
                  </a:lnTo>
                  <a:lnTo>
                    <a:pt x="21" y="56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4F9CD47B-8F00-9745-996B-9E64A8B98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0190" y="11311865"/>
              <a:ext cx="16569" cy="26926"/>
            </a:xfrm>
            <a:custGeom>
              <a:avLst/>
              <a:gdLst>
                <a:gd name="T0" fmla="*/ 28 w 35"/>
                <a:gd name="T1" fmla="*/ 56 h 57"/>
                <a:gd name="T2" fmla="*/ 34 w 35"/>
                <a:gd name="T3" fmla="*/ 0 h 57"/>
                <a:gd name="T4" fmla="*/ 0 w 35"/>
                <a:gd name="T5" fmla="*/ 21 h 57"/>
                <a:gd name="T6" fmla="*/ 7 w 35"/>
                <a:gd name="T7" fmla="*/ 56 h 57"/>
                <a:gd name="T8" fmla="*/ 28 w 35"/>
                <a:gd name="T9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7">
                  <a:moveTo>
                    <a:pt x="28" y="56"/>
                  </a:moveTo>
                  <a:lnTo>
                    <a:pt x="34" y="0"/>
                  </a:lnTo>
                  <a:lnTo>
                    <a:pt x="0" y="21"/>
                  </a:lnTo>
                  <a:lnTo>
                    <a:pt x="7" y="56"/>
                  </a:lnTo>
                  <a:lnTo>
                    <a:pt x="28" y="56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F962B9CB-21DD-5247-8D25-2DADCD25E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5247" y="11220729"/>
              <a:ext cx="14497" cy="22783"/>
            </a:xfrm>
            <a:custGeom>
              <a:avLst/>
              <a:gdLst>
                <a:gd name="T0" fmla="*/ 0 w 29"/>
                <a:gd name="T1" fmla="*/ 0 h 50"/>
                <a:gd name="T2" fmla="*/ 28 w 29"/>
                <a:gd name="T3" fmla="*/ 0 h 50"/>
                <a:gd name="T4" fmla="*/ 21 w 29"/>
                <a:gd name="T5" fmla="*/ 28 h 50"/>
                <a:gd name="T6" fmla="*/ 0 w 29"/>
                <a:gd name="T7" fmla="*/ 49 h 50"/>
                <a:gd name="T8" fmla="*/ 0 w 2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50">
                  <a:moveTo>
                    <a:pt x="0" y="0"/>
                  </a:moveTo>
                  <a:lnTo>
                    <a:pt x="28" y="0"/>
                  </a:lnTo>
                  <a:lnTo>
                    <a:pt x="21" y="28"/>
                  </a:lnTo>
                  <a:lnTo>
                    <a:pt x="0" y="49"/>
                  </a:lnTo>
                  <a:lnTo>
                    <a:pt x="0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C9FBAEFD-89CC-C64F-8AC8-A2C62D8EE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0413" y="12018159"/>
              <a:ext cx="4142" cy="4142"/>
            </a:xfrm>
            <a:custGeom>
              <a:avLst/>
              <a:gdLst>
                <a:gd name="T0" fmla="*/ 0 w 8"/>
                <a:gd name="T1" fmla="*/ 0 h 8"/>
                <a:gd name="T2" fmla="*/ 7 w 8"/>
                <a:gd name="T3" fmla="*/ 7 h 8"/>
                <a:gd name="T4" fmla="*/ 0 w 8"/>
                <a:gd name="T5" fmla="*/ 7 h 8"/>
                <a:gd name="T6" fmla="*/ 0 w 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7" y="7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50555766-EA42-8D4F-85C6-F75B8CEE7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0057" y="12001589"/>
              <a:ext cx="10356" cy="4142"/>
            </a:xfrm>
            <a:custGeom>
              <a:avLst/>
              <a:gdLst>
                <a:gd name="T0" fmla="*/ 0 w 22"/>
                <a:gd name="T1" fmla="*/ 0 h 8"/>
                <a:gd name="T2" fmla="*/ 21 w 22"/>
                <a:gd name="T3" fmla="*/ 7 h 8"/>
                <a:gd name="T4" fmla="*/ 0 w 22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8">
                  <a:moveTo>
                    <a:pt x="0" y="0"/>
                  </a:moveTo>
                  <a:lnTo>
                    <a:pt x="21" y="7"/>
                  </a:lnTo>
                  <a:lnTo>
                    <a:pt x="0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059B796E-EA0D-9F4F-8845-40A21BB32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3593" y="13233980"/>
              <a:ext cx="4142" cy="4142"/>
            </a:xfrm>
            <a:custGeom>
              <a:avLst/>
              <a:gdLst>
                <a:gd name="T0" fmla="*/ 0 w 7"/>
                <a:gd name="T1" fmla="*/ 7 h 8"/>
                <a:gd name="T2" fmla="*/ 6 w 7"/>
                <a:gd name="T3" fmla="*/ 7 h 8"/>
                <a:gd name="T4" fmla="*/ 0 w 7"/>
                <a:gd name="T5" fmla="*/ 0 h 8"/>
                <a:gd name="T6" fmla="*/ 0 w 7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0" y="7"/>
                  </a:moveTo>
                  <a:lnTo>
                    <a:pt x="6" y="7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6" name="Freeform 45">
              <a:extLst>
                <a:ext uri="{FF2B5EF4-FFF2-40B4-BE49-F238E27FC236}">
                  <a16:creationId xmlns:a16="http://schemas.microsoft.com/office/drawing/2014/main" id="{DFF4A2A6-0C7D-6245-8AA3-F739ADF02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8740" y="11197946"/>
              <a:ext cx="4142" cy="4142"/>
            </a:xfrm>
            <a:custGeom>
              <a:avLst/>
              <a:gdLst>
                <a:gd name="T0" fmla="*/ 0 w 8"/>
                <a:gd name="T1" fmla="*/ 7 h 8"/>
                <a:gd name="T2" fmla="*/ 7 w 8"/>
                <a:gd name="T3" fmla="*/ 0 h 8"/>
                <a:gd name="T4" fmla="*/ 0 w 8"/>
                <a:gd name="T5" fmla="*/ 0 h 8"/>
                <a:gd name="T6" fmla="*/ 0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7BB9D004-28C9-5D4E-B480-974083DE8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16392" y="9677651"/>
              <a:ext cx="1219884" cy="2294939"/>
            </a:xfrm>
            <a:custGeom>
              <a:avLst/>
              <a:gdLst>
                <a:gd name="T0" fmla="*/ 2519 w 2596"/>
                <a:gd name="T1" fmla="*/ 1627 h 4884"/>
                <a:gd name="T2" fmla="*/ 2435 w 2596"/>
                <a:gd name="T3" fmla="*/ 1961 h 4884"/>
                <a:gd name="T4" fmla="*/ 2456 w 2596"/>
                <a:gd name="T5" fmla="*/ 2309 h 4884"/>
                <a:gd name="T6" fmla="*/ 2568 w 2596"/>
                <a:gd name="T7" fmla="*/ 2441 h 4884"/>
                <a:gd name="T8" fmla="*/ 2526 w 2596"/>
                <a:gd name="T9" fmla="*/ 2539 h 4884"/>
                <a:gd name="T10" fmla="*/ 2408 w 2596"/>
                <a:gd name="T11" fmla="*/ 2713 h 4884"/>
                <a:gd name="T12" fmla="*/ 2234 w 2596"/>
                <a:gd name="T13" fmla="*/ 2643 h 4884"/>
                <a:gd name="T14" fmla="*/ 1969 w 2596"/>
                <a:gd name="T15" fmla="*/ 2706 h 4884"/>
                <a:gd name="T16" fmla="*/ 1614 w 2596"/>
                <a:gd name="T17" fmla="*/ 2907 h 4884"/>
                <a:gd name="T18" fmla="*/ 1531 w 2596"/>
                <a:gd name="T19" fmla="*/ 3074 h 4884"/>
                <a:gd name="T20" fmla="*/ 1531 w 2596"/>
                <a:gd name="T21" fmla="*/ 3207 h 4884"/>
                <a:gd name="T22" fmla="*/ 1538 w 2596"/>
                <a:gd name="T23" fmla="*/ 3367 h 4884"/>
                <a:gd name="T24" fmla="*/ 1573 w 2596"/>
                <a:gd name="T25" fmla="*/ 3666 h 4884"/>
                <a:gd name="T26" fmla="*/ 1468 w 2596"/>
                <a:gd name="T27" fmla="*/ 3867 h 4884"/>
                <a:gd name="T28" fmla="*/ 1148 w 2596"/>
                <a:gd name="T29" fmla="*/ 4055 h 4884"/>
                <a:gd name="T30" fmla="*/ 995 w 2596"/>
                <a:gd name="T31" fmla="*/ 4264 h 4884"/>
                <a:gd name="T32" fmla="*/ 877 w 2596"/>
                <a:gd name="T33" fmla="*/ 4445 h 4884"/>
                <a:gd name="T34" fmla="*/ 724 w 2596"/>
                <a:gd name="T35" fmla="*/ 4855 h 4884"/>
                <a:gd name="T36" fmla="*/ 439 w 2596"/>
                <a:gd name="T37" fmla="*/ 4855 h 4884"/>
                <a:gd name="T38" fmla="*/ 188 w 2596"/>
                <a:gd name="T39" fmla="*/ 4855 h 4884"/>
                <a:gd name="T40" fmla="*/ 28 w 2596"/>
                <a:gd name="T41" fmla="*/ 4716 h 4884"/>
                <a:gd name="T42" fmla="*/ 28 w 2596"/>
                <a:gd name="T43" fmla="*/ 4542 h 4884"/>
                <a:gd name="T44" fmla="*/ 28 w 2596"/>
                <a:gd name="T45" fmla="*/ 4333 h 4884"/>
                <a:gd name="T46" fmla="*/ 147 w 2596"/>
                <a:gd name="T47" fmla="*/ 4146 h 4884"/>
                <a:gd name="T48" fmla="*/ 327 w 2596"/>
                <a:gd name="T49" fmla="*/ 4013 h 4884"/>
                <a:gd name="T50" fmla="*/ 404 w 2596"/>
                <a:gd name="T51" fmla="*/ 3784 h 4884"/>
                <a:gd name="T52" fmla="*/ 453 w 2596"/>
                <a:gd name="T53" fmla="*/ 3457 h 4884"/>
                <a:gd name="T54" fmla="*/ 397 w 2596"/>
                <a:gd name="T55" fmla="*/ 3227 h 4884"/>
                <a:gd name="T56" fmla="*/ 599 w 2596"/>
                <a:gd name="T57" fmla="*/ 3109 h 4884"/>
                <a:gd name="T58" fmla="*/ 821 w 2596"/>
                <a:gd name="T59" fmla="*/ 3116 h 4884"/>
                <a:gd name="T60" fmla="*/ 961 w 2596"/>
                <a:gd name="T61" fmla="*/ 2921 h 4884"/>
                <a:gd name="T62" fmla="*/ 947 w 2596"/>
                <a:gd name="T63" fmla="*/ 2643 h 4884"/>
                <a:gd name="T64" fmla="*/ 856 w 2596"/>
                <a:gd name="T65" fmla="*/ 2573 h 4884"/>
                <a:gd name="T66" fmla="*/ 717 w 2596"/>
                <a:gd name="T67" fmla="*/ 2177 h 4884"/>
                <a:gd name="T68" fmla="*/ 696 w 2596"/>
                <a:gd name="T69" fmla="*/ 1892 h 4884"/>
                <a:gd name="T70" fmla="*/ 564 w 2596"/>
                <a:gd name="T71" fmla="*/ 1488 h 4884"/>
                <a:gd name="T72" fmla="*/ 432 w 2596"/>
                <a:gd name="T73" fmla="*/ 1314 h 4884"/>
                <a:gd name="T74" fmla="*/ 321 w 2596"/>
                <a:gd name="T75" fmla="*/ 1029 h 4884"/>
                <a:gd name="T76" fmla="*/ 286 w 2596"/>
                <a:gd name="T77" fmla="*/ 841 h 4884"/>
                <a:gd name="T78" fmla="*/ 265 w 2596"/>
                <a:gd name="T79" fmla="*/ 626 h 4884"/>
                <a:gd name="T80" fmla="*/ 237 w 2596"/>
                <a:gd name="T81" fmla="*/ 438 h 4884"/>
                <a:gd name="T82" fmla="*/ 369 w 2596"/>
                <a:gd name="T83" fmla="*/ 313 h 4884"/>
                <a:gd name="T84" fmla="*/ 494 w 2596"/>
                <a:gd name="T85" fmla="*/ 313 h 4884"/>
                <a:gd name="T86" fmla="*/ 634 w 2596"/>
                <a:gd name="T87" fmla="*/ 320 h 4884"/>
                <a:gd name="T88" fmla="*/ 634 w 2596"/>
                <a:gd name="T89" fmla="*/ 389 h 4884"/>
                <a:gd name="T90" fmla="*/ 689 w 2596"/>
                <a:gd name="T91" fmla="*/ 549 h 4884"/>
                <a:gd name="T92" fmla="*/ 849 w 2596"/>
                <a:gd name="T93" fmla="*/ 521 h 4884"/>
                <a:gd name="T94" fmla="*/ 961 w 2596"/>
                <a:gd name="T95" fmla="*/ 542 h 4884"/>
                <a:gd name="T96" fmla="*/ 1128 w 2596"/>
                <a:gd name="T97" fmla="*/ 473 h 4884"/>
                <a:gd name="T98" fmla="*/ 1211 w 2596"/>
                <a:gd name="T99" fmla="*/ 487 h 4884"/>
                <a:gd name="T100" fmla="*/ 1239 w 2596"/>
                <a:gd name="T101" fmla="*/ 320 h 4884"/>
                <a:gd name="T102" fmla="*/ 1274 w 2596"/>
                <a:gd name="T103" fmla="*/ 187 h 4884"/>
                <a:gd name="T104" fmla="*/ 1336 w 2596"/>
                <a:gd name="T105" fmla="*/ 27 h 4884"/>
                <a:gd name="T106" fmla="*/ 1454 w 2596"/>
                <a:gd name="T107" fmla="*/ 34 h 4884"/>
                <a:gd name="T108" fmla="*/ 1649 w 2596"/>
                <a:gd name="T109" fmla="*/ 34 h 4884"/>
                <a:gd name="T110" fmla="*/ 1607 w 2596"/>
                <a:gd name="T111" fmla="*/ 208 h 4884"/>
                <a:gd name="T112" fmla="*/ 1566 w 2596"/>
                <a:gd name="T113" fmla="*/ 514 h 4884"/>
                <a:gd name="T114" fmla="*/ 1413 w 2596"/>
                <a:gd name="T115" fmla="*/ 786 h 4884"/>
                <a:gd name="T116" fmla="*/ 1566 w 2596"/>
                <a:gd name="T117" fmla="*/ 1106 h 4884"/>
                <a:gd name="T118" fmla="*/ 1962 w 2596"/>
                <a:gd name="T119" fmla="*/ 1210 h 4884"/>
                <a:gd name="T120" fmla="*/ 2143 w 2596"/>
                <a:gd name="T121" fmla="*/ 1391 h 4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96" h="4884">
                  <a:moveTo>
                    <a:pt x="2303" y="1447"/>
                  </a:moveTo>
                  <a:lnTo>
                    <a:pt x="2352" y="1544"/>
                  </a:lnTo>
                  <a:lnTo>
                    <a:pt x="2421" y="1593"/>
                  </a:lnTo>
                  <a:lnTo>
                    <a:pt x="2519" y="1627"/>
                  </a:lnTo>
                  <a:lnTo>
                    <a:pt x="2505" y="1655"/>
                  </a:lnTo>
                  <a:lnTo>
                    <a:pt x="2449" y="1801"/>
                  </a:lnTo>
                  <a:lnTo>
                    <a:pt x="2435" y="1864"/>
                  </a:lnTo>
                  <a:lnTo>
                    <a:pt x="2435" y="1961"/>
                  </a:lnTo>
                  <a:lnTo>
                    <a:pt x="2491" y="2031"/>
                  </a:lnTo>
                  <a:lnTo>
                    <a:pt x="2498" y="2079"/>
                  </a:lnTo>
                  <a:lnTo>
                    <a:pt x="2449" y="2233"/>
                  </a:lnTo>
                  <a:lnTo>
                    <a:pt x="2456" y="2309"/>
                  </a:lnTo>
                  <a:lnTo>
                    <a:pt x="2484" y="2323"/>
                  </a:lnTo>
                  <a:lnTo>
                    <a:pt x="2484" y="2330"/>
                  </a:lnTo>
                  <a:lnTo>
                    <a:pt x="2491" y="2386"/>
                  </a:lnTo>
                  <a:lnTo>
                    <a:pt x="2568" y="2441"/>
                  </a:lnTo>
                  <a:lnTo>
                    <a:pt x="2595" y="2448"/>
                  </a:lnTo>
                  <a:lnTo>
                    <a:pt x="2547" y="2490"/>
                  </a:lnTo>
                  <a:lnTo>
                    <a:pt x="2533" y="2511"/>
                  </a:lnTo>
                  <a:lnTo>
                    <a:pt x="2526" y="2539"/>
                  </a:lnTo>
                  <a:lnTo>
                    <a:pt x="2533" y="2594"/>
                  </a:lnTo>
                  <a:lnTo>
                    <a:pt x="2519" y="2622"/>
                  </a:lnTo>
                  <a:lnTo>
                    <a:pt x="2421" y="2740"/>
                  </a:lnTo>
                  <a:lnTo>
                    <a:pt x="2408" y="2713"/>
                  </a:lnTo>
                  <a:lnTo>
                    <a:pt x="2331" y="2678"/>
                  </a:lnTo>
                  <a:lnTo>
                    <a:pt x="2303" y="2706"/>
                  </a:lnTo>
                  <a:lnTo>
                    <a:pt x="2268" y="2685"/>
                  </a:lnTo>
                  <a:lnTo>
                    <a:pt x="2234" y="2643"/>
                  </a:lnTo>
                  <a:lnTo>
                    <a:pt x="2227" y="2643"/>
                  </a:lnTo>
                  <a:lnTo>
                    <a:pt x="2087" y="2657"/>
                  </a:lnTo>
                  <a:lnTo>
                    <a:pt x="2060" y="2671"/>
                  </a:lnTo>
                  <a:lnTo>
                    <a:pt x="1969" y="2706"/>
                  </a:lnTo>
                  <a:lnTo>
                    <a:pt x="1928" y="2719"/>
                  </a:lnTo>
                  <a:lnTo>
                    <a:pt x="1781" y="2803"/>
                  </a:lnTo>
                  <a:lnTo>
                    <a:pt x="1740" y="2838"/>
                  </a:lnTo>
                  <a:lnTo>
                    <a:pt x="1614" y="2907"/>
                  </a:lnTo>
                  <a:lnTo>
                    <a:pt x="1580" y="2970"/>
                  </a:lnTo>
                  <a:lnTo>
                    <a:pt x="1552" y="3012"/>
                  </a:lnTo>
                  <a:lnTo>
                    <a:pt x="1552" y="3019"/>
                  </a:lnTo>
                  <a:lnTo>
                    <a:pt x="1531" y="3074"/>
                  </a:lnTo>
                  <a:lnTo>
                    <a:pt x="1510" y="3102"/>
                  </a:lnTo>
                  <a:lnTo>
                    <a:pt x="1489" y="3137"/>
                  </a:lnTo>
                  <a:lnTo>
                    <a:pt x="1517" y="3179"/>
                  </a:lnTo>
                  <a:lnTo>
                    <a:pt x="1531" y="3207"/>
                  </a:lnTo>
                  <a:lnTo>
                    <a:pt x="1531" y="3234"/>
                  </a:lnTo>
                  <a:lnTo>
                    <a:pt x="1531" y="3262"/>
                  </a:lnTo>
                  <a:lnTo>
                    <a:pt x="1531" y="3297"/>
                  </a:lnTo>
                  <a:lnTo>
                    <a:pt x="1538" y="3367"/>
                  </a:lnTo>
                  <a:lnTo>
                    <a:pt x="1545" y="3401"/>
                  </a:lnTo>
                  <a:lnTo>
                    <a:pt x="1552" y="3471"/>
                  </a:lnTo>
                  <a:lnTo>
                    <a:pt x="1566" y="3596"/>
                  </a:lnTo>
                  <a:lnTo>
                    <a:pt x="1573" y="3666"/>
                  </a:lnTo>
                  <a:lnTo>
                    <a:pt x="1552" y="3763"/>
                  </a:lnTo>
                  <a:lnTo>
                    <a:pt x="1545" y="3770"/>
                  </a:lnTo>
                  <a:lnTo>
                    <a:pt x="1510" y="3819"/>
                  </a:lnTo>
                  <a:lnTo>
                    <a:pt x="1468" y="3867"/>
                  </a:lnTo>
                  <a:lnTo>
                    <a:pt x="1413" y="3923"/>
                  </a:lnTo>
                  <a:lnTo>
                    <a:pt x="1343" y="3965"/>
                  </a:lnTo>
                  <a:lnTo>
                    <a:pt x="1190" y="4027"/>
                  </a:lnTo>
                  <a:lnTo>
                    <a:pt x="1148" y="4055"/>
                  </a:lnTo>
                  <a:lnTo>
                    <a:pt x="1141" y="4062"/>
                  </a:lnTo>
                  <a:lnTo>
                    <a:pt x="1079" y="4153"/>
                  </a:lnTo>
                  <a:lnTo>
                    <a:pt x="1009" y="4250"/>
                  </a:lnTo>
                  <a:lnTo>
                    <a:pt x="995" y="4264"/>
                  </a:lnTo>
                  <a:lnTo>
                    <a:pt x="982" y="4285"/>
                  </a:lnTo>
                  <a:lnTo>
                    <a:pt x="926" y="4347"/>
                  </a:lnTo>
                  <a:lnTo>
                    <a:pt x="884" y="4417"/>
                  </a:lnTo>
                  <a:lnTo>
                    <a:pt x="877" y="4445"/>
                  </a:lnTo>
                  <a:lnTo>
                    <a:pt x="835" y="4653"/>
                  </a:lnTo>
                  <a:lnTo>
                    <a:pt x="821" y="4702"/>
                  </a:lnTo>
                  <a:lnTo>
                    <a:pt x="801" y="4744"/>
                  </a:lnTo>
                  <a:lnTo>
                    <a:pt x="724" y="4855"/>
                  </a:lnTo>
                  <a:lnTo>
                    <a:pt x="620" y="4876"/>
                  </a:lnTo>
                  <a:lnTo>
                    <a:pt x="571" y="4876"/>
                  </a:lnTo>
                  <a:lnTo>
                    <a:pt x="529" y="4869"/>
                  </a:lnTo>
                  <a:lnTo>
                    <a:pt x="439" y="4855"/>
                  </a:lnTo>
                  <a:lnTo>
                    <a:pt x="342" y="4876"/>
                  </a:lnTo>
                  <a:lnTo>
                    <a:pt x="293" y="4876"/>
                  </a:lnTo>
                  <a:lnTo>
                    <a:pt x="237" y="4883"/>
                  </a:lnTo>
                  <a:lnTo>
                    <a:pt x="188" y="4855"/>
                  </a:lnTo>
                  <a:lnTo>
                    <a:pt x="167" y="4855"/>
                  </a:lnTo>
                  <a:lnTo>
                    <a:pt x="105" y="4806"/>
                  </a:lnTo>
                  <a:lnTo>
                    <a:pt x="91" y="4806"/>
                  </a:lnTo>
                  <a:lnTo>
                    <a:pt x="28" y="4716"/>
                  </a:lnTo>
                  <a:lnTo>
                    <a:pt x="8" y="4660"/>
                  </a:lnTo>
                  <a:lnTo>
                    <a:pt x="42" y="4626"/>
                  </a:lnTo>
                  <a:lnTo>
                    <a:pt x="35" y="4563"/>
                  </a:lnTo>
                  <a:lnTo>
                    <a:pt x="28" y="4542"/>
                  </a:lnTo>
                  <a:lnTo>
                    <a:pt x="0" y="4493"/>
                  </a:lnTo>
                  <a:lnTo>
                    <a:pt x="35" y="4424"/>
                  </a:lnTo>
                  <a:lnTo>
                    <a:pt x="35" y="4382"/>
                  </a:lnTo>
                  <a:lnTo>
                    <a:pt x="28" y="4333"/>
                  </a:lnTo>
                  <a:lnTo>
                    <a:pt x="8" y="4250"/>
                  </a:lnTo>
                  <a:lnTo>
                    <a:pt x="14" y="4187"/>
                  </a:lnTo>
                  <a:lnTo>
                    <a:pt x="98" y="4153"/>
                  </a:lnTo>
                  <a:lnTo>
                    <a:pt x="147" y="4146"/>
                  </a:lnTo>
                  <a:lnTo>
                    <a:pt x="202" y="4125"/>
                  </a:lnTo>
                  <a:lnTo>
                    <a:pt x="230" y="4104"/>
                  </a:lnTo>
                  <a:lnTo>
                    <a:pt x="307" y="4034"/>
                  </a:lnTo>
                  <a:lnTo>
                    <a:pt x="327" y="4013"/>
                  </a:lnTo>
                  <a:lnTo>
                    <a:pt x="334" y="3951"/>
                  </a:lnTo>
                  <a:lnTo>
                    <a:pt x="355" y="3895"/>
                  </a:lnTo>
                  <a:lnTo>
                    <a:pt x="390" y="3832"/>
                  </a:lnTo>
                  <a:lnTo>
                    <a:pt x="404" y="3784"/>
                  </a:lnTo>
                  <a:lnTo>
                    <a:pt x="467" y="3666"/>
                  </a:lnTo>
                  <a:lnTo>
                    <a:pt x="474" y="3589"/>
                  </a:lnTo>
                  <a:lnTo>
                    <a:pt x="501" y="3506"/>
                  </a:lnTo>
                  <a:lnTo>
                    <a:pt x="453" y="3457"/>
                  </a:lnTo>
                  <a:lnTo>
                    <a:pt x="376" y="3373"/>
                  </a:lnTo>
                  <a:lnTo>
                    <a:pt x="327" y="3332"/>
                  </a:lnTo>
                  <a:lnTo>
                    <a:pt x="369" y="3241"/>
                  </a:lnTo>
                  <a:lnTo>
                    <a:pt x="397" y="3227"/>
                  </a:lnTo>
                  <a:lnTo>
                    <a:pt x="460" y="3207"/>
                  </a:lnTo>
                  <a:lnTo>
                    <a:pt x="550" y="3165"/>
                  </a:lnTo>
                  <a:lnTo>
                    <a:pt x="550" y="3151"/>
                  </a:lnTo>
                  <a:lnTo>
                    <a:pt x="599" y="3109"/>
                  </a:lnTo>
                  <a:lnTo>
                    <a:pt x="682" y="3102"/>
                  </a:lnTo>
                  <a:lnTo>
                    <a:pt x="731" y="3116"/>
                  </a:lnTo>
                  <a:lnTo>
                    <a:pt x="801" y="3130"/>
                  </a:lnTo>
                  <a:lnTo>
                    <a:pt x="821" y="3116"/>
                  </a:lnTo>
                  <a:lnTo>
                    <a:pt x="821" y="3130"/>
                  </a:lnTo>
                  <a:lnTo>
                    <a:pt x="856" y="3109"/>
                  </a:lnTo>
                  <a:lnTo>
                    <a:pt x="919" y="3040"/>
                  </a:lnTo>
                  <a:lnTo>
                    <a:pt x="961" y="2921"/>
                  </a:lnTo>
                  <a:lnTo>
                    <a:pt x="982" y="2838"/>
                  </a:lnTo>
                  <a:lnTo>
                    <a:pt x="974" y="2671"/>
                  </a:lnTo>
                  <a:lnTo>
                    <a:pt x="954" y="2650"/>
                  </a:lnTo>
                  <a:lnTo>
                    <a:pt x="947" y="2643"/>
                  </a:lnTo>
                  <a:lnTo>
                    <a:pt x="947" y="2650"/>
                  </a:lnTo>
                  <a:lnTo>
                    <a:pt x="926" y="2650"/>
                  </a:lnTo>
                  <a:lnTo>
                    <a:pt x="877" y="2622"/>
                  </a:lnTo>
                  <a:lnTo>
                    <a:pt x="856" y="2573"/>
                  </a:lnTo>
                  <a:lnTo>
                    <a:pt x="821" y="2504"/>
                  </a:lnTo>
                  <a:lnTo>
                    <a:pt x="787" y="2462"/>
                  </a:lnTo>
                  <a:lnTo>
                    <a:pt x="766" y="2406"/>
                  </a:lnTo>
                  <a:lnTo>
                    <a:pt x="717" y="2177"/>
                  </a:lnTo>
                  <a:lnTo>
                    <a:pt x="717" y="2093"/>
                  </a:lnTo>
                  <a:lnTo>
                    <a:pt x="703" y="2024"/>
                  </a:lnTo>
                  <a:lnTo>
                    <a:pt x="703" y="1947"/>
                  </a:lnTo>
                  <a:lnTo>
                    <a:pt x="696" y="1892"/>
                  </a:lnTo>
                  <a:lnTo>
                    <a:pt x="682" y="1794"/>
                  </a:lnTo>
                  <a:lnTo>
                    <a:pt x="648" y="1662"/>
                  </a:lnTo>
                  <a:lnTo>
                    <a:pt x="599" y="1530"/>
                  </a:lnTo>
                  <a:lnTo>
                    <a:pt x="564" y="1488"/>
                  </a:lnTo>
                  <a:lnTo>
                    <a:pt x="529" y="1412"/>
                  </a:lnTo>
                  <a:lnTo>
                    <a:pt x="460" y="1328"/>
                  </a:lnTo>
                  <a:lnTo>
                    <a:pt x="432" y="1328"/>
                  </a:lnTo>
                  <a:lnTo>
                    <a:pt x="432" y="1314"/>
                  </a:lnTo>
                  <a:lnTo>
                    <a:pt x="390" y="1238"/>
                  </a:lnTo>
                  <a:lnTo>
                    <a:pt x="376" y="1203"/>
                  </a:lnTo>
                  <a:lnTo>
                    <a:pt x="334" y="1043"/>
                  </a:lnTo>
                  <a:lnTo>
                    <a:pt x="321" y="1029"/>
                  </a:lnTo>
                  <a:lnTo>
                    <a:pt x="300" y="974"/>
                  </a:lnTo>
                  <a:lnTo>
                    <a:pt x="300" y="904"/>
                  </a:lnTo>
                  <a:lnTo>
                    <a:pt x="293" y="876"/>
                  </a:lnTo>
                  <a:lnTo>
                    <a:pt x="286" y="841"/>
                  </a:lnTo>
                  <a:lnTo>
                    <a:pt x="258" y="709"/>
                  </a:lnTo>
                  <a:lnTo>
                    <a:pt x="244" y="681"/>
                  </a:lnTo>
                  <a:lnTo>
                    <a:pt x="237" y="667"/>
                  </a:lnTo>
                  <a:lnTo>
                    <a:pt x="265" y="626"/>
                  </a:lnTo>
                  <a:lnTo>
                    <a:pt x="265" y="605"/>
                  </a:lnTo>
                  <a:lnTo>
                    <a:pt x="230" y="514"/>
                  </a:lnTo>
                  <a:lnTo>
                    <a:pt x="209" y="480"/>
                  </a:lnTo>
                  <a:lnTo>
                    <a:pt x="237" y="438"/>
                  </a:lnTo>
                  <a:lnTo>
                    <a:pt x="244" y="389"/>
                  </a:lnTo>
                  <a:lnTo>
                    <a:pt x="265" y="382"/>
                  </a:lnTo>
                  <a:lnTo>
                    <a:pt x="321" y="313"/>
                  </a:lnTo>
                  <a:lnTo>
                    <a:pt x="369" y="313"/>
                  </a:lnTo>
                  <a:lnTo>
                    <a:pt x="397" y="340"/>
                  </a:lnTo>
                  <a:lnTo>
                    <a:pt x="425" y="326"/>
                  </a:lnTo>
                  <a:lnTo>
                    <a:pt x="439" y="354"/>
                  </a:lnTo>
                  <a:lnTo>
                    <a:pt x="494" y="313"/>
                  </a:lnTo>
                  <a:lnTo>
                    <a:pt x="557" y="340"/>
                  </a:lnTo>
                  <a:lnTo>
                    <a:pt x="585" y="347"/>
                  </a:lnTo>
                  <a:lnTo>
                    <a:pt x="620" y="340"/>
                  </a:lnTo>
                  <a:lnTo>
                    <a:pt x="634" y="320"/>
                  </a:lnTo>
                  <a:lnTo>
                    <a:pt x="661" y="326"/>
                  </a:lnTo>
                  <a:lnTo>
                    <a:pt x="668" y="347"/>
                  </a:lnTo>
                  <a:lnTo>
                    <a:pt x="654" y="361"/>
                  </a:lnTo>
                  <a:lnTo>
                    <a:pt x="634" y="389"/>
                  </a:lnTo>
                  <a:lnTo>
                    <a:pt x="634" y="445"/>
                  </a:lnTo>
                  <a:lnTo>
                    <a:pt x="648" y="473"/>
                  </a:lnTo>
                  <a:lnTo>
                    <a:pt x="689" y="521"/>
                  </a:lnTo>
                  <a:lnTo>
                    <a:pt x="689" y="549"/>
                  </a:lnTo>
                  <a:lnTo>
                    <a:pt x="717" y="542"/>
                  </a:lnTo>
                  <a:lnTo>
                    <a:pt x="766" y="521"/>
                  </a:lnTo>
                  <a:lnTo>
                    <a:pt x="801" y="521"/>
                  </a:lnTo>
                  <a:lnTo>
                    <a:pt x="849" y="521"/>
                  </a:lnTo>
                  <a:lnTo>
                    <a:pt x="877" y="493"/>
                  </a:lnTo>
                  <a:lnTo>
                    <a:pt x="898" y="507"/>
                  </a:lnTo>
                  <a:lnTo>
                    <a:pt x="919" y="514"/>
                  </a:lnTo>
                  <a:lnTo>
                    <a:pt x="961" y="542"/>
                  </a:lnTo>
                  <a:lnTo>
                    <a:pt x="961" y="473"/>
                  </a:lnTo>
                  <a:lnTo>
                    <a:pt x="1009" y="480"/>
                  </a:lnTo>
                  <a:lnTo>
                    <a:pt x="1072" y="459"/>
                  </a:lnTo>
                  <a:lnTo>
                    <a:pt x="1128" y="473"/>
                  </a:lnTo>
                  <a:lnTo>
                    <a:pt x="1176" y="521"/>
                  </a:lnTo>
                  <a:lnTo>
                    <a:pt x="1204" y="535"/>
                  </a:lnTo>
                  <a:lnTo>
                    <a:pt x="1204" y="493"/>
                  </a:lnTo>
                  <a:lnTo>
                    <a:pt x="1211" y="487"/>
                  </a:lnTo>
                  <a:lnTo>
                    <a:pt x="1162" y="452"/>
                  </a:lnTo>
                  <a:lnTo>
                    <a:pt x="1211" y="389"/>
                  </a:lnTo>
                  <a:lnTo>
                    <a:pt x="1218" y="375"/>
                  </a:lnTo>
                  <a:lnTo>
                    <a:pt x="1239" y="320"/>
                  </a:lnTo>
                  <a:lnTo>
                    <a:pt x="1246" y="320"/>
                  </a:lnTo>
                  <a:lnTo>
                    <a:pt x="1260" y="257"/>
                  </a:lnTo>
                  <a:lnTo>
                    <a:pt x="1274" y="194"/>
                  </a:lnTo>
                  <a:lnTo>
                    <a:pt x="1274" y="187"/>
                  </a:lnTo>
                  <a:lnTo>
                    <a:pt x="1288" y="118"/>
                  </a:lnTo>
                  <a:lnTo>
                    <a:pt x="1288" y="34"/>
                  </a:lnTo>
                  <a:lnTo>
                    <a:pt x="1308" y="0"/>
                  </a:lnTo>
                  <a:lnTo>
                    <a:pt x="1336" y="27"/>
                  </a:lnTo>
                  <a:lnTo>
                    <a:pt x="1392" y="27"/>
                  </a:lnTo>
                  <a:lnTo>
                    <a:pt x="1434" y="34"/>
                  </a:lnTo>
                  <a:lnTo>
                    <a:pt x="1441" y="27"/>
                  </a:lnTo>
                  <a:lnTo>
                    <a:pt x="1454" y="34"/>
                  </a:lnTo>
                  <a:lnTo>
                    <a:pt x="1482" y="55"/>
                  </a:lnTo>
                  <a:lnTo>
                    <a:pt x="1545" y="34"/>
                  </a:lnTo>
                  <a:lnTo>
                    <a:pt x="1601" y="27"/>
                  </a:lnTo>
                  <a:lnTo>
                    <a:pt x="1649" y="34"/>
                  </a:lnTo>
                  <a:lnTo>
                    <a:pt x="1677" y="55"/>
                  </a:lnTo>
                  <a:lnTo>
                    <a:pt x="1607" y="153"/>
                  </a:lnTo>
                  <a:lnTo>
                    <a:pt x="1607" y="194"/>
                  </a:lnTo>
                  <a:lnTo>
                    <a:pt x="1607" y="208"/>
                  </a:lnTo>
                  <a:lnTo>
                    <a:pt x="1607" y="257"/>
                  </a:lnTo>
                  <a:lnTo>
                    <a:pt x="1642" y="382"/>
                  </a:lnTo>
                  <a:lnTo>
                    <a:pt x="1649" y="389"/>
                  </a:lnTo>
                  <a:lnTo>
                    <a:pt x="1566" y="514"/>
                  </a:lnTo>
                  <a:lnTo>
                    <a:pt x="1566" y="521"/>
                  </a:lnTo>
                  <a:lnTo>
                    <a:pt x="1468" y="653"/>
                  </a:lnTo>
                  <a:lnTo>
                    <a:pt x="1420" y="765"/>
                  </a:lnTo>
                  <a:lnTo>
                    <a:pt x="1413" y="786"/>
                  </a:lnTo>
                  <a:lnTo>
                    <a:pt x="1420" y="855"/>
                  </a:lnTo>
                  <a:lnTo>
                    <a:pt x="1482" y="918"/>
                  </a:lnTo>
                  <a:lnTo>
                    <a:pt x="1482" y="1043"/>
                  </a:lnTo>
                  <a:lnTo>
                    <a:pt x="1566" y="1106"/>
                  </a:lnTo>
                  <a:lnTo>
                    <a:pt x="1670" y="1147"/>
                  </a:lnTo>
                  <a:lnTo>
                    <a:pt x="1837" y="1147"/>
                  </a:lnTo>
                  <a:lnTo>
                    <a:pt x="1879" y="1141"/>
                  </a:lnTo>
                  <a:lnTo>
                    <a:pt x="1962" y="1210"/>
                  </a:lnTo>
                  <a:lnTo>
                    <a:pt x="1990" y="1273"/>
                  </a:lnTo>
                  <a:lnTo>
                    <a:pt x="2032" y="1314"/>
                  </a:lnTo>
                  <a:lnTo>
                    <a:pt x="2095" y="1356"/>
                  </a:lnTo>
                  <a:lnTo>
                    <a:pt x="2143" y="1391"/>
                  </a:lnTo>
                  <a:lnTo>
                    <a:pt x="2234" y="1433"/>
                  </a:lnTo>
                  <a:lnTo>
                    <a:pt x="2303" y="1447"/>
                  </a:lnTo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C4055D84-D049-EA44-8669-7941C09B1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0987" y="9043851"/>
              <a:ext cx="10356" cy="10357"/>
            </a:xfrm>
            <a:custGeom>
              <a:avLst/>
              <a:gdLst>
                <a:gd name="T0" fmla="*/ 14 w 22"/>
                <a:gd name="T1" fmla="*/ 0 h 22"/>
                <a:gd name="T2" fmla="*/ 21 w 22"/>
                <a:gd name="T3" fmla="*/ 21 h 22"/>
                <a:gd name="T4" fmla="*/ 0 w 22"/>
                <a:gd name="T5" fmla="*/ 7 h 22"/>
                <a:gd name="T6" fmla="*/ 14 w 2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2">
                  <a:moveTo>
                    <a:pt x="14" y="0"/>
                  </a:moveTo>
                  <a:lnTo>
                    <a:pt x="21" y="21"/>
                  </a:lnTo>
                  <a:lnTo>
                    <a:pt x="0" y="7"/>
                  </a:lnTo>
                  <a:lnTo>
                    <a:pt x="14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4C8AE134-9BB8-8D41-BA85-D20FFD018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8570" y="8654458"/>
              <a:ext cx="1186747" cy="1282101"/>
            </a:xfrm>
            <a:custGeom>
              <a:avLst/>
              <a:gdLst>
                <a:gd name="T0" fmla="*/ 1822 w 2526"/>
                <a:gd name="T1" fmla="*/ 2205 h 2728"/>
                <a:gd name="T2" fmla="*/ 1968 w 2526"/>
                <a:gd name="T3" fmla="*/ 2233 h 2728"/>
                <a:gd name="T4" fmla="*/ 2191 w 2526"/>
                <a:gd name="T5" fmla="*/ 2205 h 2728"/>
                <a:gd name="T6" fmla="*/ 2434 w 2526"/>
                <a:gd name="T7" fmla="*/ 1781 h 2728"/>
                <a:gd name="T8" fmla="*/ 2476 w 2526"/>
                <a:gd name="T9" fmla="*/ 1586 h 2728"/>
                <a:gd name="T10" fmla="*/ 2358 w 2526"/>
                <a:gd name="T11" fmla="*/ 1454 h 2728"/>
                <a:gd name="T12" fmla="*/ 2288 w 2526"/>
                <a:gd name="T13" fmla="*/ 1322 h 2728"/>
                <a:gd name="T14" fmla="*/ 2267 w 2526"/>
                <a:gd name="T15" fmla="*/ 1113 h 2728"/>
                <a:gd name="T16" fmla="*/ 2288 w 2526"/>
                <a:gd name="T17" fmla="*/ 926 h 2728"/>
                <a:gd name="T18" fmla="*/ 2163 w 2526"/>
                <a:gd name="T19" fmla="*/ 863 h 2728"/>
                <a:gd name="T20" fmla="*/ 2066 w 2526"/>
                <a:gd name="T21" fmla="*/ 821 h 2728"/>
                <a:gd name="T22" fmla="*/ 2031 w 2526"/>
                <a:gd name="T23" fmla="*/ 884 h 2728"/>
                <a:gd name="T24" fmla="*/ 1989 w 2526"/>
                <a:gd name="T25" fmla="*/ 884 h 2728"/>
                <a:gd name="T26" fmla="*/ 1927 w 2526"/>
                <a:gd name="T27" fmla="*/ 821 h 2728"/>
                <a:gd name="T28" fmla="*/ 1739 w 2526"/>
                <a:gd name="T29" fmla="*/ 898 h 2728"/>
                <a:gd name="T30" fmla="*/ 1495 w 2526"/>
                <a:gd name="T31" fmla="*/ 661 h 2728"/>
                <a:gd name="T32" fmla="*/ 1301 w 2526"/>
                <a:gd name="T33" fmla="*/ 529 h 2728"/>
                <a:gd name="T34" fmla="*/ 1113 w 2526"/>
                <a:gd name="T35" fmla="*/ 362 h 2728"/>
                <a:gd name="T36" fmla="*/ 1113 w 2526"/>
                <a:gd name="T37" fmla="*/ 167 h 2728"/>
                <a:gd name="T38" fmla="*/ 1022 w 2526"/>
                <a:gd name="T39" fmla="*/ 70 h 2728"/>
                <a:gd name="T40" fmla="*/ 904 w 2526"/>
                <a:gd name="T41" fmla="*/ 0 h 2728"/>
                <a:gd name="T42" fmla="*/ 820 w 2526"/>
                <a:gd name="T43" fmla="*/ 14 h 2728"/>
                <a:gd name="T44" fmla="*/ 716 w 2526"/>
                <a:gd name="T45" fmla="*/ 111 h 2728"/>
                <a:gd name="T46" fmla="*/ 549 w 2526"/>
                <a:gd name="T47" fmla="*/ 105 h 2728"/>
                <a:gd name="T48" fmla="*/ 347 w 2526"/>
                <a:gd name="T49" fmla="*/ 174 h 2728"/>
                <a:gd name="T50" fmla="*/ 382 w 2526"/>
                <a:gd name="T51" fmla="*/ 376 h 2728"/>
                <a:gd name="T52" fmla="*/ 229 w 2526"/>
                <a:gd name="T53" fmla="*/ 536 h 2728"/>
                <a:gd name="T54" fmla="*/ 118 w 2526"/>
                <a:gd name="T55" fmla="*/ 571 h 2728"/>
                <a:gd name="T56" fmla="*/ 62 w 2526"/>
                <a:gd name="T57" fmla="*/ 661 h 2728"/>
                <a:gd name="T58" fmla="*/ 69 w 2526"/>
                <a:gd name="T59" fmla="*/ 717 h 2728"/>
                <a:gd name="T60" fmla="*/ 90 w 2526"/>
                <a:gd name="T61" fmla="*/ 814 h 2728"/>
                <a:gd name="T62" fmla="*/ 201 w 2526"/>
                <a:gd name="T63" fmla="*/ 1009 h 2728"/>
                <a:gd name="T64" fmla="*/ 222 w 2526"/>
                <a:gd name="T65" fmla="*/ 1106 h 2728"/>
                <a:gd name="T66" fmla="*/ 320 w 2526"/>
                <a:gd name="T67" fmla="*/ 1245 h 2728"/>
                <a:gd name="T68" fmla="*/ 334 w 2526"/>
                <a:gd name="T69" fmla="*/ 1350 h 2728"/>
                <a:gd name="T70" fmla="*/ 417 w 2526"/>
                <a:gd name="T71" fmla="*/ 1517 h 2728"/>
                <a:gd name="T72" fmla="*/ 619 w 2526"/>
                <a:gd name="T73" fmla="*/ 1677 h 2728"/>
                <a:gd name="T74" fmla="*/ 647 w 2526"/>
                <a:gd name="T75" fmla="*/ 1802 h 2728"/>
                <a:gd name="T76" fmla="*/ 779 w 2526"/>
                <a:gd name="T77" fmla="*/ 1885 h 2728"/>
                <a:gd name="T78" fmla="*/ 751 w 2526"/>
                <a:gd name="T79" fmla="*/ 2011 h 2728"/>
                <a:gd name="T80" fmla="*/ 626 w 2526"/>
                <a:gd name="T81" fmla="*/ 2129 h 2728"/>
                <a:gd name="T82" fmla="*/ 521 w 2526"/>
                <a:gd name="T83" fmla="*/ 2324 h 2728"/>
                <a:gd name="T84" fmla="*/ 563 w 2526"/>
                <a:gd name="T85" fmla="*/ 2456 h 2728"/>
                <a:gd name="T86" fmla="*/ 695 w 2526"/>
                <a:gd name="T87" fmla="*/ 2658 h 2728"/>
                <a:gd name="T88" fmla="*/ 855 w 2526"/>
                <a:gd name="T89" fmla="*/ 2491 h 2728"/>
                <a:gd name="T90" fmla="*/ 1043 w 2526"/>
                <a:gd name="T91" fmla="*/ 2518 h 2728"/>
                <a:gd name="T92" fmla="*/ 1154 w 2526"/>
                <a:gd name="T93" fmla="*/ 2525 h 2728"/>
                <a:gd name="T94" fmla="*/ 1175 w 2526"/>
                <a:gd name="T95" fmla="*/ 2699 h 2728"/>
                <a:gd name="T96" fmla="*/ 1335 w 2526"/>
                <a:gd name="T97" fmla="*/ 2699 h 2728"/>
                <a:gd name="T98" fmla="*/ 1447 w 2526"/>
                <a:gd name="T99" fmla="*/ 2651 h 2728"/>
                <a:gd name="T100" fmla="*/ 1690 w 2526"/>
                <a:gd name="T101" fmla="*/ 2713 h 2728"/>
                <a:gd name="T102" fmla="*/ 1704 w 2526"/>
                <a:gd name="T103" fmla="*/ 2553 h 2728"/>
                <a:gd name="T104" fmla="*/ 1760 w 2526"/>
                <a:gd name="T105" fmla="*/ 2365 h 2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26" h="2728">
                  <a:moveTo>
                    <a:pt x="1760" y="2365"/>
                  </a:moveTo>
                  <a:lnTo>
                    <a:pt x="1774" y="2296"/>
                  </a:lnTo>
                  <a:lnTo>
                    <a:pt x="1774" y="2212"/>
                  </a:lnTo>
                  <a:lnTo>
                    <a:pt x="1794" y="2178"/>
                  </a:lnTo>
                  <a:lnTo>
                    <a:pt x="1822" y="2205"/>
                  </a:lnTo>
                  <a:lnTo>
                    <a:pt x="1878" y="2205"/>
                  </a:lnTo>
                  <a:lnTo>
                    <a:pt x="1920" y="2212"/>
                  </a:lnTo>
                  <a:lnTo>
                    <a:pt x="1927" y="2205"/>
                  </a:lnTo>
                  <a:lnTo>
                    <a:pt x="1940" y="2212"/>
                  </a:lnTo>
                  <a:lnTo>
                    <a:pt x="1968" y="2233"/>
                  </a:lnTo>
                  <a:lnTo>
                    <a:pt x="2031" y="2212"/>
                  </a:lnTo>
                  <a:lnTo>
                    <a:pt x="2087" y="2205"/>
                  </a:lnTo>
                  <a:lnTo>
                    <a:pt x="2135" y="2212"/>
                  </a:lnTo>
                  <a:lnTo>
                    <a:pt x="2163" y="2233"/>
                  </a:lnTo>
                  <a:lnTo>
                    <a:pt x="2191" y="2205"/>
                  </a:lnTo>
                  <a:lnTo>
                    <a:pt x="2226" y="2178"/>
                  </a:lnTo>
                  <a:lnTo>
                    <a:pt x="2316" y="2031"/>
                  </a:lnTo>
                  <a:lnTo>
                    <a:pt x="2365" y="1899"/>
                  </a:lnTo>
                  <a:lnTo>
                    <a:pt x="2379" y="1878"/>
                  </a:lnTo>
                  <a:lnTo>
                    <a:pt x="2434" y="1781"/>
                  </a:lnTo>
                  <a:lnTo>
                    <a:pt x="2455" y="1746"/>
                  </a:lnTo>
                  <a:lnTo>
                    <a:pt x="2525" y="1614"/>
                  </a:lnTo>
                  <a:lnTo>
                    <a:pt x="2511" y="1607"/>
                  </a:lnTo>
                  <a:lnTo>
                    <a:pt x="2490" y="1600"/>
                  </a:lnTo>
                  <a:lnTo>
                    <a:pt x="2476" y="1586"/>
                  </a:lnTo>
                  <a:lnTo>
                    <a:pt x="2448" y="1551"/>
                  </a:lnTo>
                  <a:lnTo>
                    <a:pt x="2427" y="1524"/>
                  </a:lnTo>
                  <a:lnTo>
                    <a:pt x="2400" y="1475"/>
                  </a:lnTo>
                  <a:lnTo>
                    <a:pt x="2365" y="1454"/>
                  </a:lnTo>
                  <a:lnTo>
                    <a:pt x="2358" y="1454"/>
                  </a:lnTo>
                  <a:lnTo>
                    <a:pt x="2323" y="1475"/>
                  </a:lnTo>
                  <a:lnTo>
                    <a:pt x="2288" y="1447"/>
                  </a:lnTo>
                  <a:lnTo>
                    <a:pt x="2316" y="1385"/>
                  </a:lnTo>
                  <a:lnTo>
                    <a:pt x="2288" y="1350"/>
                  </a:lnTo>
                  <a:lnTo>
                    <a:pt x="2288" y="1322"/>
                  </a:lnTo>
                  <a:lnTo>
                    <a:pt x="2260" y="1287"/>
                  </a:lnTo>
                  <a:lnTo>
                    <a:pt x="2281" y="1218"/>
                  </a:lnTo>
                  <a:lnTo>
                    <a:pt x="2267" y="1190"/>
                  </a:lnTo>
                  <a:lnTo>
                    <a:pt x="2295" y="1176"/>
                  </a:lnTo>
                  <a:lnTo>
                    <a:pt x="2267" y="1113"/>
                  </a:lnTo>
                  <a:lnTo>
                    <a:pt x="2295" y="981"/>
                  </a:lnTo>
                  <a:lnTo>
                    <a:pt x="2267" y="967"/>
                  </a:lnTo>
                  <a:lnTo>
                    <a:pt x="2246" y="953"/>
                  </a:lnTo>
                  <a:lnTo>
                    <a:pt x="2260" y="946"/>
                  </a:lnTo>
                  <a:lnTo>
                    <a:pt x="2288" y="926"/>
                  </a:lnTo>
                  <a:lnTo>
                    <a:pt x="2191" y="849"/>
                  </a:lnTo>
                  <a:lnTo>
                    <a:pt x="2191" y="877"/>
                  </a:lnTo>
                  <a:lnTo>
                    <a:pt x="2170" y="884"/>
                  </a:lnTo>
                  <a:lnTo>
                    <a:pt x="2170" y="863"/>
                  </a:lnTo>
                  <a:lnTo>
                    <a:pt x="2163" y="863"/>
                  </a:lnTo>
                  <a:lnTo>
                    <a:pt x="2149" y="863"/>
                  </a:lnTo>
                  <a:lnTo>
                    <a:pt x="2149" y="856"/>
                  </a:lnTo>
                  <a:lnTo>
                    <a:pt x="2128" y="849"/>
                  </a:lnTo>
                  <a:lnTo>
                    <a:pt x="2073" y="849"/>
                  </a:lnTo>
                  <a:lnTo>
                    <a:pt x="2066" y="821"/>
                  </a:lnTo>
                  <a:lnTo>
                    <a:pt x="2038" y="828"/>
                  </a:lnTo>
                  <a:lnTo>
                    <a:pt x="2038" y="856"/>
                  </a:lnTo>
                  <a:lnTo>
                    <a:pt x="2038" y="884"/>
                  </a:lnTo>
                  <a:lnTo>
                    <a:pt x="2038" y="863"/>
                  </a:lnTo>
                  <a:lnTo>
                    <a:pt x="2031" y="884"/>
                  </a:lnTo>
                  <a:lnTo>
                    <a:pt x="2017" y="835"/>
                  </a:lnTo>
                  <a:lnTo>
                    <a:pt x="1996" y="835"/>
                  </a:lnTo>
                  <a:lnTo>
                    <a:pt x="1989" y="849"/>
                  </a:lnTo>
                  <a:lnTo>
                    <a:pt x="1975" y="863"/>
                  </a:lnTo>
                  <a:lnTo>
                    <a:pt x="1989" y="884"/>
                  </a:lnTo>
                  <a:lnTo>
                    <a:pt x="1989" y="898"/>
                  </a:lnTo>
                  <a:lnTo>
                    <a:pt x="1954" y="884"/>
                  </a:lnTo>
                  <a:lnTo>
                    <a:pt x="1954" y="877"/>
                  </a:lnTo>
                  <a:lnTo>
                    <a:pt x="1954" y="856"/>
                  </a:lnTo>
                  <a:lnTo>
                    <a:pt x="1927" y="821"/>
                  </a:lnTo>
                  <a:lnTo>
                    <a:pt x="1906" y="856"/>
                  </a:lnTo>
                  <a:lnTo>
                    <a:pt x="1801" y="953"/>
                  </a:lnTo>
                  <a:lnTo>
                    <a:pt x="1774" y="953"/>
                  </a:lnTo>
                  <a:lnTo>
                    <a:pt x="1760" y="946"/>
                  </a:lnTo>
                  <a:lnTo>
                    <a:pt x="1739" y="898"/>
                  </a:lnTo>
                  <a:lnTo>
                    <a:pt x="1676" y="849"/>
                  </a:lnTo>
                  <a:lnTo>
                    <a:pt x="1634" y="793"/>
                  </a:lnTo>
                  <a:lnTo>
                    <a:pt x="1558" y="745"/>
                  </a:lnTo>
                  <a:lnTo>
                    <a:pt x="1516" y="668"/>
                  </a:lnTo>
                  <a:lnTo>
                    <a:pt x="1495" y="661"/>
                  </a:lnTo>
                  <a:lnTo>
                    <a:pt x="1468" y="564"/>
                  </a:lnTo>
                  <a:lnTo>
                    <a:pt x="1433" y="487"/>
                  </a:lnTo>
                  <a:lnTo>
                    <a:pt x="1384" y="459"/>
                  </a:lnTo>
                  <a:lnTo>
                    <a:pt x="1342" y="466"/>
                  </a:lnTo>
                  <a:lnTo>
                    <a:pt x="1301" y="529"/>
                  </a:lnTo>
                  <a:lnTo>
                    <a:pt x="1273" y="494"/>
                  </a:lnTo>
                  <a:lnTo>
                    <a:pt x="1134" y="425"/>
                  </a:lnTo>
                  <a:lnTo>
                    <a:pt x="1057" y="390"/>
                  </a:lnTo>
                  <a:lnTo>
                    <a:pt x="1050" y="362"/>
                  </a:lnTo>
                  <a:lnTo>
                    <a:pt x="1113" y="362"/>
                  </a:lnTo>
                  <a:lnTo>
                    <a:pt x="1147" y="292"/>
                  </a:lnTo>
                  <a:lnTo>
                    <a:pt x="1147" y="244"/>
                  </a:lnTo>
                  <a:lnTo>
                    <a:pt x="1168" y="237"/>
                  </a:lnTo>
                  <a:lnTo>
                    <a:pt x="1154" y="209"/>
                  </a:lnTo>
                  <a:lnTo>
                    <a:pt x="1113" y="167"/>
                  </a:lnTo>
                  <a:lnTo>
                    <a:pt x="1092" y="188"/>
                  </a:lnTo>
                  <a:lnTo>
                    <a:pt x="1071" y="139"/>
                  </a:lnTo>
                  <a:lnTo>
                    <a:pt x="1071" y="105"/>
                  </a:lnTo>
                  <a:lnTo>
                    <a:pt x="1022" y="98"/>
                  </a:lnTo>
                  <a:lnTo>
                    <a:pt x="1022" y="70"/>
                  </a:lnTo>
                  <a:lnTo>
                    <a:pt x="1001" y="56"/>
                  </a:lnTo>
                  <a:lnTo>
                    <a:pt x="980" y="63"/>
                  </a:lnTo>
                  <a:lnTo>
                    <a:pt x="939" y="28"/>
                  </a:lnTo>
                  <a:lnTo>
                    <a:pt x="918" y="35"/>
                  </a:lnTo>
                  <a:lnTo>
                    <a:pt x="904" y="0"/>
                  </a:lnTo>
                  <a:lnTo>
                    <a:pt x="883" y="0"/>
                  </a:lnTo>
                  <a:lnTo>
                    <a:pt x="876" y="7"/>
                  </a:lnTo>
                  <a:lnTo>
                    <a:pt x="855" y="7"/>
                  </a:lnTo>
                  <a:lnTo>
                    <a:pt x="848" y="28"/>
                  </a:lnTo>
                  <a:lnTo>
                    <a:pt x="820" y="14"/>
                  </a:lnTo>
                  <a:lnTo>
                    <a:pt x="813" y="42"/>
                  </a:lnTo>
                  <a:lnTo>
                    <a:pt x="779" y="56"/>
                  </a:lnTo>
                  <a:lnTo>
                    <a:pt x="779" y="63"/>
                  </a:lnTo>
                  <a:lnTo>
                    <a:pt x="772" y="98"/>
                  </a:lnTo>
                  <a:lnTo>
                    <a:pt x="716" y="111"/>
                  </a:lnTo>
                  <a:lnTo>
                    <a:pt x="688" y="98"/>
                  </a:lnTo>
                  <a:lnTo>
                    <a:pt x="661" y="91"/>
                  </a:lnTo>
                  <a:lnTo>
                    <a:pt x="653" y="105"/>
                  </a:lnTo>
                  <a:lnTo>
                    <a:pt x="577" y="111"/>
                  </a:lnTo>
                  <a:lnTo>
                    <a:pt x="549" y="105"/>
                  </a:lnTo>
                  <a:lnTo>
                    <a:pt x="528" y="105"/>
                  </a:lnTo>
                  <a:lnTo>
                    <a:pt x="494" y="91"/>
                  </a:lnTo>
                  <a:lnTo>
                    <a:pt x="396" y="98"/>
                  </a:lnTo>
                  <a:lnTo>
                    <a:pt x="347" y="139"/>
                  </a:lnTo>
                  <a:lnTo>
                    <a:pt x="347" y="174"/>
                  </a:lnTo>
                  <a:lnTo>
                    <a:pt x="354" y="188"/>
                  </a:lnTo>
                  <a:lnTo>
                    <a:pt x="368" y="244"/>
                  </a:lnTo>
                  <a:lnTo>
                    <a:pt x="396" y="320"/>
                  </a:lnTo>
                  <a:lnTo>
                    <a:pt x="382" y="369"/>
                  </a:lnTo>
                  <a:lnTo>
                    <a:pt x="382" y="376"/>
                  </a:lnTo>
                  <a:lnTo>
                    <a:pt x="334" y="452"/>
                  </a:lnTo>
                  <a:lnTo>
                    <a:pt x="334" y="473"/>
                  </a:lnTo>
                  <a:lnTo>
                    <a:pt x="320" y="494"/>
                  </a:lnTo>
                  <a:lnTo>
                    <a:pt x="264" y="522"/>
                  </a:lnTo>
                  <a:lnTo>
                    <a:pt x="229" y="536"/>
                  </a:lnTo>
                  <a:lnTo>
                    <a:pt x="229" y="584"/>
                  </a:lnTo>
                  <a:lnTo>
                    <a:pt x="215" y="592"/>
                  </a:lnTo>
                  <a:lnTo>
                    <a:pt x="187" y="571"/>
                  </a:lnTo>
                  <a:lnTo>
                    <a:pt x="118" y="564"/>
                  </a:lnTo>
                  <a:lnTo>
                    <a:pt x="118" y="571"/>
                  </a:lnTo>
                  <a:lnTo>
                    <a:pt x="69" y="564"/>
                  </a:lnTo>
                  <a:lnTo>
                    <a:pt x="41" y="557"/>
                  </a:lnTo>
                  <a:lnTo>
                    <a:pt x="41" y="584"/>
                  </a:lnTo>
                  <a:lnTo>
                    <a:pt x="69" y="599"/>
                  </a:lnTo>
                  <a:lnTo>
                    <a:pt x="62" y="661"/>
                  </a:lnTo>
                  <a:lnTo>
                    <a:pt x="34" y="661"/>
                  </a:lnTo>
                  <a:lnTo>
                    <a:pt x="0" y="661"/>
                  </a:lnTo>
                  <a:lnTo>
                    <a:pt x="34" y="689"/>
                  </a:lnTo>
                  <a:lnTo>
                    <a:pt x="41" y="703"/>
                  </a:lnTo>
                  <a:lnTo>
                    <a:pt x="69" y="717"/>
                  </a:lnTo>
                  <a:lnTo>
                    <a:pt x="55" y="745"/>
                  </a:lnTo>
                  <a:lnTo>
                    <a:pt x="90" y="751"/>
                  </a:lnTo>
                  <a:lnTo>
                    <a:pt x="90" y="800"/>
                  </a:lnTo>
                  <a:lnTo>
                    <a:pt x="97" y="814"/>
                  </a:lnTo>
                  <a:lnTo>
                    <a:pt x="90" y="814"/>
                  </a:lnTo>
                  <a:lnTo>
                    <a:pt x="76" y="877"/>
                  </a:lnTo>
                  <a:lnTo>
                    <a:pt x="90" y="911"/>
                  </a:lnTo>
                  <a:lnTo>
                    <a:pt x="132" y="932"/>
                  </a:lnTo>
                  <a:lnTo>
                    <a:pt x="173" y="981"/>
                  </a:lnTo>
                  <a:lnTo>
                    <a:pt x="201" y="1009"/>
                  </a:lnTo>
                  <a:lnTo>
                    <a:pt x="257" y="1016"/>
                  </a:lnTo>
                  <a:lnTo>
                    <a:pt x="264" y="1030"/>
                  </a:lnTo>
                  <a:lnTo>
                    <a:pt x="285" y="1051"/>
                  </a:lnTo>
                  <a:lnTo>
                    <a:pt x="236" y="1085"/>
                  </a:lnTo>
                  <a:lnTo>
                    <a:pt x="222" y="1106"/>
                  </a:lnTo>
                  <a:lnTo>
                    <a:pt x="215" y="1113"/>
                  </a:lnTo>
                  <a:lnTo>
                    <a:pt x="194" y="1155"/>
                  </a:lnTo>
                  <a:lnTo>
                    <a:pt x="236" y="1190"/>
                  </a:lnTo>
                  <a:lnTo>
                    <a:pt x="299" y="1224"/>
                  </a:lnTo>
                  <a:lnTo>
                    <a:pt x="320" y="1245"/>
                  </a:lnTo>
                  <a:lnTo>
                    <a:pt x="327" y="1238"/>
                  </a:lnTo>
                  <a:lnTo>
                    <a:pt x="334" y="1245"/>
                  </a:lnTo>
                  <a:lnTo>
                    <a:pt x="327" y="1259"/>
                  </a:lnTo>
                  <a:lnTo>
                    <a:pt x="347" y="1322"/>
                  </a:lnTo>
                  <a:lnTo>
                    <a:pt x="334" y="1350"/>
                  </a:lnTo>
                  <a:lnTo>
                    <a:pt x="354" y="1378"/>
                  </a:lnTo>
                  <a:lnTo>
                    <a:pt x="334" y="1405"/>
                  </a:lnTo>
                  <a:lnTo>
                    <a:pt x="334" y="1419"/>
                  </a:lnTo>
                  <a:lnTo>
                    <a:pt x="403" y="1468"/>
                  </a:lnTo>
                  <a:lnTo>
                    <a:pt x="417" y="1517"/>
                  </a:lnTo>
                  <a:lnTo>
                    <a:pt x="521" y="1586"/>
                  </a:lnTo>
                  <a:lnTo>
                    <a:pt x="542" y="1635"/>
                  </a:lnTo>
                  <a:lnTo>
                    <a:pt x="563" y="1621"/>
                  </a:lnTo>
                  <a:lnTo>
                    <a:pt x="577" y="1635"/>
                  </a:lnTo>
                  <a:lnTo>
                    <a:pt x="619" y="1677"/>
                  </a:lnTo>
                  <a:lnTo>
                    <a:pt x="612" y="1746"/>
                  </a:lnTo>
                  <a:lnTo>
                    <a:pt x="633" y="1774"/>
                  </a:lnTo>
                  <a:lnTo>
                    <a:pt x="633" y="1781"/>
                  </a:lnTo>
                  <a:lnTo>
                    <a:pt x="647" y="1781"/>
                  </a:lnTo>
                  <a:lnTo>
                    <a:pt x="647" y="1802"/>
                  </a:lnTo>
                  <a:lnTo>
                    <a:pt x="661" y="1816"/>
                  </a:lnTo>
                  <a:lnTo>
                    <a:pt x="716" y="1844"/>
                  </a:lnTo>
                  <a:lnTo>
                    <a:pt x="744" y="1851"/>
                  </a:lnTo>
                  <a:lnTo>
                    <a:pt x="779" y="1878"/>
                  </a:lnTo>
                  <a:lnTo>
                    <a:pt x="779" y="1885"/>
                  </a:lnTo>
                  <a:lnTo>
                    <a:pt x="772" y="1906"/>
                  </a:lnTo>
                  <a:lnTo>
                    <a:pt x="779" y="1941"/>
                  </a:lnTo>
                  <a:lnTo>
                    <a:pt x="751" y="1962"/>
                  </a:lnTo>
                  <a:lnTo>
                    <a:pt x="758" y="1997"/>
                  </a:lnTo>
                  <a:lnTo>
                    <a:pt x="751" y="2011"/>
                  </a:lnTo>
                  <a:lnTo>
                    <a:pt x="716" y="2031"/>
                  </a:lnTo>
                  <a:lnTo>
                    <a:pt x="653" y="2059"/>
                  </a:lnTo>
                  <a:lnTo>
                    <a:pt x="653" y="2073"/>
                  </a:lnTo>
                  <a:lnTo>
                    <a:pt x="626" y="2101"/>
                  </a:lnTo>
                  <a:lnTo>
                    <a:pt x="626" y="2129"/>
                  </a:lnTo>
                  <a:lnTo>
                    <a:pt x="612" y="2157"/>
                  </a:lnTo>
                  <a:lnTo>
                    <a:pt x="612" y="2212"/>
                  </a:lnTo>
                  <a:lnTo>
                    <a:pt x="612" y="2233"/>
                  </a:lnTo>
                  <a:lnTo>
                    <a:pt x="577" y="2296"/>
                  </a:lnTo>
                  <a:lnTo>
                    <a:pt x="521" y="2324"/>
                  </a:lnTo>
                  <a:lnTo>
                    <a:pt x="563" y="2358"/>
                  </a:lnTo>
                  <a:lnTo>
                    <a:pt x="563" y="2372"/>
                  </a:lnTo>
                  <a:lnTo>
                    <a:pt x="514" y="2400"/>
                  </a:lnTo>
                  <a:lnTo>
                    <a:pt x="556" y="2421"/>
                  </a:lnTo>
                  <a:lnTo>
                    <a:pt x="563" y="2456"/>
                  </a:lnTo>
                  <a:lnTo>
                    <a:pt x="584" y="2491"/>
                  </a:lnTo>
                  <a:lnTo>
                    <a:pt x="626" y="2532"/>
                  </a:lnTo>
                  <a:lnTo>
                    <a:pt x="661" y="2602"/>
                  </a:lnTo>
                  <a:lnTo>
                    <a:pt x="681" y="2637"/>
                  </a:lnTo>
                  <a:lnTo>
                    <a:pt x="695" y="2658"/>
                  </a:lnTo>
                  <a:lnTo>
                    <a:pt x="723" y="2616"/>
                  </a:lnTo>
                  <a:lnTo>
                    <a:pt x="730" y="2567"/>
                  </a:lnTo>
                  <a:lnTo>
                    <a:pt x="751" y="2560"/>
                  </a:lnTo>
                  <a:lnTo>
                    <a:pt x="807" y="2491"/>
                  </a:lnTo>
                  <a:lnTo>
                    <a:pt x="855" y="2491"/>
                  </a:lnTo>
                  <a:lnTo>
                    <a:pt x="883" y="2518"/>
                  </a:lnTo>
                  <a:lnTo>
                    <a:pt x="911" y="2504"/>
                  </a:lnTo>
                  <a:lnTo>
                    <a:pt x="925" y="2532"/>
                  </a:lnTo>
                  <a:lnTo>
                    <a:pt x="980" y="2491"/>
                  </a:lnTo>
                  <a:lnTo>
                    <a:pt x="1043" y="2518"/>
                  </a:lnTo>
                  <a:lnTo>
                    <a:pt x="1071" y="2525"/>
                  </a:lnTo>
                  <a:lnTo>
                    <a:pt x="1106" y="2518"/>
                  </a:lnTo>
                  <a:lnTo>
                    <a:pt x="1120" y="2498"/>
                  </a:lnTo>
                  <a:lnTo>
                    <a:pt x="1147" y="2504"/>
                  </a:lnTo>
                  <a:lnTo>
                    <a:pt x="1154" y="2525"/>
                  </a:lnTo>
                  <a:lnTo>
                    <a:pt x="1140" y="2539"/>
                  </a:lnTo>
                  <a:lnTo>
                    <a:pt x="1120" y="2567"/>
                  </a:lnTo>
                  <a:lnTo>
                    <a:pt x="1120" y="2623"/>
                  </a:lnTo>
                  <a:lnTo>
                    <a:pt x="1134" y="2651"/>
                  </a:lnTo>
                  <a:lnTo>
                    <a:pt x="1175" y="2699"/>
                  </a:lnTo>
                  <a:lnTo>
                    <a:pt x="1175" y="2727"/>
                  </a:lnTo>
                  <a:lnTo>
                    <a:pt x="1203" y="2720"/>
                  </a:lnTo>
                  <a:lnTo>
                    <a:pt x="1252" y="2699"/>
                  </a:lnTo>
                  <a:lnTo>
                    <a:pt x="1287" y="2699"/>
                  </a:lnTo>
                  <a:lnTo>
                    <a:pt x="1335" y="2699"/>
                  </a:lnTo>
                  <a:lnTo>
                    <a:pt x="1363" y="2671"/>
                  </a:lnTo>
                  <a:lnTo>
                    <a:pt x="1384" y="2685"/>
                  </a:lnTo>
                  <a:lnTo>
                    <a:pt x="1405" y="2692"/>
                  </a:lnTo>
                  <a:lnTo>
                    <a:pt x="1447" y="2720"/>
                  </a:lnTo>
                  <a:lnTo>
                    <a:pt x="1447" y="2651"/>
                  </a:lnTo>
                  <a:lnTo>
                    <a:pt x="1495" y="2658"/>
                  </a:lnTo>
                  <a:lnTo>
                    <a:pt x="1558" y="2637"/>
                  </a:lnTo>
                  <a:lnTo>
                    <a:pt x="1614" y="2651"/>
                  </a:lnTo>
                  <a:lnTo>
                    <a:pt x="1662" y="2699"/>
                  </a:lnTo>
                  <a:lnTo>
                    <a:pt x="1690" y="2713"/>
                  </a:lnTo>
                  <a:lnTo>
                    <a:pt x="1690" y="2671"/>
                  </a:lnTo>
                  <a:lnTo>
                    <a:pt x="1697" y="2665"/>
                  </a:lnTo>
                  <a:lnTo>
                    <a:pt x="1648" y="2630"/>
                  </a:lnTo>
                  <a:lnTo>
                    <a:pt x="1697" y="2567"/>
                  </a:lnTo>
                  <a:lnTo>
                    <a:pt x="1704" y="2553"/>
                  </a:lnTo>
                  <a:lnTo>
                    <a:pt x="1725" y="2498"/>
                  </a:lnTo>
                  <a:lnTo>
                    <a:pt x="1732" y="2498"/>
                  </a:lnTo>
                  <a:lnTo>
                    <a:pt x="1746" y="2435"/>
                  </a:lnTo>
                  <a:lnTo>
                    <a:pt x="1760" y="2372"/>
                  </a:lnTo>
                  <a:lnTo>
                    <a:pt x="1760" y="2365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4FA3FD71-B8E9-A942-9CE6-090E17425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7904" y="7821818"/>
              <a:ext cx="2775286" cy="2218303"/>
            </a:xfrm>
            <a:custGeom>
              <a:avLst/>
              <a:gdLst>
                <a:gd name="T0" fmla="*/ 5565 w 5907"/>
                <a:gd name="T1" fmla="*/ 3429 h 4724"/>
                <a:gd name="T2" fmla="*/ 5822 w 5907"/>
                <a:gd name="T3" fmla="*/ 3784 h 4724"/>
                <a:gd name="T4" fmla="*/ 5843 w 5907"/>
                <a:gd name="T5" fmla="*/ 4097 h 4724"/>
                <a:gd name="T6" fmla="*/ 5711 w 5907"/>
                <a:gd name="T7" fmla="*/ 4347 h 4724"/>
                <a:gd name="T8" fmla="*/ 5669 w 5907"/>
                <a:gd name="T9" fmla="*/ 4716 h 4724"/>
                <a:gd name="T10" fmla="*/ 5481 w 5907"/>
                <a:gd name="T11" fmla="*/ 4625 h 4724"/>
                <a:gd name="T12" fmla="*/ 5085 w 5907"/>
                <a:gd name="T13" fmla="*/ 4340 h 4724"/>
                <a:gd name="T14" fmla="*/ 5008 w 5907"/>
                <a:gd name="T15" fmla="*/ 4145 h 4724"/>
                <a:gd name="T16" fmla="*/ 4995 w 5907"/>
                <a:gd name="T17" fmla="*/ 3944 h 4724"/>
                <a:gd name="T18" fmla="*/ 4883 w 5907"/>
                <a:gd name="T19" fmla="*/ 3700 h 4724"/>
                <a:gd name="T20" fmla="*/ 4417 w 5907"/>
                <a:gd name="T21" fmla="*/ 3610 h 4724"/>
                <a:gd name="T22" fmla="*/ 4090 w 5907"/>
                <a:gd name="T23" fmla="*/ 3540 h 4724"/>
                <a:gd name="T24" fmla="*/ 3874 w 5907"/>
                <a:gd name="T25" fmla="*/ 3429 h 4724"/>
                <a:gd name="T26" fmla="*/ 3826 w 5907"/>
                <a:gd name="T27" fmla="*/ 3283 h 4724"/>
                <a:gd name="T28" fmla="*/ 3388 w 5907"/>
                <a:gd name="T29" fmla="*/ 3185 h 4724"/>
                <a:gd name="T30" fmla="*/ 3109 w 5907"/>
                <a:gd name="T31" fmla="*/ 3324 h 4724"/>
                <a:gd name="T32" fmla="*/ 2949 w 5907"/>
                <a:gd name="T33" fmla="*/ 3220 h 4724"/>
                <a:gd name="T34" fmla="*/ 2928 w 5907"/>
                <a:gd name="T35" fmla="*/ 2963 h 4724"/>
                <a:gd name="T36" fmla="*/ 2921 w 5907"/>
                <a:gd name="T37" fmla="*/ 2719 h 4724"/>
                <a:gd name="T38" fmla="*/ 2824 w 5907"/>
                <a:gd name="T39" fmla="*/ 2636 h 4724"/>
                <a:gd name="T40" fmla="*/ 2699 w 5907"/>
                <a:gd name="T41" fmla="*/ 2601 h 4724"/>
                <a:gd name="T42" fmla="*/ 2657 w 5907"/>
                <a:gd name="T43" fmla="*/ 2608 h 4724"/>
                <a:gd name="T44" fmla="*/ 2615 w 5907"/>
                <a:gd name="T45" fmla="*/ 2650 h 4724"/>
                <a:gd name="T46" fmla="*/ 2421 w 5907"/>
                <a:gd name="T47" fmla="*/ 2719 h 4724"/>
                <a:gd name="T48" fmla="*/ 2156 w 5907"/>
                <a:gd name="T49" fmla="*/ 2434 h 4724"/>
                <a:gd name="T50" fmla="*/ 1934 w 5907"/>
                <a:gd name="T51" fmla="*/ 2267 h 4724"/>
                <a:gd name="T52" fmla="*/ 1808 w 5907"/>
                <a:gd name="T53" fmla="*/ 2017 h 4724"/>
                <a:gd name="T54" fmla="*/ 1732 w 5907"/>
                <a:gd name="T55" fmla="*/ 1878 h 4724"/>
                <a:gd name="T56" fmla="*/ 1579 w 5907"/>
                <a:gd name="T57" fmla="*/ 1808 h 4724"/>
                <a:gd name="T58" fmla="*/ 1481 w 5907"/>
                <a:gd name="T59" fmla="*/ 1787 h 4724"/>
                <a:gd name="T60" fmla="*/ 1349 w 5907"/>
                <a:gd name="T61" fmla="*/ 1871 h 4724"/>
                <a:gd name="T62" fmla="*/ 1155 w 5907"/>
                <a:gd name="T63" fmla="*/ 1864 h 4724"/>
                <a:gd name="T64" fmla="*/ 862 w 5907"/>
                <a:gd name="T65" fmla="*/ 1905 h 4724"/>
                <a:gd name="T66" fmla="*/ 598 w 5907"/>
                <a:gd name="T67" fmla="*/ 1871 h 4724"/>
                <a:gd name="T68" fmla="*/ 473 w 5907"/>
                <a:gd name="T69" fmla="*/ 1766 h 4724"/>
                <a:gd name="T70" fmla="*/ 570 w 5907"/>
                <a:gd name="T71" fmla="*/ 1544 h 4724"/>
                <a:gd name="T72" fmla="*/ 361 w 5907"/>
                <a:gd name="T73" fmla="*/ 1460 h 4724"/>
                <a:gd name="T74" fmla="*/ 222 w 5907"/>
                <a:gd name="T75" fmla="*/ 1308 h 4724"/>
                <a:gd name="T76" fmla="*/ 271 w 5907"/>
                <a:gd name="T77" fmla="*/ 1127 h 4724"/>
                <a:gd name="T78" fmla="*/ 125 w 5907"/>
                <a:gd name="T79" fmla="*/ 1002 h 4724"/>
                <a:gd name="T80" fmla="*/ 28 w 5907"/>
                <a:gd name="T81" fmla="*/ 793 h 4724"/>
                <a:gd name="T82" fmla="*/ 104 w 5907"/>
                <a:gd name="T83" fmla="*/ 696 h 4724"/>
                <a:gd name="T84" fmla="*/ 264 w 5907"/>
                <a:gd name="T85" fmla="*/ 605 h 4724"/>
                <a:gd name="T86" fmla="*/ 368 w 5907"/>
                <a:gd name="T87" fmla="*/ 522 h 4724"/>
                <a:gd name="T88" fmla="*/ 292 w 5907"/>
                <a:gd name="T89" fmla="*/ 355 h 4724"/>
                <a:gd name="T90" fmla="*/ 334 w 5907"/>
                <a:gd name="T91" fmla="*/ 63 h 4724"/>
                <a:gd name="T92" fmla="*/ 716 w 5907"/>
                <a:gd name="T93" fmla="*/ 98 h 4724"/>
                <a:gd name="T94" fmla="*/ 1468 w 5907"/>
                <a:gd name="T95" fmla="*/ 49 h 4724"/>
                <a:gd name="T96" fmla="*/ 1941 w 5907"/>
                <a:gd name="T97" fmla="*/ 42 h 4724"/>
                <a:gd name="T98" fmla="*/ 2045 w 5907"/>
                <a:gd name="T99" fmla="*/ 202 h 4724"/>
                <a:gd name="T100" fmla="*/ 2038 w 5907"/>
                <a:gd name="T101" fmla="*/ 397 h 4724"/>
                <a:gd name="T102" fmla="*/ 1829 w 5907"/>
                <a:gd name="T103" fmla="*/ 585 h 4724"/>
                <a:gd name="T104" fmla="*/ 1718 w 5907"/>
                <a:gd name="T105" fmla="*/ 1093 h 4724"/>
                <a:gd name="T106" fmla="*/ 2462 w 5907"/>
                <a:gd name="T107" fmla="*/ 1474 h 4724"/>
                <a:gd name="T108" fmla="*/ 2748 w 5907"/>
                <a:gd name="T109" fmla="*/ 1620 h 4724"/>
                <a:gd name="T110" fmla="*/ 3151 w 5907"/>
                <a:gd name="T111" fmla="*/ 1773 h 4724"/>
                <a:gd name="T112" fmla="*/ 3596 w 5907"/>
                <a:gd name="T113" fmla="*/ 1961 h 4724"/>
                <a:gd name="T114" fmla="*/ 3909 w 5907"/>
                <a:gd name="T115" fmla="*/ 2191 h 4724"/>
                <a:gd name="T116" fmla="*/ 4522 w 5907"/>
                <a:gd name="T117" fmla="*/ 2587 h 4724"/>
                <a:gd name="T118" fmla="*/ 4946 w 5907"/>
                <a:gd name="T119" fmla="*/ 2768 h 4724"/>
                <a:gd name="T120" fmla="*/ 4946 w 5907"/>
                <a:gd name="T121" fmla="*/ 2865 h 4724"/>
                <a:gd name="T122" fmla="*/ 5071 w 5907"/>
                <a:gd name="T123" fmla="*/ 2858 h 4724"/>
                <a:gd name="T124" fmla="*/ 5175 w 5907"/>
                <a:gd name="T125" fmla="*/ 3081 h 4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07" h="4724">
                  <a:moveTo>
                    <a:pt x="5217" y="3130"/>
                  </a:moveTo>
                  <a:lnTo>
                    <a:pt x="5287" y="3199"/>
                  </a:lnTo>
                  <a:lnTo>
                    <a:pt x="5412" y="3262"/>
                  </a:lnTo>
                  <a:lnTo>
                    <a:pt x="5502" y="3359"/>
                  </a:lnTo>
                  <a:lnTo>
                    <a:pt x="5551" y="3415"/>
                  </a:lnTo>
                  <a:lnTo>
                    <a:pt x="5565" y="3429"/>
                  </a:lnTo>
                  <a:lnTo>
                    <a:pt x="5669" y="3547"/>
                  </a:lnTo>
                  <a:lnTo>
                    <a:pt x="5739" y="3617"/>
                  </a:lnTo>
                  <a:lnTo>
                    <a:pt x="5767" y="3651"/>
                  </a:lnTo>
                  <a:lnTo>
                    <a:pt x="5774" y="3672"/>
                  </a:lnTo>
                  <a:lnTo>
                    <a:pt x="5781" y="3707"/>
                  </a:lnTo>
                  <a:lnTo>
                    <a:pt x="5822" y="3784"/>
                  </a:lnTo>
                  <a:lnTo>
                    <a:pt x="5808" y="3839"/>
                  </a:lnTo>
                  <a:lnTo>
                    <a:pt x="5857" y="3937"/>
                  </a:lnTo>
                  <a:lnTo>
                    <a:pt x="5906" y="3971"/>
                  </a:lnTo>
                  <a:lnTo>
                    <a:pt x="5892" y="3999"/>
                  </a:lnTo>
                  <a:lnTo>
                    <a:pt x="5906" y="4041"/>
                  </a:lnTo>
                  <a:lnTo>
                    <a:pt x="5843" y="4097"/>
                  </a:lnTo>
                  <a:lnTo>
                    <a:pt x="5836" y="4173"/>
                  </a:lnTo>
                  <a:lnTo>
                    <a:pt x="5774" y="4208"/>
                  </a:lnTo>
                  <a:lnTo>
                    <a:pt x="5767" y="4264"/>
                  </a:lnTo>
                  <a:lnTo>
                    <a:pt x="5746" y="4264"/>
                  </a:lnTo>
                  <a:lnTo>
                    <a:pt x="5725" y="4326"/>
                  </a:lnTo>
                  <a:lnTo>
                    <a:pt x="5711" y="4347"/>
                  </a:lnTo>
                  <a:lnTo>
                    <a:pt x="5697" y="4472"/>
                  </a:lnTo>
                  <a:lnTo>
                    <a:pt x="5704" y="4493"/>
                  </a:lnTo>
                  <a:lnTo>
                    <a:pt x="5704" y="4563"/>
                  </a:lnTo>
                  <a:lnTo>
                    <a:pt x="5697" y="4570"/>
                  </a:lnTo>
                  <a:lnTo>
                    <a:pt x="5697" y="4653"/>
                  </a:lnTo>
                  <a:lnTo>
                    <a:pt x="5669" y="4716"/>
                  </a:lnTo>
                  <a:lnTo>
                    <a:pt x="5662" y="4723"/>
                  </a:lnTo>
                  <a:lnTo>
                    <a:pt x="5648" y="4716"/>
                  </a:lnTo>
                  <a:lnTo>
                    <a:pt x="5628" y="4723"/>
                  </a:lnTo>
                  <a:lnTo>
                    <a:pt x="5579" y="4688"/>
                  </a:lnTo>
                  <a:lnTo>
                    <a:pt x="5530" y="4653"/>
                  </a:lnTo>
                  <a:lnTo>
                    <a:pt x="5481" y="4625"/>
                  </a:lnTo>
                  <a:lnTo>
                    <a:pt x="5433" y="4625"/>
                  </a:lnTo>
                  <a:lnTo>
                    <a:pt x="5370" y="4598"/>
                  </a:lnTo>
                  <a:lnTo>
                    <a:pt x="5287" y="4563"/>
                  </a:lnTo>
                  <a:lnTo>
                    <a:pt x="5189" y="4486"/>
                  </a:lnTo>
                  <a:lnTo>
                    <a:pt x="5127" y="4403"/>
                  </a:lnTo>
                  <a:lnTo>
                    <a:pt x="5085" y="4340"/>
                  </a:lnTo>
                  <a:lnTo>
                    <a:pt x="5078" y="4333"/>
                  </a:lnTo>
                  <a:lnTo>
                    <a:pt x="5043" y="4271"/>
                  </a:lnTo>
                  <a:lnTo>
                    <a:pt x="5057" y="4271"/>
                  </a:lnTo>
                  <a:lnTo>
                    <a:pt x="5085" y="4215"/>
                  </a:lnTo>
                  <a:lnTo>
                    <a:pt x="5050" y="4159"/>
                  </a:lnTo>
                  <a:lnTo>
                    <a:pt x="5008" y="4145"/>
                  </a:lnTo>
                  <a:lnTo>
                    <a:pt x="5022" y="4131"/>
                  </a:lnTo>
                  <a:lnTo>
                    <a:pt x="5071" y="4069"/>
                  </a:lnTo>
                  <a:lnTo>
                    <a:pt x="5057" y="4013"/>
                  </a:lnTo>
                  <a:lnTo>
                    <a:pt x="5050" y="4006"/>
                  </a:lnTo>
                  <a:lnTo>
                    <a:pt x="5029" y="3971"/>
                  </a:lnTo>
                  <a:lnTo>
                    <a:pt x="4995" y="3944"/>
                  </a:lnTo>
                  <a:lnTo>
                    <a:pt x="4960" y="3888"/>
                  </a:lnTo>
                  <a:lnTo>
                    <a:pt x="4918" y="3832"/>
                  </a:lnTo>
                  <a:lnTo>
                    <a:pt x="4925" y="3770"/>
                  </a:lnTo>
                  <a:lnTo>
                    <a:pt x="4890" y="3721"/>
                  </a:lnTo>
                  <a:lnTo>
                    <a:pt x="4911" y="3735"/>
                  </a:lnTo>
                  <a:lnTo>
                    <a:pt x="4883" y="3700"/>
                  </a:lnTo>
                  <a:lnTo>
                    <a:pt x="4848" y="3672"/>
                  </a:lnTo>
                  <a:lnTo>
                    <a:pt x="4828" y="3651"/>
                  </a:lnTo>
                  <a:lnTo>
                    <a:pt x="4786" y="3645"/>
                  </a:lnTo>
                  <a:lnTo>
                    <a:pt x="4661" y="3617"/>
                  </a:lnTo>
                  <a:lnTo>
                    <a:pt x="4598" y="3610"/>
                  </a:lnTo>
                  <a:lnTo>
                    <a:pt x="4417" y="3610"/>
                  </a:lnTo>
                  <a:lnTo>
                    <a:pt x="4236" y="3617"/>
                  </a:lnTo>
                  <a:lnTo>
                    <a:pt x="4236" y="3603"/>
                  </a:lnTo>
                  <a:lnTo>
                    <a:pt x="4174" y="3575"/>
                  </a:lnTo>
                  <a:lnTo>
                    <a:pt x="4160" y="3568"/>
                  </a:lnTo>
                  <a:lnTo>
                    <a:pt x="4111" y="3540"/>
                  </a:lnTo>
                  <a:lnTo>
                    <a:pt x="4090" y="3540"/>
                  </a:lnTo>
                  <a:lnTo>
                    <a:pt x="4041" y="3526"/>
                  </a:lnTo>
                  <a:lnTo>
                    <a:pt x="4035" y="3512"/>
                  </a:lnTo>
                  <a:lnTo>
                    <a:pt x="3965" y="3478"/>
                  </a:lnTo>
                  <a:lnTo>
                    <a:pt x="3944" y="3478"/>
                  </a:lnTo>
                  <a:lnTo>
                    <a:pt x="3909" y="3450"/>
                  </a:lnTo>
                  <a:lnTo>
                    <a:pt x="3874" y="3429"/>
                  </a:lnTo>
                  <a:lnTo>
                    <a:pt x="3868" y="3429"/>
                  </a:lnTo>
                  <a:lnTo>
                    <a:pt x="3791" y="3380"/>
                  </a:lnTo>
                  <a:lnTo>
                    <a:pt x="3749" y="3373"/>
                  </a:lnTo>
                  <a:lnTo>
                    <a:pt x="3742" y="3352"/>
                  </a:lnTo>
                  <a:lnTo>
                    <a:pt x="3798" y="3338"/>
                  </a:lnTo>
                  <a:lnTo>
                    <a:pt x="3826" y="3283"/>
                  </a:lnTo>
                  <a:lnTo>
                    <a:pt x="3777" y="3220"/>
                  </a:lnTo>
                  <a:lnTo>
                    <a:pt x="3707" y="3220"/>
                  </a:lnTo>
                  <a:lnTo>
                    <a:pt x="3701" y="3178"/>
                  </a:lnTo>
                  <a:lnTo>
                    <a:pt x="3617" y="3130"/>
                  </a:lnTo>
                  <a:lnTo>
                    <a:pt x="3506" y="3130"/>
                  </a:lnTo>
                  <a:lnTo>
                    <a:pt x="3388" y="3185"/>
                  </a:lnTo>
                  <a:lnTo>
                    <a:pt x="3255" y="3297"/>
                  </a:lnTo>
                  <a:lnTo>
                    <a:pt x="3186" y="3387"/>
                  </a:lnTo>
                  <a:lnTo>
                    <a:pt x="3172" y="3380"/>
                  </a:lnTo>
                  <a:lnTo>
                    <a:pt x="3151" y="3373"/>
                  </a:lnTo>
                  <a:lnTo>
                    <a:pt x="3137" y="3359"/>
                  </a:lnTo>
                  <a:lnTo>
                    <a:pt x="3109" y="3324"/>
                  </a:lnTo>
                  <a:lnTo>
                    <a:pt x="3088" y="3297"/>
                  </a:lnTo>
                  <a:lnTo>
                    <a:pt x="3061" y="3248"/>
                  </a:lnTo>
                  <a:lnTo>
                    <a:pt x="3026" y="3227"/>
                  </a:lnTo>
                  <a:lnTo>
                    <a:pt x="3019" y="3227"/>
                  </a:lnTo>
                  <a:lnTo>
                    <a:pt x="2984" y="3248"/>
                  </a:lnTo>
                  <a:lnTo>
                    <a:pt x="2949" y="3220"/>
                  </a:lnTo>
                  <a:lnTo>
                    <a:pt x="2977" y="3158"/>
                  </a:lnTo>
                  <a:lnTo>
                    <a:pt x="2949" y="3123"/>
                  </a:lnTo>
                  <a:lnTo>
                    <a:pt x="2949" y="3095"/>
                  </a:lnTo>
                  <a:lnTo>
                    <a:pt x="2921" y="3060"/>
                  </a:lnTo>
                  <a:lnTo>
                    <a:pt x="2942" y="2991"/>
                  </a:lnTo>
                  <a:lnTo>
                    <a:pt x="2928" y="2963"/>
                  </a:lnTo>
                  <a:lnTo>
                    <a:pt x="2956" y="2949"/>
                  </a:lnTo>
                  <a:lnTo>
                    <a:pt x="2928" y="2886"/>
                  </a:lnTo>
                  <a:lnTo>
                    <a:pt x="2956" y="2754"/>
                  </a:lnTo>
                  <a:lnTo>
                    <a:pt x="2928" y="2740"/>
                  </a:lnTo>
                  <a:lnTo>
                    <a:pt x="2907" y="2726"/>
                  </a:lnTo>
                  <a:lnTo>
                    <a:pt x="2921" y="2719"/>
                  </a:lnTo>
                  <a:lnTo>
                    <a:pt x="2949" y="2699"/>
                  </a:lnTo>
                  <a:lnTo>
                    <a:pt x="2852" y="2622"/>
                  </a:lnTo>
                  <a:lnTo>
                    <a:pt x="2852" y="2650"/>
                  </a:lnTo>
                  <a:lnTo>
                    <a:pt x="2831" y="2657"/>
                  </a:lnTo>
                  <a:lnTo>
                    <a:pt x="2831" y="2636"/>
                  </a:lnTo>
                  <a:lnTo>
                    <a:pt x="2824" y="2636"/>
                  </a:lnTo>
                  <a:lnTo>
                    <a:pt x="2810" y="2636"/>
                  </a:lnTo>
                  <a:lnTo>
                    <a:pt x="2810" y="2629"/>
                  </a:lnTo>
                  <a:lnTo>
                    <a:pt x="2789" y="2622"/>
                  </a:lnTo>
                  <a:lnTo>
                    <a:pt x="2734" y="2622"/>
                  </a:lnTo>
                  <a:lnTo>
                    <a:pt x="2727" y="2594"/>
                  </a:lnTo>
                  <a:lnTo>
                    <a:pt x="2699" y="2601"/>
                  </a:lnTo>
                  <a:lnTo>
                    <a:pt x="2699" y="2629"/>
                  </a:lnTo>
                  <a:lnTo>
                    <a:pt x="2699" y="2657"/>
                  </a:lnTo>
                  <a:lnTo>
                    <a:pt x="2699" y="2636"/>
                  </a:lnTo>
                  <a:lnTo>
                    <a:pt x="2692" y="2657"/>
                  </a:lnTo>
                  <a:lnTo>
                    <a:pt x="2678" y="2608"/>
                  </a:lnTo>
                  <a:lnTo>
                    <a:pt x="2657" y="2608"/>
                  </a:lnTo>
                  <a:lnTo>
                    <a:pt x="2650" y="2622"/>
                  </a:lnTo>
                  <a:lnTo>
                    <a:pt x="2636" y="2636"/>
                  </a:lnTo>
                  <a:lnTo>
                    <a:pt x="2650" y="2657"/>
                  </a:lnTo>
                  <a:lnTo>
                    <a:pt x="2650" y="2671"/>
                  </a:lnTo>
                  <a:lnTo>
                    <a:pt x="2615" y="2657"/>
                  </a:lnTo>
                  <a:lnTo>
                    <a:pt x="2615" y="2650"/>
                  </a:lnTo>
                  <a:lnTo>
                    <a:pt x="2615" y="2629"/>
                  </a:lnTo>
                  <a:lnTo>
                    <a:pt x="2588" y="2594"/>
                  </a:lnTo>
                  <a:lnTo>
                    <a:pt x="2567" y="2629"/>
                  </a:lnTo>
                  <a:lnTo>
                    <a:pt x="2462" y="2726"/>
                  </a:lnTo>
                  <a:lnTo>
                    <a:pt x="2435" y="2726"/>
                  </a:lnTo>
                  <a:lnTo>
                    <a:pt x="2421" y="2719"/>
                  </a:lnTo>
                  <a:lnTo>
                    <a:pt x="2400" y="2671"/>
                  </a:lnTo>
                  <a:lnTo>
                    <a:pt x="2337" y="2622"/>
                  </a:lnTo>
                  <a:lnTo>
                    <a:pt x="2295" y="2566"/>
                  </a:lnTo>
                  <a:lnTo>
                    <a:pt x="2219" y="2518"/>
                  </a:lnTo>
                  <a:lnTo>
                    <a:pt x="2177" y="2441"/>
                  </a:lnTo>
                  <a:lnTo>
                    <a:pt x="2156" y="2434"/>
                  </a:lnTo>
                  <a:lnTo>
                    <a:pt x="2129" y="2337"/>
                  </a:lnTo>
                  <a:lnTo>
                    <a:pt x="2094" y="2260"/>
                  </a:lnTo>
                  <a:lnTo>
                    <a:pt x="2045" y="2232"/>
                  </a:lnTo>
                  <a:lnTo>
                    <a:pt x="2003" y="2239"/>
                  </a:lnTo>
                  <a:lnTo>
                    <a:pt x="1962" y="2302"/>
                  </a:lnTo>
                  <a:lnTo>
                    <a:pt x="1934" y="2267"/>
                  </a:lnTo>
                  <a:lnTo>
                    <a:pt x="1795" y="2198"/>
                  </a:lnTo>
                  <a:lnTo>
                    <a:pt x="1718" y="2163"/>
                  </a:lnTo>
                  <a:lnTo>
                    <a:pt x="1711" y="2135"/>
                  </a:lnTo>
                  <a:lnTo>
                    <a:pt x="1774" y="2135"/>
                  </a:lnTo>
                  <a:lnTo>
                    <a:pt x="1808" y="2065"/>
                  </a:lnTo>
                  <a:lnTo>
                    <a:pt x="1808" y="2017"/>
                  </a:lnTo>
                  <a:lnTo>
                    <a:pt x="1829" y="2010"/>
                  </a:lnTo>
                  <a:lnTo>
                    <a:pt x="1815" y="1982"/>
                  </a:lnTo>
                  <a:lnTo>
                    <a:pt x="1774" y="1940"/>
                  </a:lnTo>
                  <a:lnTo>
                    <a:pt x="1753" y="1961"/>
                  </a:lnTo>
                  <a:lnTo>
                    <a:pt x="1732" y="1912"/>
                  </a:lnTo>
                  <a:lnTo>
                    <a:pt x="1732" y="1878"/>
                  </a:lnTo>
                  <a:lnTo>
                    <a:pt x="1683" y="1871"/>
                  </a:lnTo>
                  <a:lnTo>
                    <a:pt x="1683" y="1843"/>
                  </a:lnTo>
                  <a:lnTo>
                    <a:pt x="1662" y="1829"/>
                  </a:lnTo>
                  <a:lnTo>
                    <a:pt x="1641" y="1836"/>
                  </a:lnTo>
                  <a:lnTo>
                    <a:pt x="1600" y="1801"/>
                  </a:lnTo>
                  <a:lnTo>
                    <a:pt x="1579" y="1808"/>
                  </a:lnTo>
                  <a:lnTo>
                    <a:pt x="1565" y="1773"/>
                  </a:lnTo>
                  <a:lnTo>
                    <a:pt x="1544" y="1773"/>
                  </a:lnTo>
                  <a:lnTo>
                    <a:pt x="1537" y="1780"/>
                  </a:lnTo>
                  <a:lnTo>
                    <a:pt x="1516" y="1780"/>
                  </a:lnTo>
                  <a:lnTo>
                    <a:pt x="1509" y="1801"/>
                  </a:lnTo>
                  <a:lnTo>
                    <a:pt x="1481" y="1787"/>
                  </a:lnTo>
                  <a:lnTo>
                    <a:pt x="1474" y="1815"/>
                  </a:lnTo>
                  <a:lnTo>
                    <a:pt x="1440" y="1829"/>
                  </a:lnTo>
                  <a:lnTo>
                    <a:pt x="1440" y="1836"/>
                  </a:lnTo>
                  <a:lnTo>
                    <a:pt x="1433" y="1871"/>
                  </a:lnTo>
                  <a:lnTo>
                    <a:pt x="1377" y="1884"/>
                  </a:lnTo>
                  <a:lnTo>
                    <a:pt x="1349" y="1871"/>
                  </a:lnTo>
                  <a:lnTo>
                    <a:pt x="1322" y="1864"/>
                  </a:lnTo>
                  <a:lnTo>
                    <a:pt x="1314" y="1878"/>
                  </a:lnTo>
                  <a:lnTo>
                    <a:pt x="1238" y="1884"/>
                  </a:lnTo>
                  <a:lnTo>
                    <a:pt x="1210" y="1878"/>
                  </a:lnTo>
                  <a:lnTo>
                    <a:pt x="1189" y="1878"/>
                  </a:lnTo>
                  <a:lnTo>
                    <a:pt x="1155" y="1864"/>
                  </a:lnTo>
                  <a:lnTo>
                    <a:pt x="1057" y="1871"/>
                  </a:lnTo>
                  <a:lnTo>
                    <a:pt x="1008" y="1912"/>
                  </a:lnTo>
                  <a:lnTo>
                    <a:pt x="1008" y="1947"/>
                  </a:lnTo>
                  <a:lnTo>
                    <a:pt x="995" y="1947"/>
                  </a:lnTo>
                  <a:lnTo>
                    <a:pt x="897" y="1905"/>
                  </a:lnTo>
                  <a:lnTo>
                    <a:pt x="862" y="1905"/>
                  </a:lnTo>
                  <a:lnTo>
                    <a:pt x="800" y="1864"/>
                  </a:lnTo>
                  <a:lnTo>
                    <a:pt x="765" y="1843"/>
                  </a:lnTo>
                  <a:lnTo>
                    <a:pt x="723" y="1884"/>
                  </a:lnTo>
                  <a:lnTo>
                    <a:pt x="695" y="1878"/>
                  </a:lnTo>
                  <a:lnTo>
                    <a:pt x="626" y="1843"/>
                  </a:lnTo>
                  <a:lnTo>
                    <a:pt x="598" y="1871"/>
                  </a:lnTo>
                  <a:lnTo>
                    <a:pt x="584" y="1864"/>
                  </a:lnTo>
                  <a:lnTo>
                    <a:pt x="549" y="1843"/>
                  </a:lnTo>
                  <a:lnTo>
                    <a:pt x="549" y="1829"/>
                  </a:lnTo>
                  <a:lnTo>
                    <a:pt x="501" y="1766"/>
                  </a:lnTo>
                  <a:lnTo>
                    <a:pt x="501" y="1773"/>
                  </a:lnTo>
                  <a:lnTo>
                    <a:pt x="473" y="1766"/>
                  </a:lnTo>
                  <a:lnTo>
                    <a:pt x="459" y="1732"/>
                  </a:lnTo>
                  <a:lnTo>
                    <a:pt x="487" y="1676"/>
                  </a:lnTo>
                  <a:lnTo>
                    <a:pt x="549" y="1641"/>
                  </a:lnTo>
                  <a:lnTo>
                    <a:pt x="521" y="1578"/>
                  </a:lnTo>
                  <a:lnTo>
                    <a:pt x="521" y="1558"/>
                  </a:lnTo>
                  <a:lnTo>
                    <a:pt x="570" y="1544"/>
                  </a:lnTo>
                  <a:lnTo>
                    <a:pt x="521" y="1481"/>
                  </a:lnTo>
                  <a:lnTo>
                    <a:pt x="473" y="1488"/>
                  </a:lnTo>
                  <a:lnTo>
                    <a:pt x="466" y="1474"/>
                  </a:lnTo>
                  <a:lnTo>
                    <a:pt x="452" y="1460"/>
                  </a:lnTo>
                  <a:lnTo>
                    <a:pt x="452" y="1446"/>
                  </a:lnTo>
                  <a:lnTo>
                    <a:pt x="361" y="1460"/>
                  </a:lnTo>
                  <a:lnTo>
                    <a:pt x="334" y="1446"/>
                  </a:lnTo>
                  <a:lnTo>
                    <a:pt x="340" y="1439"/>
                  </a:lnTo>
                  <a:lnTo>
                    <a:pt x="320" y="1406"/>
                  </a:lnTo>
                  <a:lnTo>
                    <a:pt x="327" y="1378"/>
                  </a:lnTo>
                  <a:lnTo>
                    <a:pt x="229" y="1350"/>
                  </a:lnTo>
                  <a:lnTo>
                    <a:pt x="222" y="1308"/>
                  </a:lnTo>
                  <a:lnTo>
                    <a:pt x="208" y="1259"/>
                  </a:lnTo>
                  <a:lnTo>
                    <a:pt x="236" y="1225"/>
                  </a:lnTo>
                  <a:lnTo>
                    <a:pt x="271" y="1218"/>
                  </a:lnTo>
                  <a:lnTo>
                    <a:pt x="257" y="1176"/>
                  </a:lnTo>
                  <a:lnTo>
                    <a:pt x="271" y="1155"/>
                  </a:lnTo>
                  <a:lnTo>
                    <a:pt x="271" y="1127"/>
                  </a:lnTo>
                  <a:lnTo>
                    <a:pt x="194" y="1099"/>
                  </a:lnTo>
                  <a:lnTo>
                    <a:pt x="181" y="1078"/>
                  </a:lnTo>
                  <a:lnTo>
                    <a:pt x="167" y="1086"/>
                  </a:lnTo>
                  <a:lnTo>
                    <a:pt x="167" y="1058"/>
                  </a:lnTo>
                  <a:lnTo>
                    <a:pt x="139" y="1023"/>
                  </a:lnTo>
                  <a:lnTo>
                    <a:pt x="125" y="1002"/>
                  </a:lnTo>
                  <a:lnTo>
                    <a:pt x="48" y="932"/>
                  </a:lnTo>
                  <a:lnTo>
                    <a:pt x="28" y="926"/>
                  </a:lnTo>
                  <a:lnTo>
                    <a:pt x="7" y="884"/>
                  </a:lnTo>
                  <a:lnTo>
                    <a:pt x="14" y="856"/>
                  </a:lnTo>
                  <a:lnTo>
                    <a:pt x="28" y="828"/>
                  </a:lnTo>
                  <a:lnTo>
                    <a:pt x="28" y="793"/>
                  </a:lnTo>
                  <a:lnTo>
                    <a:pt x="28" y="738"/>
                  </a:lnTo>
                  <a:lnTo>
                    <a:pt x="0" y="717"/>
                  </a:lnTo>
                  <a:lnTo>
                    <a:pt x="34" y="668"/>
                  </a:lnTo>
                  <a:lnTo>
                    <a:pt x="48" y="661"/>
                  </a:lnTo>
                  <a:lnTo>
                    <a:pt x="97" y="689"/>
                  </a:lnTo>
                  <a:lnTo>
                    <a:pt x="104" y="696"/>
                  </a:lnTo>
                  <a:lnTo>
                    <a:pt x="132" y="717"/>
                  </a:lnTo>
                  <a:lnTo>
                    <a:pt x="160" y="717"/>
                  </a:lnTo>
                  <a:lnTo>
                    <a:pt x="167" y="682"/>
                  </a:lnTo>
                  <a:lnTo>
                    <a:pt x="181" y="682"/>
                  </a:lnTo>
                  <a:lnTo>
                    <a:pt x="194" y="640"/>
                  </a:lnTo>
                  <a:lnTo>
                    <a:pt x="264" y="605"/>
                  </a:lnTo>
                  <a:lnTo>
                    <a:pt x="264" y="592"/>
                  </a:lnTo>
                  <a:lnTo>
                    <a:pt x="278" y="599"/>
                  </a:lnTo>
                  <a:lnTo>
                    <a:pt x="292" y="571"/>
                  </a:lnTo>
                  <a:lnTo>
                    <a:pt x="320" y="557"/>
                  </a:lnTo>
                  <a:lnTo>
                    <a:pt x="375" y="529"/>
                  </a:lnTo>
                  <a:lnTo>
                    <a:pt x="368" y="522"/>
                  </a:lnTo>
                  <a:lnTo>
                    <a:pt x="320" y="494"/>
                  </a:lnTo>
                  <a:lnTo>
                    <a:pt x="278" y="432"/>
                  </a:lnTo>
                  <a:lnTo>
                    <a:pt x="306" y="432"/>
                  </a:lnTo>
                  <a:lnTo>
                    <a:pt x="278" y="397"/>
                  </a:lnTo>
                  <a:lnTo>
                    <a:pt x="278" y="376"/>
                  </a:lnTo>
                  <a:lnTo>
                    <a:pt x="292" y="355"/>
                  </a:lnTo>
                  <a:lnTo>
                    <a:pt x="299" y="299"/>
                  </a:lnTo>
                  <a:lnTo>
                    <a:pt x="278" y="265"/>
                  </a:lnTo>
                  <a:lnTo>
                    <a:pt x="278" y="258"/>
                  </a:lnTo>
                  <a:lnTo>
                    <a:pt x="306" y="202"/>
                  </a:lnTo>
                  <a:lnTo>
                    <a:pt x="340" y="146"/>
                  </a:lnTo>
                  <a:lnTo>
                    <a:pt x="334" y="63"/>
                  </a:lnTo>
                  <a:lnTo>
                    <a:pt x="340" y="42"/>
                  </a:lnTo>
                  <a:lnTo>
                    <a:pt x="494" y="63"/>
                  </a:lnTo>
                  <a:lnTo>
                    <a:pt x="626" y="63"/>
                  </a:lnTo>
                  <a:lnTo>
                    <a:pt x="647" y="63"/>
                  </a:lnTo>
                  <a:lnTo>
                    <a:pt x="682" y="70"/>
                  </a:lnTo>
                  <a:lnTo>
                    <a:pt x="716" y="98"/>
                  </a:lnTo>
                  <a:lnTo>
                    <a:pt x="890" y="98"/>
                  </a:lnTo>
                  <a:lnTo>
                    <a:pt x="1120" y="42"/>
                  </a:lnTo>
                  <a:lnTo>
                    <a:pt x="1203" y="63"/>
                  </a:lnTo>
                  <a:lnTo>
                    <a:pt x="1273" y="70"/>
                  </a:lnTo>
                  <a:lnTo>
                    <a:pt x="1322" y="70"/>
                  </a:lnTo>
                  <a:lnTo>
                    <a:pt x="1468" y="49"/>
                  </a:lnTo>
                  <a:lnTo>
                    <a:pt x="1641" y="28"/>
                  </a:lnTo>
                  <a:lnTo>
                    <a:pt x="1739" y="0"/>
                  </a:lnTo>
                  <a:lnTo>
                    <a:pt x="1829" y="0"/>
                  </a:lnTo>
                  <a:lnTo>
                    <a:pt x="1899" y="14"/>
                  </a:lnTo>
                  <a:lnTo>
                    <a:pt x="1913" y="35"/>
                  </a:lnTo>
                  <a:lnTo>
                    <a:pt x="1941" y="42"/>
                  </a:lnTo>
                  <a:lnTo>
                    <a:pt x="1982" y="70"/>
                  </a:lnTo>
                  <a:lnTo>
                    <a:pt x="2010" y="98"/>
                  </a:lnTo>
                  <a:lnTo>
                    <a:pt x="2045" y="132"/>
                  </a:lnTo>
                  <a:lnTo>
                    <a:pt x="2059" y="132"/>
                  </a:lnTo>
                  <a:lnTo>
                    <a:pt x="2066" y="140"/>
                  </a:lnTo>
                  <a:lnTo>
                    <a:pt x="2045" y="202"/>
                  </a:lnTo>
                  <a:lnTo>
                    <a:pt x="2073" y="244"/>
                  </a:lnTo>
                  <a:lnTo>
                    <a:pt x="2080" y="265"/>
                  </a:lnTo>
                  <a:lnTo>
                    <a:pt x="2080" y="299"/>
                  </a:lnTo>
                  <a:lnTo>
                    <a:pt x="2073" y="355"/>
                  </a:lnTo>
                  <a:lnTo>
                    <a:pt x="2045" y="397"/>
                  </a:lnTo>
                  <a:lnTo>
                    <a:pt x="2038" y="397"/>
                  </a:lnTo>
                  <a:lnTo>
                    <a:pt x="2031" y="404"/>
                  </a:lnTo>
                  <a:lnTo>
                    <a:pt x="2031" y="411"/>
                  </a:lnTo>
                  <a:lnTo>
                    <a:pt x="1968" y="459"/>
                  </a:lnTo>
                  <a:lnTo>
                    <a:pt x="1899" y="508"/>
                  </a:lnTo>
                  <a:lnTo>
                    <a:pt x="1871" y="557"/>
                  </a:lnTo>
                  <a:lnTo>
                    <a:pt x="1829" y="585"/>
                  </a:lnTo>
                  <a:lnTo>
                    <a:pt x="1662" y="682"/>
                  </a:lnTo>
                  <a:lnTo>
                    <a:pt x="1586" y="738"/>
                  </a:lnTo>
                  <a:lnTo>
                    <a:pt x="1579" y="793"/>
                  </a:lnTo>
                  <a:lnTo>
                    <a:pt x="1607" y="926"/>
                  </a:lnTo>
                  <a:lnTo>
                    <a:pt x="1635" y="995"/>
                  </a:lnTo>
                  <a:lnTo>
                    <a:pt x="1718" y="1093"/>
                  </a:lnTo>
                  <a:lnTo>
                    <a:pt x="1801" y="1141"/>
                  </a:lnTo>
                  <a:lnTo>
                    <a:pt x="2080" y="1280"/>
                  </a:lnTo>
                  <a:lnTo>
                    <a:pt x="2101" y="1287"/>
                  </a:lnTo>
                  <a:lnTo>
                    <a:pt x="2198" y="1357"/>
                  </a:lnTo>
                  <a:lnTo>
                    <a:pt x="2351" y="1406"/>
                  </a:lnTo>
                  <a:lnTo>
                    <a:pt x="2462" y="1474"/>
                  </a:lnTo>
                  <a:lnTo>
                    <a:pt x="2497" y="1502"/>
                  </a:lnTo>
                  <a:lnTo>
                    <a:pt x="2525" y="1516"/>
                  </a:lnTo>
                  <a:lnTo>
                    <a:pt x="2594" y="1537"/>
                  </a:lnTo>
                  <a:lnTo>
                    <a:pt x="2650" y="1571"/>
                  </a:lnTo>
                  <a:lnTo>
                    <a:pt x="2657" y="1571"/>
                  </a:lnTo>
                  <a:lnTo>
                    <a:pt x="2748" y="1620"/>
                  </a:lnTo>
                  <a:lnTo>
                    <a:pt x="2817" y="1648"/>
                  </a:lnTo>
                  <a:lnTo>
                    <a:pt x="2880" y="1669"/>
                  </a:lnTo>
                  <a:lnTo>
                    <a:pt x="2963" y="1704"/>
                  </a:lnTo>
                  <a:lnTo>
                    <a:pt x="3061" y="1745"/>
                  </a:lnTo>
                  <a:lnTo>
                    <a:pt x="3137" y="1780"/>
                  </a:lnTo>
                  <a:lnTo>
                    <a:pt x="3151" y="1773"/>
                  </a:lnTo>
                  <a:lnTo>
                    <a:pt x="3179" y="1787"/>
                  </a:lnTo>
                  <a:lnTo>
                    <a:pt x="3193" y="1773"/>
                  </a:lnTo>
                  <a:lnTo>
                    <a:pt x="3207" y="1808"/>
                  </a:lnTo>
                  <a:lnTo>
                    <a:pt x="3339" y="1864"/>
                  </a:lnTo>
                  <a:lnTo>
                    <a:pt x="3464" y="1898"/>
                  </a:lnTo>
                  <a:lnTo>
                    <a:pt x="3596" y="1961"/>
                  </a:lnTo>
                  <a:lnTo>
                    <a:pt x="3645" y="1996"/>
                  </a:lnTo>
                  <a:lnTo>
                    <a:pt x="3707" y="2031"/>
                  </a:lnTo>
                  <a:lnTo>
                    <a:pt x="3735" y="2065"/>
                  </a:lnTo>
                  <a:lnTo>
                    <a:pt x="3826" y="2107"/>
                  </a:lnTo>
                  <a:lnTo>
                    <a:pt x="3833" y="2114"/>
                  </a:lnTo>
                  <a:lnTo>
                    <a:pt x="3909" y="2191"/>
                  </a:lnTo>
                  <a:lnTo>
                    <a:pt x="3972" y="2267"/>
                  </a:lnTo>
                  <a:lnTo>
                    <a:pt x="4041" y="2309"/>
                  </a:lnTo>
                  <a:lnTo>
                    <a:pt x="4139" y="2392"/>
                  </a:lnTo>
                  <a:lnTo>
                    <a:pt x="4174" y="2427"/>
                  </a:lnTo>
                  <a:lnTo>
                    <a:pt x="4257" y="2476"/>
                  </a:lnTo>
                  <a:lnTo>
                    <a:pt x="4522" y="2587"/>
                  </a:lnTo>
                  <a:lnTo>
                    <a:pt x="4626" y="2650"/>
                  </a:lnTo>
                  <a:lnTo>
                    <a:pt x="4709" y="2691"/>
                  </a:lnTo>
                  <a:lnTo>
                    <a:pt x="4723" y="2699"/>
                  </a:lnTo>
                  <a:lnTo>
                    <a:pt x="4723" y="2719"/>
                  </a:lnTo>
                  <a:lnTo>
                    <a:pt x="4821" y="2761"/>
                  </a:lnTo>
                  <a:lnTo>
                    <a:pt x="4946" y="2768"/>
                  </a:lnTo>
                  <a:lnTo>
                    <a:pt x="4988" y="2817"/>
                  </a:lnTo>
                  <a:lnTo>
                    <a:pt x="5008" y="2817"/>
                  </a:lnTo>
                  <a:lnTo>
                    <a:pt x="4995" y="2824"/>
                  </a:lnTo>
                  <a:lnTo>
                    <a:pt x="4988" y="2824"/>
                  </a:lnTo>
                  <a:lnTo>
                    <a:pt x="4960" y="2851"/>
                  </a:lnTo>
                  <a:lnTo>
                    <a:pt x="4946" y="2865"/>
                  </a:lnTo>
                  <a:lnTo>
                    <a:pt x="4974" y="2858"/>
                  </a:lnTo>
                  <a:lnTo>
                    <a:pt x="4974" y="2865"/>
                  </a:lnTo>
                  <a:lnTo>
                    <a:pt x="4988" y="2851"/>
                  </a:lnTo>
                  <a:lnTo>
                    <a:pt x="5050" y="2838"/>
                  </a:lnTo>
                  <a:lnTo>
                    <a:pt x="5057" y="2831"/>
                  </a:lnTo>
                  <a:lnTo>
                    <a:pt x="5071" y="2858"/>
                  </a:lnTo>
                  <a:lnTo>
                    <a:pt x="5085" y="2858"/>
                  </a:lnTo>
                  <a:lnTo>
                    <a:pt x="5085" y="2900"/>
                  </a:lnTo>
                  <a:lnTo>
                    <a:pt x="5120" y="2963"/>
                  </a:lnTo>
                  <a:lnTo>
                    <a:pt x="5113" y="3025"/>
                  </a:lnTo>
                  <a:lnTo>
                    <a:pt x="5127" y="3046"/>
                  </a:lnTo>
                  <a:lnTo>
                    <a:pt x="5175" y="3081"/>
                  </a:lnTo>
                  <a:lnTo>
                    <a:pt x="5217" y="313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95FB3AC4-CB7A-1142-8F92-F347D274D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6625" y="7639548"/>
              <a:ext cx="10354" cy="20712"/>
            </a:xfrm>
            <a:custGeom>
              <a:avLst/>
              <a:gdLst>
                <a:gd name="T0" fmla="*/ 0 w 22"/>
                <a:gd name="T1" fmla="*/ 35 h 42"/>
                <a:gd name="T2" fmla="*/ 14 w 22"/>
                <a:gd name="T3" fmla="*/ 0 h 42"/>
                <a:gd name="T4" fmla="*/ 21 w 22"/>
                <a:gd name="T5" fmla="*/ 7 h 42"/>
                <a:gd name="T6" fmla="*/ 0 w 22"/>
                <a:gd name="T7" fmla="*/ 41 h 42"/>
                <a:gd name="T8" fmla="*/ 0 w 22"/>
                <a:gd name="T9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2">
                  <a:moveTo>
                    <a:pt x="0" y="35"/>
                  </a:moveTo>
                  <a:lnTo>
                    <a:pt x="14" y="0"/>
                  </a:lnTo>
                  <a:lnTo>
                    <a:pt x="21" y="7"/>
                  </a:lnTo>
                  <a:lnTo>
                    <a:pt x="0" y="41"/>
                  </a:lnTo>
                  <a:lnTo>
                    <a:pt x="0" y="35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CEE46B6C-AB55-F040-B1F4-A7D5463EC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1122" y="7629191"/>
              <a:ext cx="10356" cy="14498"/>
            </a:xfrm>
            <a:custGeom>
              <a:avLst/>
              <a:gdLst>
                <a:gd name="T0" fmla="*/ 0 w 22"/>
                <a:gd name="T1" fmla="*/ 28 h 29"/>
                <a:gd name="T2" fmla="*/ 21 w 22"/>
                <a:gd name="T3" fmla="*/ 0 h 29"/>
                <a:gd name="T4" fmla="*/ 14 w 22"/>
                <a:gd name="T5" fmla="*/ 0 h 29"/>
                <a:gd name="T6" fmla="*/ 0 w 22"/>
                <a:gd name="T7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9">
                  <a:moveTo>
                    <a:pt x="0" y="28"/>
                  </a:moveTo>
                  <a:lnTo>
                    <a:pt x="21" y="0"/>
                  </a:lnTo>
                  <a:lnTo>
                    <a:pt x="14" y="0"/>
                  </a:lnTo>
                  <a:lnTo>
                    <a:pt x="0" y="28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0E79D682-BE19-E045-9F79-AAB859FA9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5264" y="7620908"/>
              <a:ext cx="6214" cy="10356"/>
            </a:xfrm>
            <a:custGeom>
              <a:avLst/>
              <a:gdLst>
                <a:gd name="T0" fmla="*/ 0 w 15"/>
                <a:gd name="T1" fmla="*/ 14 h 22"/>
                <a:gd name="T2" fmla="*/ 14 w 15"/>
                <a:gd name="T3" fmla="*/ 0 h 22"/>
                <a:gd name="T4" fmla="*/ 0 w 15"/>
                <a:gd name="T5" fmla="*/ 21 h 22"/>
                <a:gd name="T6" fmla="*/ 0 w 15"/>
                <a:gd name="T7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2">
                  <a:moveTo>
                    <a:pt x="0" y="14"/>
                  </a:moveTo>
                  <a:lnTo>
                    <a:pt x="14" y="0"/>
                  </a:lnTo>
                  <a:lnTo>
                    <a:pt x="0" y="21"/>
                  </a:lnTo>
                  <a:lnTo>
                    <a:pt x="0" y="1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4B1B3299-F6B2-0040-BFC2-4369C864C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22020" y="7521487"/>
              <a:ext cx="4142" cy="6213"/>
            </a:xfrm>
            <a:custGeom>
              <a:avLst/>
              <a:gdLst>
                <a:gd name="T0" fmla="*/ 0 w 8"/>
                <a:gd name="T1" fmla="*/ 0 h 15"/>
                <a:gd name="T2" fmla="*/ 7 w 8"/>
                <a:gd name="T3" fmla="*/ 0 h 15"/>
                <a:gd name="T4" fmla="*/ 0 w 8"/>
                <a:gd name="T5" fmla="*/ 14 h 15"/>
                <a:gd name="T6" fmla="*/ 0 w 8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5">
                  <a:moveTo>
                    <a:pt x="0" y="0"/>
                  </a:moveTo>
                  <a:lnTo>
                    <a:pt x="7" y="0"/>
                  </a:lnTo>
                  <a:lnTo>
                    <a:pt x="0" y="14"/>
                  </a:lnTo>
                  <a:lnTo>
                    <a:pt x="0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40255E75-16A3-B54E-8E61-286C53E28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7903" y="9775002"/>
              <a:ext cx="10354" cy="4142"/>
            </a:xfrm>
            <a:custGeom>
              <a:avLst/>
              <a:gdLst>
                <a:gd name="T0" fmla="*/ 0 w 22"/>
                <a:gd name="T1" fmla="*/ 7 h 8"/>
                <a:gd name="T2" fmla="*/ 21 w 22"/>
                <a:gd name="T3" fmla="*/ 0 h 8"/>
                <a:gd name="T4" fmla="*/ 0 w 2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8">
                  <a:moveTo>
                    <a:pt x="0" y="7"/>
                  </a:moveTo>
                  <a:lnTo>
                    <a:pt x="21" y="0"/>
                  </a:lnTo>
                  <a:lnTo>
                    <a:pt x="0" y="7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1186F8B8-92EF-8C4D-ADC9-8F0B09728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8641" y="9354539"/>
              <a:ext cx="14498" cy="14499"/>
            </a:xfrm>
            <a:custGeom>
              <a:avLst/>
              <a:gdLst>
                <a:gd name="T0" fmla="*/ 28 w 29"/>
                <a:gd name="T1" fmla="*/ 0 h 29"/>
                <a:gd name="T2" fmla="*/ 28 w 29"/>
                <a:gd name="T3" fmla="*/ 28 h 29"/>
                <a:gd name="T4" fmla="*/ 0 w 29"/>
                <a:gd name="T5" fmla="*/ 21 h 29"/>
                <a:gd name="T6" fmla="*/ 28 w 2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9">
                  <a:moveTo>
                    <a:pt x="28" y="0"/>
                  </a:moveTo>
                  <a:lnTo>
                    <a:pt x="28" y="28"/>
                  </a:lnTo>
                  <a:lnTo>
                    <a:pt x="0" y="21"/>
                  </a:lnTo>
                  <a:lnTo>
                    <a:pt x="28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9ABEA6FF-582C-4D41-9D5E-23A0F1FE7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7372" y="9004499"/>
              <a:ext cx="22783" cy="10356"/>
            </a:xfrm>
            <a:custGeom>
              <a:avLst/>
              <a:gdLst>
                <a:gd name="T0" fmla="*/ 49 w 50"/>
                <a:gd name="T1" fmla="*/ 0 h 21"/>
                <a:gd name="T2" fmla="*/ 49 w 50"/>
                <a:gd name="T3" fmla="*/ 6 h 21"/>
                <a:gd name="T4" fmla="*/ 0 w 50"/>
                <a:gd name="T5" fmla="*/ 20 h 21"/>
                <a:gd name="T6" fmla="*/ 28 w 50"/>
                <a:gd name="T7" fmla="*/ 6 h 21"/>
                <a:gd name="T8" fmla="*/ 49 w 50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1">
                  <a:moveTo>
                    <a:pt x="49" y="0"/>
                  </a:moveTo>
                  <a:lnTo>
                    <a:pt x="49" y="6"/>
                  </a:lnTo>
                  <a:lnTo>
                    <a:pt x="0" y="20"/>
                  </a:lnTo>
                  <a:lnTo>
                    <a:pt x="28" y="6"/>
                  </a:lnTo>
                  <a:lnTo>
                    <a:pt x="49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92C6A5D8-B49A-6342-B6D9-44E2F2318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0509" y="9012784"/>
              <a:ext cx="10356" cy="4142"/>
            </a:xfrm>
            <a:custGeom>
              <a:avLst/>
              <a:gdLst>
                <a:gd name="T0" fmla="*/ 14 w 22"/>
                <a:gd name="T1" fmla="*/ 0 h 7"/>
                <a:gd name="T2" fmla="*/ 21 w 22"/>
                <a:gd name="T3" fmla="*/ 6 h 7"/>
                <a:gd name="T4" fmla="*/ 0 w 22"/>
                <a:gd name="T5" fmla="*/ 6 h 7"/>
                <a:gd name="T6" fmla="*/ 14 w 22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7">
                  <a:moveTo>
                    <a:pt x="14" y="0"/>
                  </a:moveTo>
                  <a:lnTo>
                    <a:pt x="21" y="6"/>
                  </a:lnTo>
                  <a:lnTo>
                    <a:pt x="0" y="6"/>
                  </a:lnTo>
                  <a:lnTo>
                    <a:pt x="14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5C6E6313-72D3-3F40-9A2A-1330063F8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2830" y="8273348"/>
              <a:ext cx="1582327" cy="1557576"/>
            </a:xfrm>
            <a:custGeom>
              <a:avLst/>
              <a:gdLst>
                <a:gd name="T0" fmla="*/ 2448 w 3368"/>
                <a:gd name="T1" fmla="*/ 521 h 3318"/>
                <a:gd name="T2" fmla="*/ 2386 w 3368"/>
                <a:gd name="T3" fmla="*/ 772 h 3318"/>
                <a:gd name="T4" fmla="*/ 2511 w 3368"/>
                <a:gd name="T5" fmla="*/ 904 h 3318"/>
                <a:gd name="T6" fmla="*/ 2727 w 3368"/>
                <a:gd name="T7" fmla="*/ 904 h 3318"/>
                <a:gd name="T8" fmla="*/ 2956 w 3368"/>
                <a:gd name="T9" fmla="*/ 1057 h 3318"/>
                <a:gd name="T10" fmla="*/ 2908 w 3368"/>
                <a:gd name="T11" fmla="*/ 1307 h 3318"/>
                <a:gd name="T12" fmla="*/ 2706 w 3368"/>
                <a:gd name="T13" fmla="*/ 1377 h 3318"/>
                <a:gd name="T14" fmla="*/ 2650 w 3368"/>
                <a:gd name="T15" fmla="*/ 1474 h 3318"/>
                <a:gd name="T16" fmla="*/ 2643 w 3368"/>
                <a:gd name="T17" fmla="*/ 1558 h 3318"/>
                <a:gd name="T18" fmla="*/ 2678 w 3368"/>
                <a:gd name="T19" fmla="*/ 1724 h 3318"/>
                <a:gd name="T20" fmla="*/ 2873 w 3368"/>
                <a:gd name="T21" fmla="*/ 1864 h 3318"/>
                <a:gd name="T22" fmla="*/ 2887 w 3368"/>
                <a:gd name="T23" fmla="*/ 2037 h 3318"/>
                <a:gd name="T24" fmla="*/ 2922 w 3368"/>
                <a:gd name="T25" fmla="*/ 2163 h 3318"/>
                <a:gd name="T26" fmla="*/ 3109 w 3368"/>
                <a:gd name="T27" fmla="*/ 2399 h 3318"/>
                <a:gd name="T28" fmla="*/ 3221 w 3368"/>
                <a:gd name="T29" fmla="*/ 2587 h 3318"/>
                <a:gd name="T30" fmla="*/ 3332 w 3368"/>
                <a:gd name="T31" fmla="*/ 2664 h 3318"/>
                <a:gd name="T32" fmla="*/ 3346 w 3368"/>
                <a:gd name="T33" fmla="*/ 2810 h 3318"/>
                <a:gd name="T34" fmla="*/ 3214 w 3368"/>
                <a:gd name="T35" fmla="*/ 2942 h 3318"/>
                <a:gd name="T36" fmla="*/ 3151 w 3368"/>
                <a:gd name="T37" fmla="*/ 3171 h 3318"/>
                <a:gd name="T38" fmla="*/ 2984 w 3368"/>
                <a:gd name="T39" fmla="*/ 3137 h 3318"/>
                <a:gd name="T40" fmla="*/ 2741 w 3368"/>
                <a:gd name="T41" fmla="*/ 3311 h 3318"/>
                <a:gd name="T42" fmla="*/ 2490 w 3368"/>
                <a:gd name="T43" fmla="*/ 3241 h 3318"/>
                <a:gd name="T44" fmla="*/ 2351 w 3368"/>
                <a:gd name="T45" fmla="*/ 3025 h 3318"/>
                <a:gd name="T46" fmla="*/ 2066 w 3368"/>
                <a:gd name="T47" fmla="*/ 2886 h 3318"/>
                <a:gd name="T48" fmla="*/ 1941 w 3368"/>
                <a:gd name="T49" fmla="*/ 2698 h 3318"/>
                <a:gd name="T50" fmla="*/ 1934 w 3368"/>
                <a:gd name="T51" fmla="*/ 2239 h 3318"/>
                <a:gd name="T52" fmla="*/ 1600 w 3368"/>
                <a:gd name="T53" fmla="*/ 1836 h 3318"/>
                <a:gd name="T54" fmla="*/ 1405 w 3368"/>
                <a:gd name="T55" fmla="*/ 1905 h 3318"/>
                <a:gd name="T56" fmla="*/ 1238 w 3368"/>
                <a:gd name="T57" fmla="*/ 1954 h 3318"/>
                <a:gd name="T58" fmla="*/ 1043 w 3368"/>
                <a:gd name="T59" fmla="*/ 2003 h 3318"/>
                <a:gd name="T60" fmla="*/ 960 w 3368"/>
                <a:gd name="T61" fmla="*/ 1933 h 3318"/>
                <a:gd name="T62" fmla="*/ 1057 w 3368"/>
                <a:gd name="T63" fmla="*/ 1878 h 3318"/>
                <a:gd name="T64" fmla="*/ 1134 w 3368"/>
                <a:gd name="T65" fmla="*/ 1662 h 3318"/>
                <a:gd name="T66" fmla="*/ 925 w 3368"/>
                <a:gd name="T67" fmla="*/ 1502 h 3318"/>
                <a:gd name="T68" fmla="*/ 848 w 3368"/>
                <a:gd name="T69" fmla="*/ 1467 h 3318"/>
                <a:gd name="T70" fmla="*/ 821 w 3368"/>
                <a:gd name="T71" fmla="*/ 1467 h 3318"/>
                <a:gd name="T72" fmla="*/ 751 w 3368"/>
                <a:gd name="T73" fmla="*/ 1502 h 3318"/>
                <a:gd name="T74" fmla="*/ 661 w 3368"/>
                <a:gd name="T75" fmla="*/ 1558 h 3318"/>
                <a:gd name="T76" fmla="*/ 522 w 3368"/>
                <a:gd name="T77" fmla="*/ 1495 h 3318"/>
                <a:gd name="T78" fmla="*/ 487 w 3368"/>
                <a:gd name="T79" fmla="*/ 1578 h 3318"/>
                <a:gd name="T80" fmla="*/ 368 w 3368"/>
                <a:gd name="T81" fmla="*/ 1189 h 3318"/>
                <a:gd name="T82" fmla="*/ 0 w 3368"/>
                <a:gd name="T83" fmla="*/ 625 h 3318"/>
                <a:gd name="T84" fmla="*/ 132 w 3368"/>
                <a:gd name="T85" fmla="*/ 542 h 3318"/>
                <a:gd name="T86" fmla="*/ 215 w 3368"/>
                <a:gd name="T87" fmla="*/ 418 h 3318"/>
                <a:gd name="T88" fmla="*/ 174 w 3368"/>
                <a:gd name="T89" fmla="*/ 230 h 3318"/>
                <a:gd name="T90" fmla="*/ 271 w 3368"/>
                <a:gd name="T91" fmla="*/ 153 h 3318"/>
                <a:gd name="T92" fmla="*/ 445 w 3368"/>
                <a:gd name="T93" fmla="*/ 216 h 3318"/>
                <a:gd name="T94" fmla="*/ 577 w 3368"/>
                <a:gd name="T95" fmla="*/ 251 h 3318"/>
                <a:gd name="T96" fmla="*/ 584 w 3368"/>
                <a:gd name="T97" fmla="*/ 21 h 3318"/>
                <a:gd name="T98" fmla="*/ 786 w 3368"/>
                <a:gd name="T99" fmla="*/ 35 h 3318"/>
                <a:gd name="T100" fmla="*/ 974 w 3368"/>
                <a:gd name="T101" fmla="*/ 133 h 3318"/>
                <a:gd name="T102" fmla="*/ 1141 w 3368"/>
                <a:gd name="T103" fmla="*/ 181 h 3318"/>
                <a:gd name="T104" fmla="*/ 1301 w 3368"/>
                <a:gd name="T105" fmla="*/ 285 h 3318"/>
                <a:gd name="T106" fmla="*/ 1475 w 3368"/>
                <a:gd name="T107" fmla="*/ 251 h 3318"/>
                <a:gd name="T108" fmla="*/ 1648 w 3368"/>
                <a:gd name="T109" fmla="*/ 202 h 3318"/>
                <a:gd name="T110" fmla="*/ 1864 w 3368"/>
                <a:gd name="T111" fmla="*/ 133 h 3318"/>
                <a:gd name="T112" fmla="*/ 2094 w 3368"/>
                <a:gd name="T113" fmla="*/ 98 h 3318"/>
                <a:gd name="T114" fmla="*/ 2184 w 3368"/>
                <a:gd name="T115" fmla="*/ 216 h 3318"/>
                <a:gd name="T116" fmla="*/ 2254 w 3368"/>
                <a:gd name="T117" fmla="*/ 418 h 3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68" h="3318">
                  <a:moveTo>
                    <a:pt x="2288" y="500"/>
                  </a:moveTo>
                  <a:lnTo>
                    <a:pt x="2379" y="486"/>
                  </a:lnTo>
                  <a:lnTo>
                    <a:pt x="2379" y="500"/>
                  </a:lnTo>
                  <a:lnTo>
                    <a:pt x="2393" y="514"/>
                  </a:lnTo>
                  <a:lnTo>
                    <a:pt x="2400" y="528"/>
                  </a:lnTo>
                  <a:lnTo>
                    <a:pt x="2448" y="521"/>
                  </a:lnTo>
                  <a:lnTo>
                    <a:pt x="2497" y="584"/>
                  </a:lnTo>
                  <a:lnTo>
                    <a:pt x="2448" y="598"/>
                  </a:lnTo>
                  <a:lnTo>
                    <a:pt x="2448" y="618"/>
                  </a:lnTo>
                  <a:lnTo>
                    <a:pt x="2476" y="681"/>
                  </a:lnTo>
                  <a:lnTo>
                    <a:pt x="2414" y="716"/>
                  </a:lnTo>
                  <a:lnTo>
                    <a:pt x="2386" y="772"/>
                  </a:lnTo>
                  <a:lnTo>
                    <a:pt x="2400" y="806"/>
                  </a:lnTo>
                  <a:lnTo>
                    <a:pt x="2428" y="813"/>
                  </a:lnTo>
                  <a:lnTo>
                    <a:pt x="2428" y="806"/>
                  </a:lnTo>
                  <a:lnTo>
                    <a:pt x="2476" y="869"/>
                  </a:lnTo>
                  <a:lnTo>
                    <a:pt x="2476" y="883"/>
                  </a:lnTo>
                  <a:lnTo>
                    <a:pt x="2511" y="904"/>
                  </a:lnTo>
                  <a:lnTo>
                    <a:pt x="2525" y="911"/>
                  </a:lnTo>
                  <a:lnTo>
                    <a:pt x="2553" y="883"/>
                  </a:lnTo>
                  <a:lnTo>
                    <a:pt x="2622" y="918"/>
                  </a:lnTo>
                  <a:lnTo>
                    <a:pt x="2650" y="924"/>
                  </a:lnTo>
                  <a:lnTo>
                    <a:pt x="2692" y="883"/>
                  </a:lnTo>
                  <a:lnTo>
                    <a:pt x="2727" y="904"/>
                  </a:lnTo>
                  <a:lnTo>
                    <a:pt x="2789" y="945"/>
                  </a:lnTo>
                  <a:lnTo>
                    <a:pt x="2824" y="945"/>
                  </a:lnTo>
                  <a:lnTo>
                    <a:pt x="2922" y="987"/>
                  </a:lnTo>
                  <a:lnTo>
                    <a:pt x="2935" y="987"/>
                  </a:lnTo>
                  <a:lnTo>
                    <a:pt x="2942" y="1001"/>
                  </a:lnTo>
                  <a:lnTo>
                    <a:pt x="2956" y="1057"/>
                  </a:lnTo>
                  <a:lnTo>
                    <a:pt x="2984" y="1133"/>
                  </a:lnTo>
                  <a:lnTo>
                    <a:pt x="2970" y="1182"/>
                  </a:lnTo>
                  <a:lnTo>
                    <a:pt x="2970" y="1189"/>
                  </a:lnTo>
                  <a:lnTo>
                    <a:pt x="2922" y="1265"/>
                  </a:lnTo>
                  <a:lnTo>
                    <a:pt x="2922" y="1286"/>
                  </a:lnTo>
                  <a:lnTo>
                    <a:pt x="2908" y="1307"/>
                  </a:lnTo>
                  <a:lnTo>
                    <a:pt x="2852" y="1335"/>
                  </a:lnTo>
                  <a:lnTo>
                    <a:pt x="2817" y="1349"/>
                  </a:lnTo>
                  <a:lnTo>
                    <a:pt x="2817" y="1397"/>
                  </a:lnTo>
                  <a:lnTo>
                    <a:pt x="2803" y="1405"/>
                  </a:lnTo>
                  <a:lnTo>
                    <a:pt x="2775" y="1384"/>
                  </a:lnTo>
                  <a:lnTo>
                    <a:pt x="2706" y="1377"/>
                  </a:lnTo>
                  <a:lnTo>
                    <a:pt x="2706" y="1384"/>
                  </a:lnTo>
                  <a:lnTo>
                    <a:pt x="2657" y="1377"/>
                  </a:lnTo>
                  <a:lnTo>
                    <a:pt x="2629" y="1370"/>
                  </a:lnTo>
                  <a:lnTo>
                    <a:pt x="2629" y="1397"/>
                  </a:lnTo>
                  <a:lnTo>
                    <a:pt x="2657" y="1412"/>
                  </a:lnTo>
                  <a:lnTo>
                    <a:pt x="2650" y="1474"/>
                  </a:lnTo>
                  <a:lnTo>
                    <a:pt x="2622" y="1474"/>
                  </a:lnTo>
                  <a:lnTo>
                    <a:pt x="2588" y="1474"/>
                  </a:lnTo>
                  <a:lnTo>
                    <a:pt x="2622" y="1502"/>
                  </a:lnTo>
                  <a:lnTo>
                    <a:pt x="2629" y="1516"/>
                  </a:lnTo>
                  <a:lnTo>
                    <a:pt x="2657" y="1530"/>
                  </a:lnTo>
                  <a:lnTo>
                    <a:pt x="2643" y="1558"/>
                  </a:lnTo>
                  <a:lnTo>
                    <a:pt x="2678" y="1564"/>
                  </a:lnTo>
                  <a:lnTo>
                    <a:pt x="2678" y="1613"/>
                  </a:lnTo>
                  <a:lnTo>
                    <a:pt x="2685" y="1627"/>
                  </a:lnTo>
                  <a:lnTo>
                    <a:pt x="2678" y="1627"/>
                  </a:lnTo>
                  <a:lnTo>
                    <a:pt x="2664" y="1690"/>
                  </a:lnTo>
                  <a:lnTo>
                    <a:pt x="2678" y="1724"/>
                  </a:lnTo>
                  <a:lnTo>
                    <a:pt x="2720" y="1745"/>
                  </a:lnTo>
                  <a:lnTo>
                    <a:pt x="2761" y="1794"/>
                  </a:lnTo>
                  <a:lnTo>
                    <a:pt x="2789" y="1822"/>
                  </a:lnTo>
                  <a:lnTo>
                    <a:pt x="2845" y="1829"/>
                  </a:lnTo>
                  <a:lnTo>
                    <a:pt x="2852" y="1843"/>
                  </a:lnTo>
                  <a:lnTo>
                    <a:pt x="2873" y="1864"/>
                  </a:lnTo>
                  <a:lnTo>
                    <a:pt x="2824" y="1898"/>
                  </a:lnTo>
                  <a:lnTo>
                    <a:pt x="2810" y="1919"/>
                  </a:lnTo>
                  <a:lnTo>
                    <a:pt x="2803" y="1926"/>
                  </a:lnTo>
                  <a:lnTo>
                    <a:pt x="2782" y="1968"/>
                  </a:lnTo>
                  <a:lnTo>
                    <a:pt x="2824" y="2003"/>
                  </a:lnTo>
                  <a:lnTo>
                    <a:pt x="2887" y="2037"/>
                  </a:lnTo>
                  <a:lnTo>
                    <a:pt x="2908" y="2058"/>
                  </a:lnTo>
                  <a:lnTo>
                    <a:pt x="2915" y="2051"/>
                  </a:lnTo>
                  <a:lnTo>
                    <a:pt x="2922" y="2058"/>
                  </a:lnTo>
                  <a:lnTo>
                    <a:pt x="2915" y="2072"/>
                  </a:lnTo>
                  <a:lnTo>
                    <a:pt x="2935" y="2135"/>
                  </a:lnTo>
                  <a:lnTo>
                    <a:pt x="2922" y="2163"/>
                  </a:lnTo>
                  <a:lnTo>
                    <a:pt x="2942" y="2191"/>
                  </a:lnTo>
                  <a:lnTo>
                    <a:pt x="2922" y="2218"/>
                  </a:lnTo>
                  <a:lnTo>
                    <a:pt x="2922" y="2232"/>
                  </a:lnTo>
                  <a:lnTo>
                    <a:pt x="2991" y="2281"/>
                  </a:lnTo>
                  <a:lnTo>
                    <a:pt x="3005" y="2330"/>
                  </a:lnTo>
                  <a:lnTo>
                    <a:pt x="3109" y="2399"/>
                  </a:lnTo>
                  <a:lnTo>
                    <a:pt x="3130" y="2448"/>
                  </a:lnTo>
                  <a:lnTo>
                    <a:pt x="3151" y="2434"/>
                  </a:lnTo>
                  <a:lnTo>
                    <a:pt x="3165" y="2448"/>
                  </a:lnTo>
                  <a:lnTo>
                    <a:pt x="3207" y="2490"/>
                  </a:lnTo>
                  <a:lnTo>
                    <a:pt x="3200" y="2559"/>
                  </a:lnTo>
                  <a:lnTo>
                    <a:pt x="3221" y="2587"/>
                  </a:lnTo>
                  <a:lnTo>
                    <a:pt x="3221" y="2594"/>
                  </a:lnTo>
                  <a:lnTo>
                    <a:pt x="3235" y="2594"/>
                  </a:lnTo>
                  <a:lnTo>
                    <a:pt x="3235" y="2615"/>
                  </a:lnTo>
                  <a:lnTo>
                    <a:pt x="3249" y="2629"/>
                  </a:lnTo>
                  <a:lnTo>
                    <a:pt x="3304" y="2657"/>
                  </a:lnTo>
                  <a:lnTo>
                    <a:pt x="3332" y="2664"/>
                  </a:lnTo>
                  <a:lnTo>
                    <a:pt x="3367" y="2691"/>
                  </a:lnTo>
                  <a:lnTo>
                    <a:pt x="3367" y="2698"/>
                  </a:lnTo>
                  <a:lnTo>
                    <a:pt x="3360" y="2719"/>
                  </a:lnTo>
                  <a:lnTo>
                    <a:pt x="3367" y="2754"/>
                  </a:lnTo>
                  <a:lnTo>
                    <a:pt x="3339" y="2775"/>
                  </a:lnTo>
                  <a:lnTo>
                    <a:pt x="3346" y="2810"/>
                  </a:lnTo>
                  <a:lnTo>
                    <a:pt x="3339" y="2824"/>
                  </a:lnTo>
                  <a:lnTo>
                    <a:pt x="3304" y="2844"/>
                  </a:lnTo>
                  <a:lnTo>
                    <a:pt x="3241" y="2872"/>
                  </a:lnTo>
                  <a:lnTo>
                    <a:pt x="3241" y="2886"/>
                  </a:lnTo>
                  <a:lnTo>
                    <a:pt x="3214" y="2914"/>
                  </a:lnTo>
                  <a:lnTo>
                    <a:pt x="3214" y="2942"/>
                  </a:lnTo>
                  <a:lnTo>
                    <a:pt x="3200" y="2970"/>
                  </a:lnTo>
                  <a:lnTo>
                    <a:pt x="3200" y="3025"/>
                  </a:lnTo>
                  <a:lnTo>
                    <a:pt x="3200" y="3046"/>
                  </a:lnTo>
                  <a:lnTo>
                    <a:pt x="3165" y="3109"/>
                  </a:lnTo>
                  <a:lnTo>
                    <a:pt x="3109" y="3137"/>
                  </a:lnTo>
                  <a:lnTo>
                    <a:pt x="3151" y="3171"/>
                  </a:lnTo>
                  <a:lnTo>
                    <a:pt x="3151" y="3185"/>
                  </a:lnTo>
                  <a:lnTo>
                    <a:pt x="3102" y="3213"/>
                  </a:lnTo>
                  <a:lnTo>
                    <a:pt x="3074" y="3185"/>
                  </a:lnTo>
                  <a:lnTo>
                    <a:pt x="3074" y="3150"/>
                  </a:lnTo>
                  <a:lnTo>
                    <a:pt x="3054" y="3158"/>
                  </a:lnTo>
                  <a:lnTo>
                    <a:pt x="2984" y="3137"/>
                  </a:lnTo>
                  <a:lnTo>
                    <a:pt x="2915" y="3144"/>
                  </a:lnTo>
                  <a:lnTo>
                    <a:pt x="2859" y="3178"/>
                  </a:lnTo>
                  <a:lnTo>
                    <a:pt x="2845" y="3206"/>
                  </a:lnTo>
                  <a:lnTo>
                    <a:pt x="2824" y="3220"/>
                  </a:lnTo>
                  <a:lnTo>
                    <a:pt x="2775" y="3269"/>
                  </a:lnTo>
                  <a:lnTo>
                    <a:pt x="2741" y="3311"/>
                  </a:lnTo>
                  <a:lnTo>
                    <a:pt x="2720" y="3317"/>
                  </a:lnTo>
                  <a:lnTo>
                    <a:pt x="2678" y="3311"/>
                  </a:lnTo>
                  <a:lnTo>
                    <a:pt x="2629" y="3311"/>
                  </a:lnTo>
                  <a:lnTo>
                    <a:pt x="2553" y="3241"/>
                  </a:lnTo>
                  <a:lnTo>
                    <a:pt x="2483" y="3255"/>
                  </a:lnTo>
                  <a:lnTo>
                    <a:pt x="2490" y="3241"/>
                  </a:lnTo>
                  <a:lnTo>
                    <a:pt x="2511" y="3234"/>
                  </a:lnTo>
                  <a:lnTo>
                    <a:pt x="2490" y="3158"/>
                  </a:lnTo>
                  <a:lnTo>
                    <a:pt x="2455" y="3116"/>
                  </a:lnTo>
                  <a:lnTo>
                    <a:pt x="2393" y="3053"/>
                  </a:lnTo>
                  <a:lnTo>
                    <a:pt x="2358" y="3025"/>
                  </a:lnTo>
                  <a:lnTo>
                    <a:pt x="2351" y="3025"/>
                  </a:lnTo>
                  <a:lnTo>
                    <a:pt x="2282" y="2956"/>
                  </a:lnTo>
                  <a:lnTo>
                    <a:pt x="2254" y="2921"/>
                  </a:lnTo>
                  <a:lnTo>
                    <a:pt x="2191" y="2921"/>
                  </a:lnTo>
                  <a:lnTo>
                    <a:pt x="2156" y="2942"/>
                  </a:lnTo>
                  <a:lnTo>
                    <a:pt x="2094" y="2921"/>
                  </a:lnTo>
                  <a:lnTo>
                    <a:pt x="2066" y="2886"/>
                  </a:lnTo>
                  <a:lnTo>
                    <a:pt x="2052" y="2852"/>
                  </a:lnTo>
                  <a:lnTo>
                    <a:pt x="2017" y="2824"/>
                  </a:lnTo>
                  <a:lnTo>
                    <a:pt x="1961" y="2796"/>
                  </a:lnTo>
                  <a:lnTo>
                    <a:pt x="1934" y="2796"/>
                  </a:lnTo>
                  <a:lnTo>
                    <a:pt x="1878" y="2754"/>
                  </a:lnTo>
                  <a:lnTo>
                    <a:pt x="1941" y="2698"/>
                  </a:lnTo>
                  <a:lnTo>
                    <a:pt x="1941" y="2615"/>
                  </a:lnTo>
                  <a:lnTo>
                    <a:pt x="1961" y="2559"/>
                  </a:lnTo>
                  <a:lnTo>
                    <a:pt x="2024" y="2525"/>
                  </a:lnTo>
                  <a:lnTo>
                    <a:pt x="2038" y="2469"/>
                  </a:lnTo>
                  <a:lnTo>
                    <a:pt x="2031" y="2434"/>
                  </a:lnTo>
                  <a:lnTo>
                    <a:pt x="1934" y="2239"/>
                  </a:lnTo>
                  <a:lnTo>
                    <a:pt x="1892" y="2107"/>
                  </a:lnTo>
                  <a:lnTo>
                    <a:pt x="1843" y="2037"/>
                  </a:lnTo>
                  <a:lnTo>
                    <a:pt x="1774" y="1933"/>
                  </a:lnTo>
                  <a:lnTo>
                    <a:pt x="1739" y="1898"/>
                  </a:lnTo>
                  <a:lnTo>
                    <a:pt x="1642" y="1822"/>
                  </a:lnTo>
                  <a:lnTo>
                    <a:pt x="1600" y="1836"/>
                  </a:lnTo>
                  <a:lnTo>
                    <a:pt x="1565" y="1864"/>
                  </a:lnTo>
                  <a:lnTo>
                    <a:pt x="1544" y="1891"/>
                  </a:lnTo>
                  <a:lnTo>
                    <a:pt x="1530" y="1919"/>
                  </a:lnTo>
                  <a:lnTo>
                    <a:pt x="1440" y="1878"/>
                  </a:lnTo>
                  <a:lnTo>
                    <a:pt x="1419" y="1878"/>
                  </a:lnTo>
                  <a:lnTo>
                    <a:pt x="1405" y="1905"/>
                  </a:lnTo>
                  <a:lnTo>
                    <a:pt x="1398" y="1919"/>
                  </a:lnTo>
                  <a:lnTo>
                    <a:pt x="1342" y="1954"/>
                  </a:lnTo>
                  <a:lnTo>
                    <a:pt x="1308" y="1961"/>
                  </a:lnTo>
                  <a:lnTo>
                    <a:pt x="1280" y="1961"/>
                  </a:lnTo>
                  <a:lnTo>
                    <a:pt x="1273" y="1968"/>
                  </a:lnTo>
                  <a:lnTo>
                    <a:pt x="1238" y="1954"/>
                  </a:lnTo>
                  <a:lnTo>
                    <a:pt x="1210" y="1933"/>
                  </a:lnTo>
                  <a:lnTo>
                    <a:pt x="1168" y="1940"/>
                  </a:lnTo>
                  <a:lnTo>
                    <a:pt x="1134" y="1954"/>
                  </a:lnTo>
                  <a:lnTo>
                    <a:pt x="1085" y="1968"/>
                  </a:lnTo>
                  <a:lnTo>
                    <a:pt x="1057" y="1996"/>
                  </a:lnTo>
                  <a:lnTo>
                    <a:pt x="1043" y="2003"/>
                  </a:lnTo>
                  <a:lnTo>
                    <a:pt x="960" y="2037"/>
                  </a:lnTo>
                  <a:lnTo>
                    <a:pt x="946" y="2051"/>
                  </a:lnTo>
                  <a:lnTo>
                    <a:pt x="939" y="2058"/>
                  </a:lnTo>
                  <a:lnTo>
                    <a:pt x="925" y="2024"/>
                  </a:lnTo>
                  <a:lnTo>
                    <a:pt x="953" y="1940"/>
                  </a:lnTo>
                  <a:lnTo>
                    <a:pt x="960" y="1933"/>
                  </a:lnTo>
                  <a:lnTo>
                    <a:pt x="974" y="1919"/>
                  </a:lnTo>
                  <a:lnTo>
                    <a:pt x="1015" y="1926"/>
                  </a:lnTo>
                  <a:lnTo>
                    <a:pt x="1036" y="1919"/>
                  </a:lnTo>
                  <a:lnTo>
                    <a:pt x="1050" y="1905"/>
                  </a:lnTo>
                  <a:lnTo>
                    <a:pt x="1057" y="1898"/>
                  </a:lnTo>
                  <a:lnTo>
                    <a:pt x="1057" y="1878"/>
                  </a:lnTo>
                  <a:lnTo>
                    <a:pt x="1057" y="1871"/>
                  </a:lnTo>
                  <a:lnTo>
                    <a:pt x="1078" y="1857"/>
                  </a:lnTo>
                  <a:lnTo>
                    <a:pt x="1120" y="1808"/>
                  </a:lnTo>
                  <a:lnTo>
                    <a:pt x="1175" y="1780"/>
                  </a:lnTo>
                  <a:lnTo>
                    <a:pt x="1168" y="1704"/>
                  </a:lnTo>
                  <a:lnTo>
                    <a:pt x="1134" y="1662"/>
                  </a:lnTo>
                  <a:lnTo>
                    <a:pt x="1120" y="1662"/>
                  </a:lnTo>
                  <a:lnTo>
                    <a:pt x="1092" y="1662"/>
                  </a:lnTo>
                  <a:lnTo>
                    <a:pt x="1071" y="1648"/>
                  </a:lnTo>
                  <a:lnTo>
                    <a:pt x="981" y="1572"/>
                  </a:lnTo>
                  <a:lnTo>
                    <a:pt x="953" y="1544"/>
                  </a:lnTo>
                  <a:lnTo>
                    <a:pt x="925" y="1502"/>
                  </a:lnTo>
                  <a:lnTo>
                    <a:pt x="918" y="1509"/>
                  </a:lnTo>
                  <a:lnTo>
                    <a:pt x="876" y="1474"/>
                  </a:lnTo>
                  <a:lnTo>
                    <a:pt x="862" y="1474"/>
                  </a:lnTo>
                  <a:lnTo>
                    <a:pt x="862" y="1467"/>
                  </a:lnTo>
                  <a:lnTo>
                    <a:pt x="855" y="1467"/>
                  </a:lnTo>
                  <a:lnTo>
                    <a:pt x="848" y="1467"/>
                  </a:lnTo>
                  <a:lnTo>
                    <a:pt x="848" y="1460"/>
                  </a:lnTo>
                  <a:lnTo>
                    <a:pt x="841" y="1467"/>
                  </a:lnTo>
                  <a:lnTo>
                    <a:pt x="841" y="1460"/>
                  </a:lnTo>
                  <a:lnTo>
                    <a:pt x="841" y="1467"/>
                  </a:lnTo>
                  <a:lnTo>
                    <a:pt x="828" y="1460"/>
                  </a:lnTo>
                  <a:lnTo>
                    <a:pt x="821" y="1467"/>
                  </a:lnTo>
                  <a:lnTo>
                    <a:pt x="814" y="1474"/>
                  </a:lnTo>
                  <a:lnTo>
                    <a:pt x="807" y="1481"/>
                  </a:lnTo>
                  <a:lnTo>
                    <a:pt x="807" y="1495"/>
                  </a:lnTo>
                  <a:lnTo>
                    <a:pt x="807" y="1481"/>
                  </a:lnTo>
                  <a:lnTo>
                    <a:pt x="779" y="1481"/>
                  </a:lnTo>
                  <a:lnTo>
                    <a:pt x="751" y="1502"/>
                  </a:lnTo>
                  <a:lnTo>
                    <a:pt x="730" y="1516"/>
                  </a:lnTo>
                  <a:lnTo>
                    <a:pt x="730" y="1544"/>
                  </a:lnTo>
                  <a:lnTo>
                    <a:pt x="695" y="1564"/>
                  </a:lnTo>
                  <a:lnTo>
                    <a:pt x="689" y="1558"/>
                  </a:lnTo>
                  <a:lnTo>
                    <a:pt x="681" y="1558"/>
                  </a:lnTo>
                  <a:lnTo>
                    <a:pt x="661" y="1558"/>
                  </a:lnTo>
                  <a:lnTo>
                    <a:pt x="674" y="1544"/>
                  </a:lnTo>
                  <a:lnTo>
                    <a:pt x="661" y="1516"/>
                  </a:lnTo>
                  <a:lnTo>
                    <a:pt x="654" y="1509"/>
                  </a:lnTo>
                  <a:lnTo>
                    <a:pt x="584" y="1502"/>
                  </a:lnTo>
                  <a:lnTo>
                    <a:pt x="584" y="1495"/>
                  </a:lnTo>
                  <a:lnTo>
                    <a:pt x="522" y="1495"/>
                  </a:lnTo>
                  <a:lnTo>
                    <a:pt x="522" y="1516"/>
                  </a:lnTo>
                  <a:lnTo>
                    <a:pt x="528" y="1572"/>
                  </a:lnTo>
                  <a:lnTo>
                    <a:pt x="522" y="1578"/>
                  </a:lnTo>
                  <a:lnTo>
                    <a:pt x="542" y="1599"/>
                  </a:lnTo>
                  <a:lnTo>
                    <a:pt x="494" y="1572"/>
                  </a:lnTo>
                  <a:lnTo>
                    <a:pt x="487" y="1578"/>
                  </a:lnTo>
                  <a:lnTo>
                    <a:pt x="459" y="1558"/>
                  </a:lnTo>
                  <a:lnTo>
                    <a:pt x="466" y="1530"/>
                  </a:lnTo>
                  <a:lnTo>
                    <a:pt x="466" y="1460"/>
                  </a:lnTo>
                  <a:lnTo>
                    <a:pt x="459" y="1377"/>
                  </a:lnTo>
                  <a:lnTo>
                    <a:pt x="445" y="1335"/>
                  </a:lnTo>
                  <a:lnTo>
                    <a:pt x="368" y="1189"/>
                  </a:lnTo>
                  <a:lnTo>
                    <a:pt x="271" y="1078"/>
                  </a:lnTo>
                  <a:lnTo>
                    <a:pt x="229" y="952"/>
                  </a:lnTo>
                  <a:lnTo>
                    <a:pt x="153" y="813"/>
                  </a:lnTo>
                  <a:lnTo>
                    <a:pt x="132" y="772"/>
                  </a:lnTo>
                  <a:lnTo>
                    <a:pt x="90" y="716"/>
                  </a:lnTo>
                  <a:lnTo>
                    <a:pt x="0" y="625"/>
                  </a:lnTo>
                  <a:lnTo>
                    <a:pt x="21" y="584"/>
                  </a:lnTo>
                  <a:lnTo>
                    <a:pt x="69" y="577"/>
                  </a:lnTo>
                  <a:lnTo>
                    <a:pt x="97" y="577"/>
                  </a:lnTo>
                  <a:lnTo>
                    <a:pt x="118" y="556"/>
                  </a:lnTo>
                  <a:lnTo>
                    <a:pt x="118" y="542"/>
                  </a:lnTo>
                  <a:lnTo>
                    <a:pt x="132" y="542"/>
                  </a:lnTo>
                  <a:lnTo>
                    <a:pt x="104" y="521"/>
                  </a:lnTo>
                  <a:lnTo>
                    <a:pt x="104" y="493"/>
                  </a:lnTo>
                  <a:lnTo>
                    <a:pt x="153" y="479"/>
                  </a:lnTo>
                  <a:lnTo>
                    <a:pt x="167" y="479"/>
                  </a:lnTo>
                  <a:lnTo>
                    <a:pt x="215" y="460"/>
                  </a:lnTo>
                  <a:lnTo>
                    <a:pt x="215" y="418"/>
                  </a:lnTo>
                  <a:lnTo>
                    <a:pt x="188" y="369"/>
                  </a:lnTo>
                  <a:lnTo>
                    <a:pt x="188" y="327"/>
                  </a:lnTo>
                  <a:lnTo>
                    <a:pt x="188" y="293"/>
                  </a:lnTo>
                  <a:lnTo>
                    <a:pt x="201" y="265"/>
                  </a:lnTo>
                  <a:lnTo>
                    <a:pt x="188" y="251"/>
                  </a:lnTo>
                  <a:lnTo>
                    <a:pt x="174" y="230"/>
                  </a:lnTo>
                  <a:lnTo>
                    <a:pt x="167" y="216"/>
                  </a:lnTo>
                  <a:lnTo>
                    <a:pt x="167" y="202"/>
                  </a:lnTo>
                  <a:lnTo>
                    <a:pt x="215" y="181"/>
                  </a:lnTo>
                  <a:lnTo>
                    <a:pt x="229" y="181"/>
                  </a:lnTo>
                  <a:lnTo>
                    <a:pt x="236" y="181"/>
                  </a:lnTo>
                  <a:lnTo>
                    <a:pt x="271" y="153"/>
                  </a:lnTo>
                  <a:lnTo>
                    <a:pt x="334" y="98"/>
                  </a:lnTo>
                  <a:lnTo>
                    <a:pt x="355" y="98"/>
                  </a:lnTo>
                  <a:lnTo>
                    <a:pt x="403" y="133"/>
                  </a:lnTo>
                  <a:lnTo>
                    <a:pt x="403" y="153"/>
                  </a:lnTo>
                  <a:lnTo>
                    <a:pt x="389" y="167"/>
                  </a:lnTo>
                  <a:lnTo>
                    <a:pt x="445" y="216"/>
                  </a:lnTo>
                  <a:lnTo>
                    <a:pt x="452" y="230"/>
                  </a:lnTo>
                  <a:lnTo>
                    <a:pt x="459" y="258"/>
                  </a:lnTo>
                  <a:lnTo>
                    <a:pt x="542" y="237"/>
                  </a:lnTo>
                  <a:lnTo>
                    <a:pt x="577" y="265"/>
                  </a:lnTo>
                  <a:lnTo>
                    <a:pt x="584" y="265"/>
                  </a:lnTo>
                  <a:lnTo>
                    <a:pt x="577" y="251"/>
                  </a:lnTo>
                  <a:lnTo>
                    <a:pt x="563" y="195"/>
                  </a:lnTo>
                  <a:lnTo>
                    <a:pt x="522" y="133"/>
                  </a:lnTo>
                  <a:lnTo>
                    <a:pt x="542" y="105"/>
                  </a:lnTo>
                  <a:lnTo>
                    <a:pt x="528" y="105"/>
                  </a:lnTo>
                  <a:lnTo>
                    <a:pt x="563" y="56"/>
                  </a:lnTo>
                  <a:lnTo>
                    <a:pt x="584" y="21"/>
                  </a:lnTo>
                  <a:lnTo>
                    <a:pt x="598" y="0"/>
                  </a:lnTo>
                  <a:lnTo>
                    <a:pt x="661" y="63"/>
                  </a:lnTo>
                  <a:lnTo>
                    <a:pt x="681" y="21"/>
                  </a:lnTo>
                  <a:lnTo>
                    <a:pt x="716" y="21"/>
                  </a:lnTo>
                  <a:lnTo>
                    <a:pt x="751" y="28"/>
                  </a:lnTo>
                  <a:lnTo>
                    <a:pt x="786" y="35"/>
                  </a:lnTo>
                  <a:lnTo>
                    <a:pt x="814" y="56"/>
                  </a:lnTo>
                  <a:lnTo>
                    <a:pt x="848" y="56"/>
                  </a:lnTo>
                  <a:lnTo>
                    <a:pt x="862" y="63"/>
                  </a:lnTo>
                  <a:lnTo>
                    <a:pt x="855" y="84"/>
                  </a:lnTo>
                  <a:lnTo>
                    <a:pt x="946" y="126"/>
                  </a:lnTo>
                  <a:lnTo>
                    <a:pt x="974" y="133"/>
                  </a:lnTo>
                  <a:lnTo>
                    <a:pt x="1015" y="139"/>
                  </a:lnTo>
                  <a:lnTo>
                    <a:pt x="1050" y="160"/>
                  </a:lnTo>
                  <a:lnTo>
                    <a:pt x="1071" y="153"/>
                  </a:lnTo>
                  <a:lnTo>
                    <a:pt x="1078" y="160"/>
                  </a:lnTo>
                  <a:lnTo>
                    <a:pt x="1092" y="167"/>
                  </a:lnTo>
                  <a:lnTo>
                    <a:pt x="1141" y="181"/>
                  </a:lnTo>
                  <a:lnTo>
                    <a:pt x="1175" y="195"/>
                  </a:lnTo>
                  <a:lnTo>
                    <a:pt x="1175" y="223"/>
                  </a:lnTo>
                  <a:lnTo>
                    <a:pt x="1182" y="230"/>
                  </a:lnTo>
                  <a:lnTo>
                    <a:pt x="1217" y="272"/>
                  </a:lnTo>
                  <a:lnTo>
                    <a:pt x="1266" y="272"/>
                  </a:lnTo>
                  <a:lnTo>
                    <a:pt x="1301" y="285"/>
                  </a:lnTo>
                  <a:lnTo>
                    <a:pt x="1329" y="258"/>
                  </a:lnTo>
                  <a:lnTo>
                    <a:pt x="1363" y="293"/>
                  </a:lnTo>
                  <a:lnTo>
                    <a:pt x="1363" y="299"/>
                  </a:lnTo>
                  <a:lnTo>
                    <a:pt x="1384" y="320"/>
                  </a:lnTo>
                  <a:lnTo>
                    <a:pt x="1405" y="313"/>
                  </a:lnTo>
                  <a:lnTo>
                    <a:pt x="1475" y="251"/>
                  </a:lnTo>
                  <a:lnTo>
                    <a:pt x="1481" y="258"/>
                  </a:lnTo>
                  <a:lnTo>
                    <a:pt x="1495" y="223"/>
                  </a:lnTo>
                  <a:lnTo>
                    <a:pt x="1544" y="216"/>
                  </a:lnTo>
                  <a:lnTo>
                    <a:pt x="1565" y="237"/>
                  </a:lnTo>
                  <a:lnTo>
                    <a:pt x="1642" y="202"/>
                  </a:lnTo>
                  <a:lnTo>
                    <a:pt x="1648" y="202"/>
                  </a:lnTo>
                  <a:lnTo>
                    <a:pt x="1669" y="139"/>
                  </a:lnTo>
                  <a:lnTo>
                    <a:pt x="1697" y="126"/>
                  </a:lnTo>
                  <a:lnTo>
                    <a:pt x="1802" y="188"/>
                  </a:lnTo>
                  <a:lnTo>
                    <a:pt x="1808" y="181"/>
                  </a:lnTo>
                  <a:lnTo>
                    <a:pt x="1829" y="167"/>
                  </a:lnTo>
                  <a:lnTo>
                    <a:pt x="1864" y="133"/>
                  </a:lnTo>
                  <a:lnTo>
                    <a:pt x="1961" y="105"/>
                  </a:lnTo>
                  <a:lnTo>
                    <a:pt x="2003" y="91"/>
                  </a:lnTo>
                  <a:lnTo>
                    <a:pt x="2017" y="63"/>
                  </a:lnTo>
                  <a:lnTo>
                    <a:pt x="2052" y="42"/>
                  </a:lnTo>
                  <a:lnTo>
                    <a:pt x="2066" y="63"/>
                  </a:lnTo>
                  <a:lnTo>
                    <a:pt x="2094" y="98"/>
                  </a:lnTo>
                  <a:lnTo>
                    <a:pt x="2094" y="126"/>
                  </a:lnTo>
                  <a:lnTo>
                    <a:pt x="2108" y="118"/>
                  </a:lnTo>
                  <a:lnTo>
                    <a:pt x="2121" y="139"/>
                  </a:lnTo>
                  <a:lnTo>
                    <a:pt x="2198" y="167"/>
                  </a:lnTo>
                  <a:lnTo>
                    <a:pt x="2198" y="195"/>
                  </a:lnTo>
                  <a:lnTo>
                    <a:pt x="2184" y="216"/>
                  </a:lnTo>
                  <a:lnTo>
                    <a:pt x="2198" y="258"/>
                  </a:lnTo>
                  <a:lnTo>
                    <a:pt x="2163" y="265"/>
                  </a:lnTo>
                  <a:lnTo>
                    <a:pt x="2135" y="299"/>
                  </a:lnTo>
                  <a:lnTo>
                    <a:pt x="2149" y="348"/>
                  </a:lnTo>
                  <a:lnTo>
                    <a:pt x="2156" y="390"/>
                  </a:lnTo>
                  <a:lnTo>
                    <a:pt x="2254" y="418"/>
                  </a:lnTo>
                  <a:lnTo>
                    <a:pt x="2247" y="446"/>
                  </a:lnTo>
                  <a:lnTo>
                    <a:pt x="2267" y="479"/>
                  </a:lnTo>
                  <a:lnTo>
                    <a:pt x="2261" y="486"/>
                  </a:lnTo>
                  <a:lnTo>
                    <a:pt x="2288" y="50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0" name="Freeform 59">
              <a:extLst>
                <a:ext uri="{FF2B5EF4-FFF2-40B4-BE49-F238E27FC236}">
                  <a16:creationId xmlns:a16="http://schemas.microsoft.com/office/drawing/2014/main" id="{28BCC891-44C7-FD4B-8BB3-04D3732DC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5318" y="9043851"/>
              <a:ext cx="84916" cy="66280"/>
            </a:xfrm>
            <a:custGeom>
              <a:avLst/>
              <a:gdLst>
                <a:gd name="T0" fmla="*/ 76 w 182"/>
                <a:gd name="T1" fmla="*/ 125 h 140"/>
                <a:gd name="T2" fmla="*/ 118 w 182"/>
                <a:gd name="T3" fmla="*/ 132 h 140"/>
                <a:gd name="T4" fmla="*/ 153 w 182"/>
                <a:gd name="T5" fmla="*/ 118 h 140"/>
                <a:gd name="T6" fmla="*/ 167 w 182"/>
                <a:gd name="T7" fmla="*/ 125 h 140"/>
                <a:gd name="T8" fmla="*/ 167 w 182"/>
                <a:gd name="T9" fmla="*/ 118 h 140"/>
                <a:gd name="T10" fmla="*/ 181 w 182"/>
                <a:gd name="T11" fmla="*/ 90 h 140"/>
                <a:gd name="T12" fmla="*/ 181 w 182"/>
                <a:gd name="T13" fmla="*/ 63 h 140"/>
                <a:gd name="T14" fmla="*/ 139 w 182"/>
                <a:gd name="T15" fmla="*/ 28 h 140"/>
                <a:gd name="T16" fmla="*/ 132 w 182"/>
                <a:gd name="T17" fmla="*/ 28 h 140"/>
                <a:gd name="T18" fmla="*/ 69 w 182"/>
                <a:gd name="T19" fmla="*/ 7 h 140"/>
                <a:gd name="T20" fmla="*/ 48 w 182"/>
                <a:gd name="T21" fmla="*/ 0 h 140"/>
                <a:gd name="T22" fmla="*/ 42 w 182"/>
                <a:gd name="T23" fmla="*/ 0 h 140"/>
                <a:gd name="T24" fmla="*/ 14 w 182"/>
                <a:gd name="T25" fmla="*/ 0 h 140"/>
                <a:gd name="T26" fmla="*/ 7 w 182"/>
                <a:gd name="T27" fmla="*/ 49 h 140"/>
                <a:gd name="T28" fmla="*/ 0 w 182"/>
                <a:gd name="T29" fmla="*/ 98 h 140"/>
                <a:gd name="T30" fmla="*/ 14 w 182"/>
                <a:gd name="T31" fmla="*/ 125 h 140"/>
                <a:gd name="T32" fmla="*/ 42 w 182"/>
                <a:gd name="T33" fmla="*/ 132 h 140"/>
                <a:gd name="T34" fmla="*/ 62 w 182"/>
                <a:gd name="T35" fmla="*/ 139 h 140"/>
                <a:gd name="T36" fmla="*/ 76 w 182"/>
                <a:gd name="T37" fmla="*/ 12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2" h="140">
                  <a:moveTo>
                    <a:pt x="76" y="125"/>
                  </a:moveTo>
                  <a:lnTo>
                    <a:pt x="118" y="132"/>
                  </a:lnTo>
                  <a:lnTo>
                    <a:pt x="153" y="118"/>
                  </a:lnTo>
                  <a:lnTo>
                    <a:pt x="167" y="125"/>
                  </a:lnTo>
                  <a:lnTo>
                    <a:pt x="167" y="118"/>
                  </a:lnTo>
                  <a:lnTo>
                    <a:pt x="181" y="90"/>
                  </a:lnTo>
                  <a:lnTo>
                    <a:pt x="181" y="63"/>
                  </a:lnTo>
                  <a:lnTo>
                    <a:pt x="139" y="28"/>
                  </a:lnTo>
                  <a:lnTo>
                    <a:pt x="132" y="28"/>
                  </a:lnTo>
                  <a:lnTo>
                    <a:pt x="69" y="7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14" y="0"/>
                  </a:lnTo>
                  <a:lnTo>
                    <a:pt x="7" y="49"/>
                  </a:lnTo>
                  <a:lnTo>
                    <a:pt x="0" y="98"/>
                  </a:lnTo>
                  <a:lnTo>
                    <a:pt x="14" y="125"/>
                  </a:lnTo>
                  <a:lnTo>
                    <a:pt x="42" y="132"/>
                  </a:lnTo>
                  <a:lnTo>
                    <a:pt x="62" y="139"/>
                  </a:lnTo>
                  <a:lnTo>
                    <a:pt x="76" y="125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1" name="Freeform 60">
              <a:extLst>
                <a:ext uri="{FF2B5EF4-FFF2-40B4-BE49-F238E27FC236}">
                  <a16:creationId xmlns:a16="http://schemas.microsoft.com/office/drawing/2014/main" id="{124E64A2-9365-E340-B3A2-8DE8FC98D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8351" y="9246833"/>
              <a:ext cx="53848" cy="26927"/>
            </a:xfrm>
            <a:custGeom>
              <a:avLst/>
              <a:gdLst>
                <a:gd name="T0" fmla="*/ 35 w 113"/>
                <a:gd name="T1" fmla="*/ 0 h 57"/>
                <a:gd name="T2" fmla="*/ 0 w 113"/>
                <a:gd name="T3" fmla="*/ 14 h 57"/>
                <a:gd name="T4" fmla="*/ 7 w 113"/>
                <a:gd name="T5" fmla="*/ 56 h 57"/>
                <a:gd name="T6" fmla="*/ 56 w 113"/>
                <a:gd name="T7" fmla="*/ 49 h 57"/>
                <a:gd name="T8" fmla="*/ 98 w 113"/>
                <a:gd name="T9" fmla="*/ 49 h 57"/>
                <a:gd name="T10" fmla="*/ 112 w 113"/>
                <a:gd name="T11" fmla="*/ 0 h 57"/>
                <a:gd name="T12" fmla="*/ 56 w 113"/>
                <a:gd name="T13" fmla="*/ 14 h 57"/>
                <a:gd name="T14" fmla="*/ 35 w 113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57">
                  <a:moveTo>
                    <a:pt x="35" y="0"/>
                  </a:moveTo>
                  <a:lnTo>
                    <a:pt x="0" y="14"/>
                  </a:lnTo>
                  <a:lnTo>
                    <a:pt x="7" y="56"/>
                  </a:lnTo>
                  <a:lnTo>
                    <a:pt x="56" y="49"/>
                  </a:lnTo>
                  <a:lnTo>
                    <a:pt x="98" y="49"/>
                  </a:lnTo>
                  <a:lnTo>
                    <a:pt x="112" y="0"/>
                  </a:lnTo>
                  <a:lnTo>
                    <a:pt x="56" y="14"/>
                  </a:lnTo>
                  <a:lnTo>
                    <a:pt x="35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2" name="Freeform 61">
              <a:extLst>
                <a:ext uri="{FF2B5EF4-FFF2-40B4-BE49-F238E27FC236}">
                  <a16:creationId xmlns:a16="http://schemas.microsoft.com/office/drawing/2014/main" id="{18D2407B-3021-E142-BAC2-2BF93E74B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3016" y="9037638"/>
              <a:ext cx="33137" cy="22783"/>
            </a:xfrm>
            <a:custGeom>
              <a:avLst/>
              <a:gdLst>
                <a:gd name="T0" fmla="*/ 35 w 71"/>
                <a:gd name="T1" fmla="*/ 42 h 50"/>
                <a:gd name="T2" fmla="*/ 35 w 71"/>
                <a:gd name="T3" fmla="*/ 49 h 50"/>
                <a:gd name="T4" fmla="*/ 21 w 71"/>
                <a:gd name="T5" fmla="*/ 49 h 50"/>
                <a:gd name="T6" fmla="*/ 7 w 71"/>
                <a:gd name="T7" fmla="*/ 42 h 50"/>
                <a:gd name="T8" fmla="*/ 0 w 71"/>
                <a:gd name="T9" fmla="*/ 49 h 50"/>
                <a:gd name="T10" fmla="*/ 7 w 71"/>
                <a:gd name="T11" fmla="*/ 35 h 50"/>
                <a:gd name="T12" fmla="*/ 21 w 71"/>
                <a:gd name="T13" fmla="*/ 0 h 50"/>
                <a:gd name="T14" fmla="*/ 70 w 71"/>
                <a:gd name="T15" fmla="*/ 0 h 50"/>
                <a:gd name="T16" fmla="*/ 70 w 71"/>
                <a:gd name="T17" fmla="*/ 14 h 50"/>
                <a:gd name="T18" fmla="*/ 42 w 71"/>
                <a:gd name="T19" fmla="*/ 21 h 50"/>
                <a:gd name="T20" fmla="*/ 35 w 71"/>
                <a:gd name="T21" fmla="*/ 4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50">
                  <a:moveTo>
                    <a:pt x="35" y="42"/>
                  </a:moveTo>
                  <a:lnTo>
                    <a:pt x="35" y="49"/>
                  </a:lnTo>
                  <a:lnTo>
                    <a:pt x="21" y="49"/>
                  </a:lnTo>
                  <a:lnTo>
                    <a:pt x="7" y="42"/>
                  </a:lnTo>
                  <a:lnTo>
                    <a:pt x="0" y="49"/>
                  </a:lnTo>
                  <a:lnTo>
                    <a:pt x="7" y="35"/>
                  </a:lnTo>
                  <a:lnTo>
                    <a:pt x="21" y="0"/>
                  </a:lnTo>
                  <a:lnTo>
                    <a:pt x="70" y="0"/>
                  </a:lnTo>
                  <a:lnTo>
                    <a:pt x="70" y="14"/>
                  </a:lnTo>
                  <a:lnTo>
                    <a:pt x="42" y="21"/>
                  </a:lnTo>
                  <a:lnTo>
                    <a:pt x="35" y="42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3" name="Freeform 62">
              <a:extLst>
                <a:ext uri="{FF2B5EF4-FFF2-40B4-BE49-F238E27FC236}">
                  <a16:creationId xmlns:a16="http://schemas.microsoft.com/office/drawing/2014/main" id="{2E5B3956-2741-854D-9B61-08719496C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9523" y="7691330"/>
              <a:ext cx="944426" cy="733220"/>
            </a:xfrm>
            <a:custGeom>
              <a:avLst/>
              <a:gdLst>
                <a:gd name="T0" fmla="*/ 974 w 2011"/>
                <a:gd name="T1" fmla="*/ 605 h 1559"/>
                <a:gd name="T2" fmla="*/ 1078 w 2011"/>
                <a:gd name="T3" fmla="*/ 501 h 1559"/>
                <a:gd name="T4" fmla="*/ 1120 w 2011"/>
                <a:gd name="T5" fmla="*/ 404 h 1559"/>
                <a:gd name="T6" fmla="*/ 1189 w 2011"/>
                <a:gd name="T7" fmla="*/ 327 h 1559"/>
                <a:gd name="T8" fmla="*/ 1273 w 2011"/>
                <a:gd name="T9" fmla="*/ 181 h 1559"/>
                <a:gd name="T10" fmla="*/ 1377 w 2011"/>
                <a:gd name="T11" fmla="*/ 77 h 1559"/>
                <a:gd name="T12" fmla="*/ 1579 w 2011"/>
                <a:gd name="T13" fmla="*/ 118 h 1559"/>
                <a:gd name="T14" fmla="*/ 1878 w 2011"/>
                <a:gd name="T15" fmla="*/ 292 h 1559"/>
                <a:gd name="T16" fmla="*/ 1941 w 2011"/>
                <a:gd name="T17" fmla="*/ 480 h 1559"/>
                <a:gd name="T18" fmla="*/ 1927 w 2011"/>
                <a:gd name="T19" fmla="*/ 633 h 1559"/>
                <a:gd name="T20" fmla="*/ 1913 w 2011"/>
                <a:gd name="T21" fmla="*/ 710 h 1559"/>
                <a:gd name="T22" fmla="*/ 1955 w 2011"/>
                <a:gd name="T23" fmla="*/ 835 h 1559"/>
                <a:gd name="T24" fmla="*/ 1899 w 2011"/>
                <a:gd name="T25" fmla="*/ 883 h 1559"/>
                <a:gd name="T26" fmla="*/ 1795 w 2011"/>
                <a:gd name="T27" fmla="*/ 995 h 1559"/>
                <a:gd name="T28" fmla="*/ 1683 w 2011"/>
                <a:gd name="T29" fmla="*/ 939 h 1559"/>
                <a:gd name="T30" fmla="*/ 1663 w 2011"/>
                <a:gd name="T31" fmla="*/ 1071 h 1559"/>
                <a:gd name="T32" fmla="*/ 1663 w 2011"/>
                <a:gd name="T33" fmla="*/ 1204 h 1559"/>
                <a:gd name="T34" fmla="*/ 1711 w 2011"/>
                <a:gd name="T35" fmla="*/ 1329 h 1559"/>
                <a:gd name="T36" fmla="*/ 1516 w 2011"/>
                <a:gd name="T37" fmla="*/ 1419 h 1559"/>
                <a:gd name="T38" fmla="*/ 1356 w 2011"/>
                <a:gd name="T39" fmla="*/ 1440 h 1559"/>
                <a:gd name="T40" fmla="*/ 1203 w 2011"/>
                <a:gd name="T41" fmla="*/ 1461 h 1559"/>
                <a:gd name="T42" fmla="*/ 1092 w 2011"/>
                <a:gd name="T43" fmla="*/ 1558 h 1559"/>
                <a:gd name="T44" fmla="*/ 1009 w 2011"/>
                <a:gd name="T45" fmla="*/ 1523 h 1559"/>
                <a:gd name="T46" fmla="*/ 883 w 2011"/>
                <a:gd name="T47" fmla="*/ 1461 h 1559"/>
                <a:gd name="T48" fmla="*/ 786 w 2011"/>
                <a:gd name="T49" fmla="*/ 1398 h 1559"/>
                <a:gd name="T50" fmla="*/ 682 w 2011"/>
                <a:gd name="T51" fmla="*/ 1371 h 1559"/>
                <a:gd name="T52" fmla="*/ 556 w 2011"/>
                <a:gd name="T53" fmla="*/ 1294 h 1559"/>
                <a:gd name="T54" fmla="*/ 424 w 2011"/>
                <a:gd name="T55" fmla="*/ 1259 h 1559"/>
                <a:gd name="T56" fmla="*/ 292 w 2011"/>
                <a:gd name="T57" fmla="*/ 1259 h 1559"/>
                <a:gd name="T58" fmla="*/ 230 w 2011"/>
                <a:gd name="T59" fmla="*/ 1371 h 1559"/>
                <a:gd name="T60" fmla="*/ 285 w 2011"/>
                <a:gd name="T61" fmla="*/ 1503 h 1559"/>
                <a:gd name="T62" fmla="*/ 153 w 2011"/>
                <a:gd name="T63" fmla="*/ 1454 h 1559"/>
                <a:gd name="T64" fmla="*/ 63 w 2011"/>
                <a:gd name="T65" fmla="*/ 1336 h 1559"/>
                <a:gd name="T66" fmla="*/ 90 w 2011"/>
                <a:gd name="T67" fmla="*/ 1231 h 1559"/>
                <a:gd name="T68" fmla="*/ 132 w 2011"/>
                <a:gd name="T69" fmla="*/ 1162 h 1559"/>
                <a:gd name="T70" fmla="*/ 111 w 2011"/>
                <a:gd name="T71" fmla="*/ 1064 h 1559"/>
                <a:gd name="T72" fmla="*/ 76 w 2011"/>
                <a:gd name="T73" fmla="*/ 918 h 1559"/>
                <a:gd name="T74" fmla="*/ 132 w 2011"/>
                <a:gd name="T75" fmla="*/ 863 h 1559"/>
                <a:gd name="T76" fmla="*/ 209 w 2011"/>
                <a:gd name="T77" fmla="*/ 737 h 1559"/>
                <a:gd name="T78" fmla="*/ 292 w 2011"/>
                <a:gd name="T79" fmla="*/ 744 h 1559"/>
                <a:gd name="T80" fmla="*/ 382 w 2011"/>
                <a:gd name="T81" fmla="*/ 675 h 1559"/>
                <a:gd name="T82" fmla="*/ 424 w 2011"/>
                <a:gd name="T83" fmla="*/ 654 h 1559"/>
                <a:gd name="T84" fmla="*/ 355 w 2011"/>
                <a:gd name="T85" fmla="*/ 515 h 1559"/>
                <a:gd name="T86" fmla="*/ 431 w 2011"/>
                <a:gd name="T87" fmla="*/ 487 h 1559"/>
                <a:gd name="T88" fmla="*/ 515 w 2011"/>
                <a:gd name="T89" fmla="*/ 404 h 1559"/>
                <a:gd name="T90" fmla="*/ 598 w 2011"/>
                <a:gd name="T91" fmla="*/ 404 h 1559"/>
                <a:gd name="T92" fmla="*/ 695 w 2011"/>
                <a:gd name="T93" fmla="*/ 438 h 1559"/>
                <a:gd name="T94" fmla="*/ 800 w 2011"/>
                <a:gd name="T95" fmla="*/ 480 h 1559"/>
                <a:gd name="T96" fmla="*/ 849 w 2011"/>
                <a:gd name="T97" fmla="*/ 557 h 1559"/>
                <a:gd name="T98" fmla="*/ 883 w 2011"/>
                <a:gd name="T99" fmla="*/ 682 h 1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11" h="1559">
                  <a:moveTo>
                    <a:pt x="897" y="689"/>
                  </a:moveTo>
                  <a:lnTo>
                    <a:pt x="939" y="654"/>
                  </a:lnTo>
                  <a:lnTo>
                    <a:pt x="974" y="633"/>
                  </a:lnTo>
                  <a:lnTo>
                    <a:pt x="974" y="605"/>
                  </a:lnTo>
                  <a:lnTo>
                    <a:pt x="995" y="577"/>
                  </a:lnTo>
                  <a:lnTo>
                    <a:pt x="1043" y="557"/>
                  </a:lnTo>
                  <a:lnTo>
                    <a:pt x="1043" y="550"/>
                  </a:lnTo>
                  <a:lnTo>
                    <a:pt x="1078" y="501"/>
                  </a:lnTo>
                  <a:lnTo>
                    <a:pt x="1092" y="445"/>
                  </a:lnTo>
                  <a:lnTo>
                    <a:pt x="1113" y="418"/>
                  </a:lnTo>
                  <a:lnTo>
                    <a:pt x="1113" y="410"/>
                  </a:lnTo>
                  <a:lnTo>
                    <a:pt x="1120" y="404"/>
                  </a:lnTo>
                  <a:lnTo>
                    <a:pt x="1155" y="362"/>
                  </a:lnTo>
                  <a:lnTo>
                    <a:pt x="1176" y="376"/>
                  </a:lnTo>
                  <a:lnTo>
                    <a:pt x="1189" y="348"/>
                  </a:lnTo>
                  <a:lnTo>
                    <a:pt x="1189" y="327"/>
                  </a:lnTo>
                  <a:lnTo>
                    <a:pt x="1189" y="320"/>
                  </a:lnTo>
                  <a:lnTo>
                    <a:pt x="1210" y="271"/>
                  </a:lnTo>
                  <a:lnTo>
                    <a:pt x="1252" y="209"/>
                  </a:lnTo>
                  <a:lnTo>
                    <a:pt x="1273" y="181"/>
                  </a:lnTo>
                  <a:lnTo>
                    <a:pt x="1301" y="160"/>
                  </a:lnTo>
                  <a:lnTo>
                    <a:pt x="1343" y="125"/>
                  </a:lnTo>
                  <a:lnTo>
                    <a:pt x="1384" y="97"/>
                  </a:lnTo>
                  <a:lnTo>
                    <a:pt x="1377" y="77"/>
                  </a:lnTo>
                  <a:lnTo>
                    <a:pt x="1356" y="63"/>
                  </a:lnTo>
                  <a:lnTo>
                    <a:pt x="1384" y="0"/>
                  </a:lnTo>
                  <a:lnTo>
                    <a:pt x="1468" y="56"/>
                  </a:lnTo>
                  <a:lnTo>
                    <a:pt x="1579" y="118"/>
                  </a:lnTo>
                  <a:lnTo>
                    <a:pt x="1746" y="160"/>
                  </a:lnTo>
                  <a:lnTo>
                    <a:pt x="1746" y="181"/>
                  </a:lnTo>
                  <a:lnTo>
                    <a:pt x="1795" y="209"/>
                  </a:lnTo>
                  <a:lnTo>
                    <a:pt x="1878" y="292"/>
                  </a:lnTo>
                  <a:lnTo>
                    <a:pt x="1975" y="320"/>
                  </a:lnTo>
                  <a:lnTo>
                    <a:pt x="1969" y="341"/>
                  </a:lnTo>
                  <a:lnTo>
                    <a:pt x="1975" y="424"/>
                  </a:lnTo>
                  <a:lnTo>
                    <a:pt x="1941" y="480"/>
                  </a:lnTo>
                  <a:lnTo>
                    <a:pt x="1913" y="536"/>
                  </a:lnTo>
                  <a:lnTo>
                    <a:pt x="1913" y="543"/>
                  </a:lnTo>
                  <a:lnTo>
                    <a:pt x="1934" y="577"/>
                  </a:lnTo>
                  <a:lnTo>
                    <a:pt x="1927" y="633"/>
                  </a:lnTo>
                  <a:lnTo>
                    <a:pt x="1913" y="654"/>
                  </a:lnTo>
                  <a:lnTo>
                    <a:pt x="1913" y="675"/>
                  </a:lnTo>
                  <a:lnTo>
                    <a:pt x="1941" y="710"/>
                  </a:lnTo>
                  <a:lnTo>
                    <a:pt x="1913" y="710"/>
                  </a:lnTo>
                  <a:lnTo>
                    <a:pt x="1955" y="772"/>
                  </a:lnTo>
                  <a:lnTo>
                    <a:pt x="2003" y="800"/>
                  </a:lnTo>
                  <a:lnTo>
                    <a:pt x="2010" y="807"/>
                  </a:lnTo>
                  <a:lnTo>
                    <a:pt x="1955" y="835"/>
                  </a:lnTo>
                  <a:lnTo>
                    <a:pt x="1927" y="849"/>
                  </a:lnTo>
                  <a:lnTo>
                    <a:pt x="1913" y="877"/>
                  </a:lnTo>
                  <a:lnTo>
                    <a:pt x="1899" y="870"/>
                  </a:lnTo>
                  <a:lnTo>
                    <a:pt x="1899" y="883"/>
                  </a:lnTo>
                  <a:lnTo>
                    <a:pt x="1829" y="918"/>
                  </a:lnTo>
                  <a:lnTo>
                    <a:pt x="1816" y="960"/>
                  </a:lnTo>
                  <a:lnTo>
                    <a:pt x="1802" y="960"/>
                  </a:lnTo>
                  <a:lnTo>
                    <a:pt x="1795" y="995"/>
                  </a:lnTo>
                  <a:lnTo>
                    <a:pt x="1767" y="995"/>
                  </a:lnTo>
                  <a:lnTo>
                    <a:pt x="1739" y="974"/>
                  </a:lnTo>
                  <a:lnTo>
                    <a:pt x="1732" y="967"/>
                  </a:lnTo>
                  <a:lnTo>
                    <a:pt x="1683" y="939"/>
                  </a:lnTo>
                  <a:lnTo>
                    <a:pt x="1669" y="946"/>
                  </a:lnTo>
                  <a:lnTo>
                    <a:pt x="1635" y="995"/>
                  </a:lnTo>
                  <a:lnTo>
                    <a:pt x="1663" y="1016"/>
                  </a:lnTo>
                  <a:lnTo>
                    <a:pt x="1663" y="1071"/>
                  </a:lnTo>
                  <a:lnTo>
                    <a:pt x="1663" y="1106"/>
                  </a:lnTo>
                  <a:lnTo>
                    <a:pt x="1649" y="1134"/>
                  </a:lnTo>
                  <a:lnTo>
                    <a:pt x="1642" y="1162"/>
                  </a:lnTo>
                  <a:lnTo>
                    <a:pt x="1663" y="1204"/>
                  </a:lnTo>
                  <a:lnTo>
                    <a:pt x="1683" y="1210"/>
                  </a:lnTo>
                  <a:lnTo>
                    <a:pt x="1760" y="1280"/>
                  </a:lnTo>
                  <a:lnTo>
                    <a:pt x="1725" y="1301"/>
                  </a:lnTo>
                  <a:lnTo>
                    <a:pt x="1711" y="1329"/>
                  </a:lnTo>
                  <a:lnTo>
                    <a:pt x="1669" y="1343"/>
                  </a:lnTo>
                  <a:lnTo>
                    <a:pt x="1572" y="1371"/>
                  </a:lnTo>
                  <a:lnTo>
                    <a:pt x="1537" y="1405"/>
                  </a:lnTo>
                  <a:lnTo>
                    <a:pt x="1516" y="1419"/>
                  </a:lnTo>
                  <a:lnTo>
                    <a:pt x="1510" y="1426"/>
                  </a:lnTo>
                  <a:lnTo>
                    <a:pt x="1405" y="1364"/>
                  </a:lnTo>
                  <a:lnTo>
                    <a:pt x="1377" y="1377"/>
                  </a:lnTo>
                  <a:lnTo>
                    <a:pt x="1356" y="1440"/>
                  </a:lnTo>
                  <a:lnTo>
                    <a:pt x="1350" y="1440"/>
                  </a:lnTo>
                  <a:lnTo>
                    <a:pt x="1273" y="1475"/>
                  </a:lnTo>
                  <a:lnTo>
                    <a:pt x="1252" y="1454"/>
                  </a:lnTo>
                  <a:lnTo>
                    <a:pt x="1203" y="1461"/>
                  </a:lnTo>
                  <a:lnTo>
                    <a:pt x="1189" y="1496"/>
                  </a:lnTo>
                  <a:lnTo>
                    <a:pt x="1183" y="1489"/>
                  </a:lnTo>
                  <a:lnTo>
                    <a:pt x="1113" y="1551"/>
                  </a:lnTo>
                  <a:lnTo>
                    <a:pt x="1092" y="1558"/>
                  </a:lnTo>
                  <a:lnTo>
                    <a:pt x="1071" y="1537"/>
                  </a:lnTo>
                  <a:lnTo>
                    <a:pt x="1071" y="1531"/>
                  </a:lnTo>
                  <a:lnTo>
                    <a:pt x="1037" y="1496"/>
                  </a:lnTo>
                  <a:lnTo>
                    <a:pt x="1009" y="1523"/>
                  </a:lnTo>
                  <a:lnTo>
                    <a:pt x="974" y="1510"/>
                  </a:lnTo>
                  <a:lnTo>
                    <a:pt x="925" y="1510"/>
                  </a:lnTo>
                  <a:lnTo>
                    <a:pt x="890" y="1468"/>
                  </a:lnTo>
                  <a:lnTo>
                    <a:pt x="883" y="1461"/>
                  </a:lnTo>
                  <a:lnTo>
                    <a:pt x="883" y="1433"/>
                  </a:lnTo>
                  <a:lnTo>
                    <a:pt x="849" y="1419"/>
                  </a:lnTo>
                  <a:lnTo>
                    <a:pt x="800" y="1405"/>
                  </a:lnTo>
                  <a:lnTo>
                    <a:pt x="786" y="1398"/>
                  </a:lnTo>
                  <a:lnTo>
                    <a:pt x="779" y="1391"/>
                  </a:lnTo>
                  <a:lnTo>
                    <a:pt x="758" y="1398"/>
                  </a:lnTo>
                  <a:lnTo>
                    <a:pt x="723" y="1377"/>
                  </a:lnTo>
                  <a:lnTo>
                    <a:pt x="682" y="1371"/>
                  </a:lnTo>
                  <a:lnTo>
                    <a:pt x="654" y="1364"/>
                  </a:lnTo>
                  <a:lnTo>
                    <a:pt x="563" y="1322"/>
                  </a:lnTo>
                  <a:lnTo>
                    <a:pt x="570" y="1301"/>
                  </a:lnTo>
                  <a:lnTo>
                    <a:pt x="556" y="1294"/>
                  </a:lnTo>
                  <a:lnTo>
                    <a:pt x="522" y="1294"/>
                  </a:lnTo>
                  <a:lnTo>
                    <a:pt x="494" y="1273"/>
                  </a:lnTo>
                  <a:lnTo>
                    <a:pt x="459" y="1266"/>
                  </a:lnTo>
                  <a:lnTo>
                    <a:pt x="424" y="1259"/>
                  </a:lnTo>
                  <a:lnTo>
                    <a:pt x="389" y="1259"/>
                  </a:lnTo>
                  <a:lnTo>
                    <a:pt x="369" y="1301"/>
                  </a:lnTo>
                  <a:lnTo>
                    <a:pt x="306" y="1238"/>
                  </a:lnTo>
                  <a:lnTo>
                    <a:pt x="292" y="1259"/>
                  </a:lnTo>
                  <a:lnTo>
                    <a:pt x="271" y="1294"/>
                  </a:lnTo>
                  <a:lnTo>
                    <a:pt x="236" y="1343"/>
                  </a:lnTo>
                  <a:lnTo>
                    <a:pt x="250" y="1343"/>
                  </a:lnTo>
                  <a:lnTo>
                    <a:pt x="230" y="1371"/>
                  </a:lnTo>
                  <a:lnTo>
                    <a:pt x="271" y="1433"/>
                  </a:lnTo>
                  <a:lnTo>
                    <a:pt x="285" y="1489"/>
                  </a:lnTo>
                  <a:lnTo>
                    <a:pt x="292" y="1503"/>
                  </a:lnTo>
                  <a:lnTo>
                    <a:pt x="285" y="1503"/>
                  </a:lnTo>
                  <a:lnTo>
                    <a:pt x="250" y="1475"/>
                  </a:lnTo>
                  <a:lnTo>
                    <a:pt x="167" y="1496"/>
                  </a:lnTo>
                  <a:lnTo>
                    <a:pt x="160" y="1468"/>
                  </a:lnTo>
                  <a:lnTo>
                    <a:pt x="153" y="1454"/>
                  </a:lnTo>
                  <a:lnTo>
                    <a:pt x="97" y="1405"/>
                  </a:lnTo>
                  <a:lnTo>
                    <a:pt x="111" y="1391"/>
                  </a:lnTo>
                  <a:lnTo>
                    <a:pt x="111" y="1371"/>
                  </a:lnTo>
                  <a:lnTo>
                    <a:pt x="63" y="1336"/>
                  </a:lnTo>
                  <a:lnTo>
                    <a:pt x="90" y="1294"/>
                  </a:lnTo>
                  <a:lnTo>
                    <a:pt x="55" y="1273"/>
                  </a:lnTo>
                  <a:lnTo>
                    <a:pt x="63" y="1266"/>
                  </a:lnTo>
                  <a:lnTo>
                    <a:pt x="90" y="1231"/>
                  </a:lnTo>
                  <a:lnTo>
                    <a:pt x="132" y="1210"/>
                  </a:lnTo>
                  <a:lnTo>
                    <a:pt x="139" y="1204"/>
                  </a:lnTo>
                  <a:lnTo>
                    <a:pt x="104" y="1169"/>
                  </a:lnTo>
                  <a:lnTo>
                    <a:pt x="132" y="1162"/>
                  </a:lnTo>
                  <a:lnTo>
                    <a:pt x="139" y="1134"/>
                  </a:lnTo>
                  <a:lnTo>
                    <a:pt x="104" y="1106"/>
                  </a:lnTo>
                  <a:lnTo>
                    <a:pt x="97" y="1078"/>
                  </a:lnTo>
                  <a:lnTo>
                    <a:pt x="111" y="1064"/>
                  </a:lnTo>
                  <a:lnTo>
                    <a:pt x="104" y="1002"/>
                  </a:lnTo>
                  <a:lnTo>
                    <a:pt x="97" y="995"/>
                  </a:lnTo>
                  <a:lnTo>
                    <a:pt x="90" y="960"/>
                  </a:lnTo>
                  <a:lnTo>
                    <a:pt x="76" y="918"/>
                  </a:lnTo>
                  <a:lnTo>
                    <a:pt x="63" y="897"/>
                  </a:lnTo>
                  <a:lnTo>
                    <a:pt x="0" y="842"/>
                  </a:lnTo>
                  <a:lnTo>
                    <a:pt x="63" y="835"/>
                  </a:lnTo>
                  <a:lnTo>
                    <a:pt x="132" y="863"/>
                  </a:lnTo>
                  <a:lnTo>
                    <a:pt x="139" y="814"/>
                  </a:lnTo>
                  <a:lnTo>
                    <a:pt x="188" y="814"/>
                  </a:lnTo>
                  <a:lnTo>
                    <a:pt x="188" y="779"/>
                  </a:lnTo>
                  <a:lnTo>
                    <a:pt x="209" y="737"/>
                  </a:lnTo>
                  <a:lnTo>
                    <a:pt x="257" y="737"/>
                  </a:lnTo>
                  <a:lnTo>
                    <a:pt x="285" y="807"/>
                  </a:lnTo>
                  <a:lnTo>
                    <a:pt x="299" y="751"/>
                  </a:lnTo>
                  <a:lnTo>
                    <a:pt x="292" y="744"/>
                  </a:lnTo>
                  <a:lnTo>
                    <a:pt x="299" y="717"/>
                  </a:lnTo>
                  <a:lnTo>
                    <a:pt x="327" y="731"/>
                  </a:lnTo>
                  <a:lnTo>
                    <a:pt x="369" y="710"/>
                  </a:lnTo>
                  <a:lnTo>
                    <a:pt x="382" y="675"/>
                  </a:lnTo>
                  <a:lnTo>
                    <a:pt x="397" y="710"/>
                  </a:lnTo>
                  <a:lnTo>
                    <a:pt x="417" y="717"/>
                  </a:lnTo>
                  <a:lnTo>
                    <a:pt x="431" y="682"/>
                  </a:lnTo>
                  <a:lnTo>
                    <a:pt x="424" y="654"/>
                  </a:lnTo>
                  <a:lnTo>
                    <a:pt x="397" y="654"/>
                  </a:lnTo>
                  <a:lnTo>
                    <a:pt x="382" y="619"/>
                  </a:lnTo>
                  <a:lnTo>
                    <a:pt x="341" y="543"/>
                  </a:lnTo>
                  <a:lnTo>
                    <a:pt x="355" y="515"/>
                  </a:lnTo>
                  <a:lnTo>
                    <a:pt x="369" y="508"/>
                  </a:lnTo>
                  <a:lnTo>
                    <a:pt x="403" y="501"/>
                  </a:lnTo>
                  <a:lnTo>
                    <a:pt x="424" y="508"/>
                  </a:lnTo>
                  <a:lnTo>
                    <a:pt x="431" y="487"/>
                  </a:lnTo>
                  <a:lnTo>
                    <a:pt x="459" y="487"/>
                  </a:lnTo>
                  <a:lnTo>
                    <a:pt x="480" y="452"/>
                  </a:lnTo>
                  <a:lnTo>
                    <a:pt x="480" y="438"/>
                  </a:lnTo>
                  <a:lnTo>
                    <a:pt x="515" y="404"/>
                  </a:lnTo>
                  <a:lnTo>
                    <a:pt x="563" y="362"/>
                  </a:lnTo>
                  <a:lnTo>
                    <a:pt x="570" y="355"/>
                  </a:lnTo>
                  <a:lnTo>
                    <a:pt x="598" y="383"/>
                  </a:lnTo>
                  <a:lnTo>
                    <a:pt x="598" y="404"/>
                  </a:lnTo>
                  <a:lnTo>
                    <a:pt x="633" y="390"/>
                  </a:lnTo>
                  <a:lnTo>
                    <a:pt x="661" y="459"/>
                  </a:lnTo>
                  <a:lnTo>
                    <a:pt x="689" y="473"/>
                  </a:lnTo>
                  <a:lnTo>
                    <a:pt x="695" y="438"/>
                  </a:lnTo>
                  <a:lnTo>
                    <a:pt x="723" y="424"/>
                  </a:lnTo>
                  <a:lnTo>
                    <a:pt x="723" y="452"/>
                  </a:lnTo>
                  <a:lnTo>
                    <a:pt x="751" y="445"/>
                  </a:lnTo>
                  <a:lnTo>
                    <a:pt x="800" y="480"/>
                  </a:lnTo>
                  <a:lnTo>
                    <a:pt x="814" y="515"/>
                  </a:lnTo>
                  <a:lnTo>
                    <a:pt x="828" y="508"/>
                  </a:lnTo>
                  <a:lnTo>
                    <a:pt x="842" y="536"/>
                  </a:lnTo>
                  <a:lnTo>
                    <a:pt x="849" y="557"/>
                  </a:lnTo>
                  <a:lnTo>
                    <a:pt x="856" y="612"/>
                  </a:lnTo>
                  <a:lnTo>
                    <a:pt x="876" y="654"/>
                  </a:lnTo>
                  <a:lnTo>
                    <a:pt x="856" y="682"/>
                  </a:lnTo>
                  <a:lnTo>
                    <a:pt x="883" y="682"/>
                  </a:lnTo>
                  <a:lnTo>
                    <a:pt x="897" y="689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4" name="Freeform 63">
              <a:extLst>
                <a:ext uri="{FF2B5EF4-FFF2-40B4-BE49-F238E27FC236}">
                  <a16:creationId xmlns:a16="http://schemas.microsoft.com/office/drawing/2014/main" id="{2A3C4B3E-DA31-4A4E-953A-09E5ED298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1204" y="6848333"/>
              <a:ext cx="1360718" cy="1248961"/>
            </a:xfrm>
            <a:custGeom>
              <a:avLst/>
              <a:gdLst>
                <a:gd name="T0" fmla="*/ 585 w 2895"/>
                <a:gd name="T1" fmla="*/ 529 h 2659"/>
                <a:gd name="T2" fmla="*/ 557 w 2895"/>
                <a:gd name="T3" fmla="*/ 432 h 2659"/>
                <a:gd name="T4" fmla="*/ 731 w 2895"/>
                <a:gd name="T5" fmla="*/ 348 h 2659"/>
                <a:gd name="T6" fmla="*/ 849 w 2895"/>
                <a:gd name="T7" fmla="*/ 167 h 2659"/>
                <a:gd name="T8" fmla="*/ 1009 w 2895"/>
                <a:gd name="T9" fmla="*/ 202 h 2659"/>
                <a:gd name="T10" fmla="*/ 1127 w 2895"/>
                <a:gd name="T11" fmla="*/ 98 h 2659"/>
                <a:gd name="T12" fmla="*/ 1301 w 2895"/>
                <a:gd name="T13" fmla="*/ 42 h 2659"/>
                <a:gd name="T14" fmla="*/ 1489 w 2895"/>
                <a:gd name="T15" fmla="*/ 118 h 2659"/>
                <a:gd name="T16" fmla="*/ 1677 w 2895"/>
                <a:gd name="T17" fmla="*/ 529 h 2659"/>
                <a:gd name="T18" fmla="*/ 1976 w 2895"/>
                <a:gd name="T19" fmla="*/ 933 h 2659"/>
                <a:gd name="T20" fmla="*/ 2289 w 2895"/>
                <a:gd name="T21" fmla="*/ 1169 h 2659"/>
                <a:gd name="T22" fmla="*/ 2393 w 2895"/>
                <a:gd name="T23" fmla="*/ 1322 h 2659"/>
                <a:gd name="T24" fmla="*/ 2616 w 2895"/>
                <a:gd name="T25" fmla="*/ 1510 h 2659"/>
                <a:gd name="T26" fmla="*/ 2853 w 2895"/>
                <a:gd name="T27" fmla="*/ 1781 h 2659"/>
                <a:gd name="T28" fmla="*/ 2853 w 2895"/>
                <a:gd name="T29" fmla="*/ 1920 h 2659"/>
                <a:gd name="T30" fmla="*/ 2699 w 2895"/>
                <a:gd name="T31" fmla="*/ 2115 h 2659"/>
                <a:gd name="T32" fmla="*/ 2630 w 2895"/>
                <a:gd name="T33" fmla="*/ 2199 h 2659"/>
                <a:gd name="T34" fmla="*/ 2553 w 2895"/>
                <a:gd name="T35" fmla="*/ 2345 h 2659"/>
                <a:gd name="T36" fmla="*/ 2449 w 2895"/>
                <a:gd name="T37" fmla="*/ 2449 h 2659"/>
                <a:gd name="T38" fmla="*/ 2366 w 2895"/>
                <a:gd name="T39" fmla="*/ 2407 h 2659"/>
                <a:gd name="T40" fmla="*/ 2310 w 2895"/>
                <a:gd name="T41" fmla="*/ 2275 h 2659"/>
                <a:gd name="T42" fmla="*/ 2199 w 2895"/>
                <a:gd name="T43" fmla="*/ 2268 h 2659"/>
                <a:gd name="T44" fmla="*/ 2080 w 2895"/>
                <a:gd name="T45" fmla="*/ 2150 h 2659"/>
                <a:gd name="T46" fmla="*/ 1969 w 2895"/>
                <a:gd name="T47" fmla="*/ 2282 h 2659"/>
                <a:gd name="T48" fmla="*/ 1865 w 2895"/>
                <a:gd name="T49" fmla="*/ 2310 h 2659"/>
                <a:gd name="T50" fmla="*/ 1941 w 2895"/>
                <a:gd name="T51" fmla="*/ 2477 h 2659"/>
                <a:gd name="T52" fmla="*/ 1837 w 2895"/>
                <a:gd name="T53" fmla="*/ 2526 h 2659"/>
                <a:gd name="T54" fmla="*/ 1767 w 2895"/>
                <a:gd name="T55" fmla="*/ 2532 h 2659"/>
                <a:gd name="T56" fmla="*/ 1642 w 2895"/>
                <a:gd name="T57" fmla="*/ 2658 h 2659"/>
                <a:gd name="T58" fmla="*/ 1454 w 2895"/>
                <a:gd name="T59" fmla="*/ 2574 h 2659"/>
                <a:gd name="T60" fmla="*/ 1378 w 2895"/>
                <a:gd name="T61" fmla="*/ 2546 h 2659"/>
                <a:gd name="T62" fmla="*/ 1218 w 2895"/>
                <a:gd name="T63" fmla="*/ 2484 h 2659"/>
                <a:gd name="T64" fmla="*/ 1092 w 2895"/>
                <a:gd name="T65" fmla="*/ 2407 h 2659"/>
                <a:gd name="T66" fmla="*/ 925 w 2895"/>
                <a:gd name="T67" fmla="*/ 2470 h 2659"/>
                <a:gd name="T68" fmla="*/ 779 w 2895"/>
                <a:gd name="T69" fmla="*/ 2386 h 2659"/>
                <a:gd name="T70" fmla="*/ 619 w 2895"/>
                <a:gd name="T71" fmla="*/ 2317 h 2659"/>
                <a:gd name="T72" fmla="*/ 564 w 2895"/>
                <a:gd name="T73" fmla="*/ 2254 h 2659"/>
                <a:gd name="T74" fmla="*/ 536 w 2895"/>
                <a:gd name="T75" fmla="*/ 2122 h 2659"/>
                <a:gd name="T76" fmla="*/ 355 w 2895"/>
                <a:gd name="T77" fmla="*/ 2011 h 2659"/>
                <a:gd name="T78" fmla="*/ 98 w 2895"/>
                <a:gd name="T79" fmla="*/ 1941 h 2659"/>
                <a:gd name="T80" fmla="*/ 0 w 2895"/>
                <a:gd name="T81" fmla="*/ 1781 h 2659"/>
                <a:gd name="T82" fmla="*/ 35 w 2895"/>
                <a:gd name="T83" fmla="*/ 1698 h 2659"/>
                <a:gd name="T84" fmla="*/ 244 w 2895"/>
                <a:gd name="T85" fmla="*/ 1628 h 2659"/>
                <a:gd name="T86" fmla="*/ 418 w 2895"/>
                <a:gd name="T87" fmla="*/ 1656 h 2659"/>
                <a:gd name="T88" fmla="*/ 550 w 2895"/>
                <a:gd name="T89" fmla="*/ 1593 h 2659"/>
                <a:gd name="T90" fmla="*/ 522 w 2895"/>
                <a:gd name="T91" fmla="*/ 1482 h 2659"/>
                <a:gd name="T92" fmla="*/ 355 w 2895"/>
                <a:gd name="T93" fmla="*/ 1350 h 2659"/>
                <a:gd name="T94" fmla="*/ 209 w 2895"/>
                <a:gd name="T95" fmla="*/ 1169 h 2659"/>
                <a:gd name="T96" fmla="*/ 160 w 2895"/>
                <a:gd name="T97" fmla="*/ 988 h 2659"/>
                <a:gd name="T98" fmla="*/ 258 w 2895"/>
                <a:gd name="T99" fmla="*/ 842 h 2659"/>
                <a:gd name="T100" fmla="*/ 244 w 2895"/>
                <a:gd name="T101" fmla="*/ 766 h 2659"/>
                <a:gd name="T102" fmla="*/ 376 w 2895"/>
                <a:gd name="T103" fmla="*/ 696 h 2659"/>
                <a:gd name="T104" fmla="*/ 599 w 2895"/>
                <a:gd name="T105" fmla="*/ 668 h 2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95" h="2659">
                  <a:moveTo>
                    <a:pt x="606" y="661"/>
                  </a:moveTo>
                  <a:lnTo>
                    <a:pt x="619" y="599"/>
                  </a:lnTo>
                  <a:lnTo>
                    <a:pt x="633" y="557"/>
                  </a:lnTo>
                  <a:lnTo>
                    <a:pt x="633" y="543"/>
                  </a:lnTo>
                  <a:lnTo>
                    <a:pt x="585" y="529"/>
                  </a:lnTo>
                  <a:lnTo>
                    <a:pt x="585" y="536"/>
                  </a:lnTo>
                  <a:lnTo>
                    <a:pt x="536" y="494"/>
                  </a:lnTo>
                  <a:lnTo>
                    <a:pt x="536" y="466"/>
                  </a:lnTo>
                  <a:lnTo>
                    <a:pt x="550" y="439"/>
                  </a:lnTo>
                  <a:lnTo>
                    <a:pt x="557" y="432"/>
                  </a:lnTo>
                  <a:lnTo>
                    <a:pt x="599" y="445"/>
                  </a:lnTo>
                  <a:lnTo>
                    <a:pt x="668" y="404"/>
                  </a:lnTo>
                  <a:lnTo>
                    <a:pt x="682" y="418"/>
                  </a:lnTo>
                  <a:lnTo>
                    <a:pt x="689" y="362"/>
                  </a:lnTo>
                  <a:lnTo>
                    <a:pt x="731" y="348"/>
                  </a:lnTo>
                  <a:lnTo>
                    <a:pt x="779" y="341"/>
                  </a:lnTo>
                  <a:lnTo>
                    <a:pt x="793" y="306"/>
                  </a:lnTo>
                  <a:lnTo>
                    <a:pt x="793" y="265"/>
                  </a:lnTo>
                  <a:lnTo>
                    <a:pt x="849" y="188"/>
                  </a:lnTo>
                  <a:lnTo>
                    <a:pt x="849" y="167"/>
                  </a:lnTo>
                  <a:lnTo>
                    <a:pt x="891" y="202"/>
                  </a:lnTo>
                  <a:lnTo>
                    <a:pt x="912" y="202"/>
                  </a:lnTo>
                  <a:lnTo>
                    <a:pt x="981" y="174"/>
                  </a:lnTo>
                  <a:lnTo>
                    <a:pt x="995" y="174"/>
                  </a:lnTo>
                  <a:lnTo>
                    <a:pt x="1009" y="202"/>
                  </a:lnTo>
                  <a:lnTo>
                    <a:pt x="1051" y="188"/>
                  </a:lnTo>
                  <a:lnTo>
                    <a:pt x="1092" y="167"/>
                  </a:lnTo>
                  <a:lnTo>
                    <a:pt x="1120" y="167"/>
                  </a:lnTo>
                  <a:lnTo>
                    <a:pt x="1127" y="133"/>
                  </a:lnTo>
                  <a:lnTo>
                    <a:pt x="1127" y="98"/>
                  </a:lnTo>
                  <a:lnTo>
                    <a:pt x="1155" y="84"/>
                  </a:lnTo>
                  <a:lnTo>
                    <a:pt x="1190" y="84"/>
                  </a:lnTo>
                  <a:lnTo>
                    <a:pt x="1218" y="77"/>
                  </a:lnTo>
                  <a:lnTo>
                    <a:pt x="1225" y="77"/>
                  </a:lnTo>
                  <a:lnTo>
                    <a:pt x="1301" y="42"/>
                  </a:lnTo>
                  <a:lnTo>
                    <a:pt x="1336" y="21"/>
                  </a:lnTo>
                  <a:lnTo>
                    <a:pt x="1413" y="7"/>
                  </a:lnTo>
                  <a:lnTo>
                    <a:pt x="1433" y="7"/>
                  </a:lnTo>
                  <a:lnTo>
                    <a:pt x="1475" y="0"/>
                  </a:lnTo>
                  <a:lnTo>
                    <a:pt x="1489" y="118"/>
                  </a:lnTo>
                  <a:lnTo>
                    <a:pt x="1510" y="174"/>
                  </a:lnTo>
                  <a:lnTo>
                    <a:pt x="1538" y="244"/>
                  </a:lnTo>
                  <a:lnTo>
                    <a:pt x="1565" y="299"/>
                  </a:lnTo>
                  <a:lnTo>
                    <a:pt x="1580" y="334"/>
                  </a:lnTo>
                  <a:lnTo>
                    <a:pt x="1677" y="529"/>
                  </a:lnTo>
                  <a:lnTo>
                    <a:pt x="1767" y="689"/>
                  </a:lnTo>
                  <a:lnTo>
                    <a:pt x="1851" y="793"/>
                  </a:lnTo>
                  <a:lnTo>
                    <a:pt x="1865" y="800"/>
                  </a:lnTo>
                  <a:lnTo>
                    <a:pt x="1913" y="870"/>
                  </a:lnTo>
                  <a:lnTo>
                    <a:pt x="1976" y="933"/>
                  </a:lnTo>
                  <a:lnTo>
                    <a:pt x="1990" y="933"/>
                  </a:lnTo>
                  <a:lnTo>
                    <a:pt x="2032" y="988"/>
                  </a:lnTo>
                  <a:lnTo>
                    <a:pt x="2136" y="1072"/>
                  </a:lnTo>
                  <a:lnTo>
                    <a:pt x="2303" y="1190"/>
                  </a:lnTo>
                  <a:lnTo>
                    <a:pt x="2289" y="1169"/>
                  </a:lnTo>
                  <a:lnTo>
                    <a:pt x="2275" y="1190"/>
                  </a:lnTo>
                  <a:lnTo>
                    <a:pt x="2303" y="1197"/>
                  </a:lnTo>
                  <a:lnTo>
                    <a:pt x="2289" y="1197"/>
                  </a:lnTo>
                  <a:lnTo>
                    <a:pt x="2338" y="1266"/>
                  </a:lnTo>
                  <a:lnTo>
                    <a:pt x="2393" y="1322"/>
                  </a:lnTo>
                  <a:lnTo>
                    <a:pt x="2435" y="1364"/>
                  </a:lnTo>
                  <a:lnTo>
                    <a:pt x="2435" y="1378"/>
                  </a:lnTo>
                  <a:lnTo>
                    <a:pt x="2470" y="1426"/>
                  </a:lnTo>
                  <a:lnTo>
                    <a:pt x="2505" y="1433"/>
                  </a:lnTo>
                  <a:lnTo>
                    <a:pt x="2616" y="1510"/>
                  </a:lnTo>
                  <a:lnTo>
                    <a:pt x="2679" y="1531"/>
                  </a:lnTo>
                  <a:lnTo>
                    <a:pt x="2783" y="1579"/>
                  </a:lnTo>
                  <a:lnTo>
                    <a:pt x="2797" y="1698"/>
                  </a:lnTo>
                  <a:lnTo>
                    <a:pt x="2790" y="1719"/>
                  </a:lnTo>
                  <a:lnTo>
                    <a:pt x="2853" y="1781"/>
                  </a:lnTo>
                  <a:lnTo>
                    <a:pt x="2894" y="1795"/>
                  </a:lnTo>
                  <a:lnTo>
                    <a:pt x="2866" y="1858"/>
                  </a:lnTo>
                  <a:lnTo>
                    <a:pt x="2887" y="1872"/>
                  </a:lnTo>
                  <a:lnTo>
                    <a:pt x="2894" y="1892"/>
                  </a:lnTo>
                  <a:lnTo>
                    <a:pt x="2853" y="1920"/>
                  </a:lnTo>
                  <a:lnTo>
                    <a:pt x="2811" y="1955"/>
                  </a:lnTo>
                  <a:lnTo>
                    <a:pt x="2783" y="1976"/>
                  </a:lnTo>
                  <a:lnTo>
                    <a:pt x="2762" y="2004"/>
                  </a:lnTo>
                  <a:lnTo>
                    <a:pt x="2720" y="2066"/>
                  </a:lnTo>
                  <a:lnTo>
                    <a:pt x="2699" y="2115"/>
                  </a:lnTo>
                  <a:lnTo>
                    <a:pt x="2699" y="2122"/>
                  </a:lnTo>
                  <a:lnTo>
                    <a:pt x="2699" y="2143"/>
                  </a:lnTo>
                  <a:lnTo>
                    <a:pt x="2686" y="2171"/>
                  </a:lnTo>
                  <a:lnTo>
                    <a:pt x="2665" y="2157"/>
                  </a:lnTo>
                  <a:lnTo>
                    <a:pt x="2630" y="2199"/>
                  </a:lnTo>
                  <a:lnTo>
                    <a:pt x="2623" y="2205"/>
                  </a:lnTo>
                  <a:lnTo>
                    <a:pt x="2623" y="2213"/>
                  </a:lnTo>
                  <a:lnTo>
                    <a:pt x="2602" y="2240"/>
                  </a:lnTo>
                  <a:lnTo>
                    <a:pt x="2588" y="2296"/>
                  </a:lnTo>
                  <a:lnTo>
                    <a:pt x="2553" y="2345"/>
                  </a:lnTo>
                  <a:lnTo>
                    <a:pt x="2553" y="2352"/>
                  </a:lnTo>
                  <a:lnTo>
                    <a:pt x="2505" y="2372"/>
                  </a:lnTo>
                  <a:lnTo>
                    <a:pt x="2484" y="2400"/>
                  </a:lnTo>
                  <a:lnTo>
                    <a:pt x="2484" y="2428"/>
                  </a:lnTo>
                  <a:lnTo>
                    <a:pt x="2449" y="2449"/>
                  </a:lnTo>
                  <a:lnTo>
                    <a:pt x="2407" y="2484"/>
                  </a:lnTo>
                  <a:lnTo>
                    <a:pt x="2393" y="2477"/>
                  </a:lnTo>
                  <a:lnTo>
                    <a:pt x="2366" y="2477"/>
                  </a:lnTo>
                  <a:lnTo>
                    <a:pt x="2386" y="2449"/>
                  </a:lnTo>
                  <a:lnTo>
                    <a:pt x="2366" y="2407"/>
                  </a:lnTo>
                  <a:lnTo>
                    <a:pt x="2359" y="2352"/>
                  </a:lnTo>
                  <a:lnTo>
                    <a:pt x="2352" y="2331"/>
                  </a:lnTo>
                  <a:lnTo>
                    <a:pt x="2338" y="2303"/>
                  </a:lnTo>
                  <a:lnTo>
                    <a:pt x="2324" y="2310"/>
                  </a:lnTo>
                  <a:lnTo>
                    <a:pt x="2310" y="2275"/>
                  </a:lnTo>
                  <a:lnTo>
                    <a:pt x="2261" y="2240"/>
                  </a:lnTo>
                  <a:lnTo>
                    <a:pt x="2233" y="2247"/>
                  </a:lnTo>
                  <a:lnTo>
                    <a:pt x="2233" y="2219"/>
                  </a:lnTo>
                  <a:lnTo>
                    <a:pt x="2205" y="2233"/>
                  </a:lnTo>
                  <a:lnTo>
                    <a:pt x="2199" y="2268"/>
                  </a:lnTo>
                  <a:lnTo>
                    <a:pt x="2171" y="2254"/>
                  </a:lnTo>
                  <a:lnTo>
                    <a:pt x="2143" y="2185"/>
                  </a:lnTo>
                  <a:lnTo>
                    <a:pt x="2108" y="2199"/>
                  </a:lnTo>
                  <a:lnTo>
                    <a:pt x="2108" y="2178"/>
                  </a:lnTo>
                  <a:lnTo>
                    <a:pt x="2080" y="2150"/>
                  </a:lnTo>
                  <a:lnTo>
                    <a:pt x="2073" y="2157"/>
                  </a:lnTo>
                  <a:lnTo>
                    <a:pt x="2025" y="2199"/>
                  </a:lnTo>
                  <a:lnTo>
                    <a:pt x="1990" y="2233"/>
                  </a:lnTo>
                  <a:lnTo>
                    <a:pt x="1990" y="2247"/>
                  </a:lnTo>
                  <a:lnTo>
                    <a:pt x="1969" y="2282"/>
                  </a:lnTo>
                  <a:lnTo>
                    <a:pt x="1941" y="2282"/>
                  </a:lnTo>
                  <a:lnTo>
                    <a:pt x="1934" y="2303"/>
                  </a:lnTo>
                  <a:lnTo>
                    <a:pt x="1913" y="2296"/>
                  </a:lnTo>
                  <a:lnTo>
                    <a:pt x="1879" y="2303"/>
                  </a:lnTo>
                  <a:lnTo>
                    <a:pt x="1865" y="2310"/>
                  </a:lnTo>
                  <a:lnTo>
                    <a:pt x="1851" y="2338"/>
                  </a:lnTo>
                  <a:lnTo>
                    <a:pt x="1892" y="2414"/>
                  </a:lnTo>
                  <a:lnTo>
                    <a:pt x="1907" y="2449"/>
                  </a:lnTo>
                  <a:lnTo>
                    <a:pt x="1934" y="2449"/>
                  </a:lnTo>
                  <a:lnTo>
                    <a:pt x="1941" y="2477"/>
                  </a:lnTo>
                  <a:lnTo>
                    <a:pt x="1927" y="2512"/>
                  </a:lnTo>
                  <a:lnTo>
                    <a:pt x="1907" y="2505"/>
                  </a:lnTo>
                  <a:lnTo>
                    <a:pt x="1892" y="2470"/>
                  </a:lnTo>
                  <a:lnTo>
                    <a:pt x="1879" y="2505"/>
                  </a:lnTo>
                  <a:lnTo>
                    <a:pt x="1837" y="2526"/>
                  </a:lnTo>
                  <a:lnTo>
                    <a:pt x="1809" y="2512"/>
                  </a:lnTo>
                  <a:lnTo>
                    <a:pt x="1802" y="2539"/>
                  </a:lnTo>
                  <a:lnTo>
                    <a:pt x="1809" y="2546"/>
                  </a:lnTo>
                  <a:lnTo>
                    <a:pt x="1795" y="2602"/>
                  </a:lnTo>
                  <a:lnTo>
                    <a:pt x="1767" y="2532"/>
                  </a:lnTo>
                  <a:lnTo>
                    <a:pt x="1719" y="2532"/>
                  </a:lnTo>
                  <a:lnTo>
                    <a:pt x="1698" y="2574"/>
                  </a:lnTo>
                  <a:lnTo>
                    <a:pt x="1698" y="2609"/>
                  </a:lnTo>
                  <a:lnTo>
                    <a:pt x="1649" y="2609"/>
                  </a:lnTo>
                  <a:lnTo>
                    <a:pt x="1642" y="2658"/>
                  </a:lnTo>
                  <a:lnTo>
                    <a:pt x="1573" y="2630"/>
                  </a:lnTo>
                  <a:lnTo>
                    <a:pt x="1510" y="2637"/>
                  </a:lnTo>
                  <a:lnTo>
                    <a:pt x="1489" y="2602"/>
                  </a:lnTo>
                  <a:lnTo>
                    <a:pt x="1482" y="2581"/>
                  </a:lnTo>
                  <a:lnTo>
                    <a:pt x="1454" y="2574"/>
                  </a:lnTo>
                  <a:lnTo>
                    <a:pt x="1440" y="2560"/>
                  </a:lnTo>
                  <a:lnTo>
                    <a:pt x="1440" y="2539"/>
                  </a:lnTo>
                  <a:lnTo>
                    <a:pt x="1433" y="2532"/>
                  </a:lnTo>
                  <a:lnTo>
                    <a:pt x="1419" y="2539"/>
                  </a:lnTo>
                  <a:lnTo>
                    <a:pt x="1378" y="2546"/>
                  </a:lnTo>
                  <a:lnTo>
                    <a:pt x="1315" y="2526"/>
                  </a:lnTo>
                  <a:lnTo>
                    <a:pt x="1308" y="2498"/>
                  </a:lnTo>
                  <a:lnTo>
                    <a:pt x="1259" y="2526"/>
                  </a:lnTo>
                  <a:lnTo>
                    <a:pt x="1239" y="2505"/>
                  </a:lnTo>
                  <a:lnTo>
                    <a:pt x="1218" y="2484"/>
                  </a:lnTo>
                  <a:lnTo>
                    <a:pt x="1204" y="2477"/>
                  </a:lnTo>
                  <a:lnTo>
                    <a:pt x="1190" y="2449"/>
                  </a:lnTo>
                  <a:lnTo>
                    <a:pt x="1162" y="2400"/>
                  </a:lnTo>
                  <a:lnTo>
                    <a:pt x="1127" y="2428"/>
                  </a:lnTo>
                  <a:lnTo>
                    <a:pt x="1092" y="2407"/>
                  </a:lnTo>
                  <a:lnTo>
                    <a:pt x="1051" y="2372"/>
                  </a:lnTo>
                  <a:lnTo>
                    <a:pt x="1016" y="2386"/>
                  </a:lnTo>
                  <a:lnTo>
                    <a:pt x="1023" y="2414"/>
                  </a:lnTo>
                  <a:lnTo>
                    <a:pt x="974" y="2442"/>
                  </a:lnTo>
                  <a:lnTo>
                    <a:pt x="925" y="2470"/>
                  </a:lnTo>
                  <a:lnTo>
                    <a:pt x="912" y="2498"/>
                  </a:lnTo>
                  <a:lnTo>
                    <a:pt x="821" y="2449"/>
                  </a:lnTo>
                  <a:lnTo>
                    <a:pt x="821" y="2442"/>
                  </a:lnTo>
                  <a:lnTo>
                    <a:pt x="793" y="2400"/>
                  </a:lnTo>
                  <a:lnTo>
                    <a:pt x="779" y="2386"/>
                  </a:lnTo>
                  <a:lnTo>
                    <a:pt x="766" y="2386"/>
                  </a:lnTo>
                  <a:lnTo>
                    <a:pt x="759" y="2386"/>
                  </a:lnTo>
                  <a:lnTo>
                    <a:pt x="703" y="2345"/>
                  </a:lnTo>
                  <a:lnTo>
                    <a:pt x="647" y="2317"/>
                  </a:lnTo>
                  <a:lnTo>
                    <a:pt x="619" y="2317"/>
                  </a:lnTo>
                  <a:lnTo>
                    <a:pt x="606" y="2352"/>
                  </a:lnTo>
                  <a:lnTo>
                    <a:pt x="592" y="2352"/>
                  </a:lnTo>
                  <a:lnTo>
                    <a:pt x="571" y="2338"/>
                  </a:lnTo>
                  <a:lnTo>
                    <a:pt x="564" y="2310"/>
                  </a:lnTo>
                  <a:lnTo>
                    <a:pt x="564" y="2254"/>
                  </a:lnTo>
                  <a:lnTo>
                    <a:pt x="557" y="2240"/>
                  </a:lnTo>
                  <a:lnTo>
                    <a:pt x="592" y="2171"/>
                  </a:lnTo>
                  <a:lnTo>
                    <a:pt x="585" y="2150"/>
                  </a:lnTo>
                  <a:lnTo>
                    <a:pt x="550" y="2115"/>
                  </a:lnTo>
                  <a:lnTo>
                    <a:pt x="536" y="2122"/>
                  </a:lnTo>
                  <a:lnTo>
                    <a:pt x="494" y="2080"/>
                  </a:lnTo>
                  <a:lnTo>
                    <a:pt x="460" y="2066"/>
                  </a:lnTo>
                  <a:lnTo>
                    <a:pt x="452" y="2073"/>
                  </a:lnTo>
                  <a:lnTo>
                    <a:pt x="432" y="2052"/>
                  </a:lnTo>
                  <a:lnTo>
                    <a:pt x="355" y="2011"/>
                  </a:lnTo>
                  <a:lnTo>
                    <a:pt x="293" y="1983"/>
                  </a:lnTo>
                  <a:lnTo>
                    <a:pt x="133" y="1892"/>
                  </a:lnTo>
                  <a:lnTo>
                    <a:pt x="133" y="1927"/>
                  </a:lnTo>
                  <a:lnTo>
                    <a:pt x="112" y="1941"/>
                  </a:lnTo>
                  <a:lnTo>
                    <a:pt x="98" y="1941"/>
                  </a:lnTo>
                  <a:lnTo>
                    <a:pt x="42" y="1906"/>
                  </a:lnTo>
                  <a:lnTo>
                    <a:pt x="42" y="1892"/>
                  </a:lnTo>
                  <a:lnTo>
                    <a:pt x="7" y="1851"/>
                  </a:lnTo>
                  <a:lnTo>
                    <a:pt x="0" y="1816"/>
                  </a:lnTo>
                  <a:lnTo>
                    <a:pt x="0" y="1781"/>
                  </a:lnTo>
                  <a:lnTo>
                    <a:pt x="0" y="1753"/>
                  </a:lnTo>
                  <a:lnTo>
                    <a:pt x="7" y="1746"/>
                  </a:lnTo>
                  <a:lnTo>
                    <a:pt x="14" y="1698"/>
                  </a:lnTo>
                  <a:lnTo>
                    <a:pt x="14" y="1691"/>
                  </a:lnTo>
                  <a:lnTo>
                    <a:pt x="35" y="1698"/>
                  </a:lnTo>
                  <a:lnTo>
                    <a:pt x="91" y="1656"/>
                  </a:lnTo>
                  <a:lnTo>
                    <a:pt x="112" y="1593"/>
                  </a:lnTo>
                  <a:lnTo>
                    <a:pt x="105" y="1565"/>
                  </a:lnTo>
                  <a:lnTo>
                    <a:pt x="174" y="1579"/>
                  </a:lnTo>
                  <a:lnTo>
                    <a:pt x="244" y="1628"/>
                  </a:lnTo>
                  <a:lnTo>
                    <a:pt x="265" y="1614"/>
                  </a:lnTo>
                  <a:lnTo>
                    <a:pt x="334" y="1656"/>
                  </a:lnTo>
                  <a:lnTo>
                    <a:pt x="355" y="1677"/>
                  </a:lnTo>
                  <a:lnTo>
                    <a:pt x="369" y="1684"/>
                  </a:lnTo>
                  <a:lnTo>
                    <a:pt x="418" y="1656"/>
                  </a:lnTo>
                  <a:lnTo>
                    <a:pt x="432" y="1677"/>
                  </a:lnTo>
                  <a:lnTo>
                    <a:pt x="460" y="1677"/>
                  </a:lnTo>
                  <a:lnTo>
                    <a:pt x="501" y="1621"/>
                  </a:lnTo>
                  <a:lnTo>
                    <a:pt x="494" y="1607"/>
                  </a:lnTo>
                  <a:lnTo>
                    <a:pt x="550" y="1593"/>
                  </a:lnTo>
                  <a:lnTo>
                    <a:pt x="529" y="1579"/>
                  </a:lnTo>
                  <a:lnTo>
                    <a:pt x="585" y="1565"/>
                  </a:lnTo>
                  <a:lnTo>
                    <a:pt x="564" y="1552"/>
                  </a:lnTo>
                  <a:lnTo>
                    <a:pt x="508" y="1496"/>
                  </a:lnTo>
                  <a:lnTo>
                    <a:pt x="522" y="1482"/>
                  </a:lnTo>
                  <a:lnTo>
                    <a:pt x="508" y="1468"/>
                  </a:lnTo>
                  <a:lnTo>
                    <a:pt x="460" y="1454"/>
                  </a:lnTo>
                  <a:lnTo>
                    <a:pt x="418" y="1412"/>
                  </a:lnTo>
                  <a:lnTo>
                    <a:pt x="362" y="1364"/>
                  </a:lnTo>
                  <a:lnTo>
                    <a:pt x="355" y="1350"/>
                  </a:lnTo>
                  <a:lnTo>
                    <a:pt x="341" y="1252"/>
                  </a:lnTo>
                  <a:lnTo>
                    <a:pt x="293" y="1225"/>
                  </a:lnTo>
                  <a:lnTo>
                    <a:pt x="258" y="1204"/>
                  </a:lnTo>
                  <a:lnTo>
                    <a:pt x="244" y="1197"/>
                  </a:lnTo>
                  <a:lnTo>
                    <a:pt x="209" y="1169"/>
                  </a:lnTo>
                  <a:lnTo>
                    <a:pt x="265" y="1127"/>
                  </a:lnTo>
                  <a:lnTo>
                    <a:pt x="279" y="1092"/>
                  </a:lnTo>
                  <a:lnTo>
                    <a:pt x="272" y="1072"/>
                  </a:lnTo>
                  <a:lnTo>
                    <a:pt x="237" y="1065"/>
                  </a:lnTo>
                  <a:lnTo>
                    <a:pt x="160" y="988"/>
                  </a:lnTo>
                  <a:lnTo>
                    <a:pt x="195" y="939"/>
                  </a:lnTo>
                  <a:lnTo>
                    <a:pt x="223" y="939"/>
                  </a:lnTo>
                  <a:lnTo>
                    <a:pt x="258" y="905"/>
                  </a:lnTo>
                  <a:lnTo>
                    <a:pt x="244" y="898"/>
                  </a:lnTo>
                  <a:lnTo>
                    <a:pt x="258" y="842"/>
                  </a:lnTo>
                  <a:lnTo>
                    <a:pt x="237" y="828"/>
                  </a:lnTo>
                  <a:lnTo>
                    <a:pt x="230" y="800"/>
                  </a:lnTo>
                  <a:lnTo>
                    <a:pt x="223" y="773"/>
                  </a:lnTo>
                  <a:lnTo>
                    <a:pt x="237" y="786"/>
                  </a:lnTo>
                  <a:lnTo>
                    <a:pt x="244" y="766"/>
                  </a:lnTo>
                  <a:lnTo>
                    <a:pt x="258" y="710"/>
                  </a:lnTo>
                  <a:lnTo>
                    <a:pt x="279" y="696"/>
                  </a:lnTo>
                  <a:lnTo>
                    <a:pt x="279" y="668"/>
                  </a:lnTo>
                  <a:lnTo>
                    <a:pt x="341" y="689"/>
                  </a:lnTo>
                  <a:lnTo>
                    <a:pt x="376" y="696"/>
                  </a:lnTo>
                  <a:lnTo>
                    <a:pt x="425" y="675"/>
                  </a:lnTo>
                  <a:lnTo>
                    <a:pt x="452" y="703"/>
                  </a:lnTo>
                  <a:lnTo>
                    <a:pt x="508" y="689"/>
                  </a:lnTo>
                  <a:lnTo>
                    <a:pt x="550" y="696"/>
                  </a:lnTo>
                  <a:lnTo>
                    <a:pt x="599" y="668"/>
                  </a:lnTo>
                  <a:lnTo>
                    <a:pt x="606" y="661"/>
                  </a:lnTo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5" name="Freeform 64">
              <a:extLst>
                <a:ext uri="{FF2B5EF4-FFF2-40B4-BE49-F238E27FC236}">
                  <a16:creationId xmlns:a16="http://schemas.microsoft.com/office/drawing/2014/main" id="{15CB3EC0-37DC-D64D-B9D7-C88B5C93C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5462" y="6904256"/>
              <a:ext cx="1990337" cy="1679778"/>
            </a:xfrm>
            <a:custGeom>
              <a:avLst/>
              <a:gdLst>
                <a:gd name="T0" fmla="*/ 3972 w 4237"/>
                <a:gd name="T1" fmla="*/ 3131 h 3576"/>
                <a:gd name="T2" fmla="*/ 4160 w 4237"/>
                <a:gd name="T3" fmla="*/ 3013 h 3576"/>
                <a:gd name="T4" fmla="*/ 4201 w 4237"/>
                <a:gd name="T5" fmla="*/ 2846 h 3576"/>
                <a:gd name="T6" fmla="*/ 4194 w 4237"/>
                <a:gd name="T7" fmla="*/ 2672 h 3576"/>
                <a:gd name="T8" fmla="*/ 4041 w 4237"/>
                <a:gd name="T9" fmla="*/ 2456 h 3576"/>
                <a:gd name="T10" fmla="*/ 3895 w 4237"/>
                <a:gd name="T11" fmla="*/ 2380 h 3576"/>
                <a:gd name="T12" fmla="*/ 3714 w 4237"/>
                <a:gd name="T13" fmla="*/ 2310 h 3576"/>
                <a:gd name="T14" fmla="*/ 3499 w 4237"/>
                <a:gd name="T15" fmla="*/ 2380 h 3576"/>
                <a:gd name="T16" fmla="*/ 3290 w 4237"/>
                <a:gd name="T17" fmla="*/ 2227 h 3576"/>
                <a:gd name="T18" fmla="*/ 3151 w 4237"/>
                <a:gd name="T19" fmla="*/ 2136 h 3576"/>
                <a:gd name="T20" fmla="*/ 3047 w 4237"/>
                <a:gd name="T21" fmla="*/ 1948 h 3576"/>
                <a:gd name="T22" fmla="*/ 2699 w 4237"/>
                <a:gd name="T23" fmla="*/ 1823 h 3576"/>
                <a:gd name="T24" fmla="*/ 2587 w 4237"/>
                <a:gd name="T25" fmla="*/ 1635 h 3576"/>
                <a:gd name="T26" fmla="*/ 2692 w 4237"/>
                <a:gd name="T27" fmla="*/ 1447 h 3576"/>
                <a:gd name="T28" fmla="*/ 3005 w 4237"/>
                <a:gd name="T29" fmla="*/ 1538 h 3576"/>
                <a:gd name="T30" fmla="*/ 3172 w 4237"/>
                <a:gd name="T31" fmla="*/ 1447 h 3576"/>
                <a:gd name="T32" fmla="*/ 2949 w 4237"/>
                <a:gd name="T33" fmla="*/ 1246 h 3576"/>
                <a:gd name="T34" fmla="*/ 2852 w 4237"/>
                <a:gd name="T35" fmla="*/ 1009 h 3576"/>
                <a:gd name="T36" fmla="*/ 2845 w 4237"/>
                <a:gd name="T37" fmla="*/ 787 h 3576"/>
                <a:gd name="T38" fmla="*/ 2831 w 4237"/>
                <a:gd name="T39" fmla="*/ 648 h 3576"/>
                <a:gd name="T40" fmla="*/ 3039 w 4237"/>
                <a:gd name="T41" fmla="*/ 585 h 3576"/>
                <a:gd name="T42" fmla="*/ 3220 w 4237"/>
                <a:gd name="T43" fmla="*/ 425 h 3576"/>
                <a:gd name="T44" fmla="*/ 3039 w 4237"/>
                <a:gd name="T45" fmla="*/ 244 h 3576"/>
                <a:gd name="T46" fmla="*/ 2852 w 4237"/>
                <a:gd name="T47" fmla="*/ 348 h 3576"/>
                <a:gd name="T48" fmla="*/ 2601 w 4237"/>
                <a:gd name="T49" fmla="*/ 446 h 3576"/>
                <a:gd name="T50" fmla="*/ 2372 w 4237"/>
                <a:gd name="T51" fmla="*/ 606 h 3576"/>
                <a:gd name="T52" fmla="*/ 2135 w 4237"/>
                <a:gd name="T53" fmla="*/ 724 h 3576"/>
                <a:gd name="T54" fmla="*/ 1996 w 4237"/>
                <a:gd name="T55" fmla="*/ 877 h 3576"/>
                <a:gd name="T56" fmla="*/ 1906 w 4237"/>
                <a:gd name="T57" fmla="*/ 954 h 3576"/>
                <a:gd name="T58" fmla="*/ 1747 w 4237"/>
                <a:gd name="T59" fmla="*/ 954 h 3576"/>
                <a:gd name="T60" fmla="*/ 1670 w 4237"/>
                <a:gd name="T61" fmla="*/ 905 h 3576"/>
                <a:gd name="T62" fmla="*/ 1601 w 4237"/>
                <a:gd name="T63" fmla="*/ 780 h 3576"/>
                <a:gd name="T64" fmla="*/ 1406 w 4237"/>
                <a:gd name="T65" fmla="*/ 773 h 3576"/>
                <a:gd name="T66" fmla="*/ 1378 w 4237"/>
                <a:gd name="T67" fmla="*/ 710 h 3576"/>
                <a:gd name="T68" fmla="*/ 1287 w 4237"/>
                <a:gd name="T69" fmla="*/ 557 h 3576"/>
                <a:gd name="T70" fmla="*/ 1253 w 4237"/>
                <a:gd name="T71" fmla="*/ 411 h 3576"/>
                <a:gd name="T72" fmla="*/ 1065 w 4237"/>
                <a:gd name="T73" fmla="*/ 390 h 3576"/>
                <a:gd name="T74" fmla="*/ 780 w 4237"/>
                <a:gd name="T75" fmla="*/ 293 h 3576"/>
                <a:gd name="T76" fmla="*/ 752 w 4237"/>
                <a:gd name="T77" fmla="*/ 21 h 3576"/>
                <a:gd name="T78" fmla="*/ 522 w 4237"/>
                <a:gd name="T79" fmla="*/ 49 h 3576"/>
                <a:gd name="T80" fmla="*/ 571 w 4237"/>
                <a:gd name="T81" fmla="*/ 286 h 3576"/>
                <a:gd name="T82" fmla="*/ 501 w 4237"/>
                <a:gd name="T83" fmla="*/ 439 h 3576"/>
                <a:gd name="T84" fmla="*/ 327 w 4237"/>
                <a:gd name="T85" fmla="*/ 592 h 3576"/>
                <a:gd name="T86" fmla="*/ 188 w 4237"/>
                <a:gd name="T87" fmla="*/ 703 h 3576"/>
                <a:gd name="T88" fmla="*/ 63 w 4237"/>
                <a:gd name="T89" fmla="*/ 877 h 3576"/>
                <a:gd name="T90" fmla="*/ 432 w 4237"/>
                <a:gd name="T91" fmla="*/ 1399 h 3576"/>
                <a:gd name="T92" fmla="*/ 766 w 4237"/>
                <a:gd name="T93" fmla="*/ 1754 h 3576"/>
                <a:gd name="T94" fmla="*/ 1114 w 4237"/>
                <a:gd name="T95" fmla="*/ 2004 h 3576"/>
                <a:gd name="T96" fmla="*/ 1280 w 4237"/>
                <a:gd name="T97" fmla="*/ 2394 h 3576"/>
                <a:gd name="T98" fmla="*/ 1587 w 4237"/>
                <a:gd name="T99" fmla="*/ 2588 h 3576"/>
                <a:gd name="T100" fmla="*/ 2163 w 4237"/>
                <a:gd name="T101" fmla="*/ 3138 h 3576"/>
                <a:gd name="T102" fmla="*/ 2699 w 4237"/>
                <a:gd name="T103" fmla="*/ 3540 h 3576"/>
                <a:gd name="T104" fmla="*/ 3325 w 4237"/>
                <a:gd name="T105" fmla="*/ 3506 h 3576"/>
                <a:gd name="T106" fmla="*/ 3485 w 4237"/>
                <a:gd name="T107" fmla="*/ 3533 h 3576"/>
                <a:gd name="T108" fmla="*/ 3874 w 4237"/>
                <a:gd name="T109" fmla="*/ 3492 h 3576"/>
                <a:gd name="T110" fmla="*/ 3958 w 4237"/>
                <a:gd name="T111" fmla="*/ 3394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37" h="3576">
                  <a:moveTo>
                    <a:pt x="3993" y="3284"/>
                  </a:moveTo>
                  <a:lnTo>
                    <a:pt x="3993" y="3242"/>
                  </a:lnTo>
                  <a:lnTo>
                    <a:pt x="3993" y="3208"/>
                  </a:lnTo>
                  <a:lnTo>
                    <a:pt x="4006" y="3180"/>
                  </a:lnTo>
                  <a:lnTo>
                    <a:pt x="3993" y="3166"/>
                  </a:lnTo>
                  <a:lnTo>
                    <a:pt x="3979" y="3145"/>
                  </a:lnTo>
                  <a:lnTo>
                    <a:pt x="3972" y="3131"/>
                  </a:lnTo>
                  <a:lnTo>
                    <a:pt x="3972" y="3117"/>
                  </a:lnTo>
                  <a:lnTo>
                    <a:pt x="4020" y="3096"/>
                  </a:lnTo>
                  <a:lnTo>
                    <a:pt x="4034" y="3096"/>
                  </a:lnTo>
                  <a:lnTo>
                    <a:pt x="4041" y="3096"/>
                  </a:lnTo>
                  <a:lnTo>
                    <a:pt x="4076" y="3068"/>
                  </a:lnTo>
                  <a:lnTo>
                    <a:pt x="4139" y="3013"/>
                  </a:lnTo>
                  <a:lnTo>
                    <a:pt x="4160" y="3013"/>
                  </a:lnTo>
                  <a:lnTo>
                    <a:pt x="4187" y="2971"/>
                  </a:lnTo>
                  <a:lnTo>
                    <a:pt x="4152" y="2950"/>
                  </a:lnTo>
                  <a:lnTo>
                    <a:pt x="4160" y="2943"/>
                  </a:lnTo>
                  <a:lnTo>
                    <a:pt x="4187" y="2908"/>
                  </a:lnTo>
                  <a:lnTo>
                    <a:pt x="4229" y="2887"/>
                  </a:lnTo>
                  <a:lnTo>
                    <a:pt x="4236" y="2881"/>
                  </a:lnTo>
                  <a:lnTo>
                    <a:pt x="4201" y="2846"/>
                  </a:lnTo>
                  <a:lnTo>
                    <a:pt x="4229" y="2839"/>
                  </a:lnTo>
                  <a:lnTo>
                    <a:pt x="4236" y="2811"/>
                  </a:lnTo>
                  <a:lnTo>
                    <a:pt x="4201" y="2783"/>
                  </a:lnTo>
                  <a:lnTo>
                    <a:pt x="4194" y="2755"/>
                  </a:lnTo>
                  <a:lnTo>
                    <a:pt x="4208" y="2741"/>
                  </a:lnTo>
                  <a:lnTo>
                    <a:pt x="4201" y="2679"/>
                  </a:lnTo>
                  <a:lnTo>
                    <a:pt x="4194" y="2672"/>
                  </a:lnTo>
                  <a:lnTo>
                    <a:pt x="4187" y="2637"/>
                  </a:lnTo>
                  <a:lnTo>
                    <a:pt x="4173" y="2595"/>
                  </a:lnTo>
                  <a:lnTo>
                    <a:pt x="4160" y="2574"/>
                  </a:lnTo>
                  <a:lnTo>
                    <a:pt x="4097" y="2519"/>
                  </a:lnTo>
                  <a:lnTo>
                    <a:pt x="4076" y="2484"/>
                  </a:lnTo>
                  <a:lnTo>
                    <a:pt x="4069" y="2463"/>
                  </a:lnTo>
                  <a:lnTo>
                    <a:pt x="4041" y="2456"/>
                  </a:lnTo>
                  <a:lnTo>
                    <a:pt x="4027" y="2442"/>
                  </a:lnTo>
                  <a:lnTo>
                    <a:pt x="4027" y="2421"/>
                  </a:lnTo>
                  <a:lnTo>
                    <a:pt x="4020" y="2414"/>
                  </a:lnTo>
                  <a:lnTo>
                    <a:pt x="4006" y="2421"/>
                  </a:lnTo>
                  <a:lnTo>
                    <a:pt x="3965" y="2428"/>
                  </a:lnTo>
                  <a:lnTo>
                    <a:pt x="3902" y="2408"/>
                  </a:lnTo>
                  <a:lnTo>
                    <a:pt x="3895" y="2380"/>
                  </a:lnTo>
                  <a:lnTo>
                    <a:pt x="3846" y="2408"/>
                  </a:lnTo>
                  <a:lnTo>
                    <a:pt x="3826" y="2387"/>
                  </a:lnTo>
                  <a:lnTo>
                    <a:pt x="3805" y="2366"/>
                  </a:lnTo>
                  <a:lnTo>
                    <a:pt x="3791" y="2359"/>
                  </a:lnTo>
                  <a:lnTo>
                    <a:pt x="3777" y="2331"/>
                  </a:lnTo>
                  <a:lnTo>
                    <a:pt x="3749" y="2282"/>
                  </a:lnTo>
                  <a:lnTo>
                    <a:pt x="3714" y="2310"/>
                  </a:lnTo>
                  <a:lnTo>
                    <a:pt x="3679" y="2289"/>
                  </a:lnTo>
                  <a:lnTo>
                    <a:pt x="3638" y="2254"/>
                  </a:lnTo>
                  <a:lnTo>
                    <a:pt x="3603" y="2268"/>
                  </a:lnTo>
                  <a:lnTo>
                    <a:pt x="3610" y="2296"/>
                  </a:lnTo>
                  <a:lnTo>
                    <a:pt x="3561" y="2324"/>
                  </a:lnTo>
                  <a:lnTo>
                    <a:pt x="3512" y="2352"/>
                  </a:lnTo>
                  <a:lnTo>
                    <a:pt x="3499" y="2380"/>
                  </a:lnTo>
                  <a:lnTo>
                    <a:pt x="3408" y="2331"/>
                  </a:lnTo>
                  <a:lnTo>
                    <a:pt x="3408" y="2324"/>
                  </a:lnTo>
                  <a:lnTo>
                    <a:pt x="3380" y="2282"/>
                  </a:lnTo>
                  <a:lnTo>
                    <a:pt x="3366" y="2268"/>
                  </a:lnTo>
                  <a:lnTo>
                    <a:pt x="3353" y="2268"/>
                  </a:lnTo>
                  <a:lnTo>
                    <a:pt x="3346" y="2268"/>
                  </a:lnTo>
                  <a:lnTo>
                    <a:pt x="3290" y="2227"/>
                  </a:lnTo>
                  <a:lnTo>
                    <a:pt x="3234" y="2199"/>
                  </a:lnTo>
                  <a:lnTo>
                    <a:pt x="3206" y="2199"/>
                  </a:lnTo>
                  <a:lnTo>
                    <a:pt x="3193" y="2234"/>
                  </a:lnTo>
                  <a:lnTo>
                    <a:pt x="3179" y="2234"/>
                  </a:lnTo>
                  <a:lnTo>
                    <a:pt x="3158" y="2220"/>
                  </a:lnTo>
                  <a:lnTo>
                    <a:pt x="3151" y="2192"/>
                  </a:lnTo>
                  <a:lnTo>
                    <a:pt x="3151" y="2136"/>
                  </a:lnTo>
                  <a:lnTo>
                    <a:pt x="3144" y="2122"/>
                  </a:lnTo>
                  <a:lnTo>
                    <a:pt x="3179" y="2053"/>
                  </a:lnTo>
                  <a:lnTo>
                    <a:pt x="3172" y="2032"/>
                  </a:lnTo>
                  <a:lnTo>
                    <a:pt x="3137" y="1997"/>
                  </a:lnTo>
                  <a:lnTo>
                    <a:pt x="3123" y="2004"/>
                  </a:lnTo>
                  <a:lnTo>
                    <a:pt x="3081" y="1962"/>
                  </a:lnTo>
                  <a:lnTo>
                    <a:pt x="3047" y="1948"/>
                  </a:lnTo>
                  <a:lnTo>
                    <a:pt x="3039" y="1955"/>
                  </a:lnTo>
                  <a:lnTo>
                    <a:pt x="3019" y="1934"/>
                  </a:lnTo>
                  <a:lnTo>
                    <a:pt x="2942" y="1893"/>
                  </a:lnTo>
                  <a:lnTo>
                    <a:pt x="2880" y="1865"/>
                  </a:lnTo>
                  <a:lnTo>
                    <a:pt x="2720" y="1774"/>
                  </a:lnTo>
                  <a:lnTo>
                    <a:pt x="2720" y="1809"/>
                  </a:lnTo>
                  <a:lnTo>
                    <a:pt x="2699" y="1823"/>
                  </a:lnTo>
                  <a:lnTo>
                    <a:pt x="2685" y="1823"/>
                  </a:lnTo>
                  <a:lnTo>
                    <a:pt x="2629" y="1788"/>
                  </a:lnTo>
                  <a:lnTo>
                    <a:pt x="2629" y="1774"/>
                  </a:lnTo>
                  <a:lnTo>
                    <a:pt x="2594" y="1733"/>
                  </a:lnTo>
                  <a:lnTo>
                    <a:pt x="2587" y="1698"/>
                  </a:lnTo>
                  <a:lnTo>
                    <a:pt x="2587" y="1663"/>
                  </a:lnTo>
                  <a:lnTo>
                    <a:pt x="2587" y="1635"/>
                  </a:lnTo>
                  <a:lnTo>
                    <a:pt x="2594" y="1628"/>
                  </a:lnTo>
                  <a:lnTo>
                    <a:pt x="2601" y="1580"/>
                  </a:lnTo>
                  <a:lnTo>
                    <a:pt x="2601" y="1573"/>
                  </a:lnTo>
                  <a:lnTo>
                    <a:pt x="2622" y="1580"/>
                  </a:lnTo>
                  <a:lnTo>
                    <a:pt x="2678" y="1538"/>
                  </a:lnTo>
                  <a:lnTo>
                    <a:pt x="2699" y="1475"/>
                  </a:lnTo>
                  <a:lnTo>
                    <a:pt x="2692" y="1447"/>
                  </a:lnTo>
                  <a:lnTo>
                    <a:pt x="2761" y="1461"/>
                  </a:lnTo>
                  <a:lnTo>
                    <a:pt x="2831" y="1510"/>
                  </a:lnTo>
                  <a:lnTo>
                    <a:pt x="2852" y="1496"/>
                  </a:lnTo>
                  <a:lnTo>
                    <a:pt x="2921" y="1538"/>
                  </a:lnTo>
                  <a:lnTo>
                    <a:pt x="2942" y="1559"/>
                  </a:lnTo>
                  <a:lnTo>
                    <a:pt x="2956" y="1566"/>
                  </a:lnTo>
                  <a:lnTo>
                    <a:pt x="3005" y="1538"/>
                  </a:lnTo>
                  <a:lnTo>
                    <a:pt x="3019" y="1559"/>
                  </a:lnTo>
                  <a:lnTo>
                    <a:pt x="3047" y="1559"/>
                  </a:lnTo>
                  <a:lnTo>
                    <a:pt x="3088" y="1503"/>
                  </a:lnTo>
                  <a:lnTo>
                    <a:pt x="3081" y="1489"/>
                  </a:lnTo>
                  <a:lnTo>
                    <a:pt x="3137" y="1475"/>
                  </a:lnTo>
                  <a:lnTo>
                    <a:pt x="3116" y="1461"/>
                  </a:lnTo>
                  <a:lnTo>
                    <a:pt x="3172" y="1447"/>
                  </a:lnTo>
                  <a:lnTo>
                    <a:pt x="3151" y="1434"/>
                  </a:lnTo>
                  <a:lnTo>
                    <a:pt x="3095" y="1378"/>
                  </a:lnTo>
                  <a:lnTo>
                    <a:pt x="3109" y="1364"/>
                  </a:lnTo>
                  <a:lnTo>
                    <a:pt x="3095" y="1350"/>
                  </a:lnTo>
                  <a:lnTo>
                    <a:pt x="3047" y="1336"/>
                  </a:lnTo>
                  <a:lnTo>
                    <a:pt x="3005" y="1294"/>
                  </a:lnTo>
                  <a:lnTo>
                    <a:pt x="2949" y="1246"/>
                  </a:lnTo>
                  <a:lnTo>
                    <a:pt x="2942" y="1232"/>
                  </a:lnTo>
                  <a:lnTo>
                    <a:pt x="2928" y="1134"/>
                  </a:lnTo>
                  <a:lnTo>
                    <a:pt x="2880" y="1107"/>
                  </a:lnTo>
                  <a:lnTo>
                    <a:pt x="2845" y="1086"/>
                  </a:lnTo>
                  <a:lnTo>
                    <a:pt x="2831" y="1079"/>
                  </a:lnTo>
                  <a:lnTo>
                    <a:pt x="2796" y="1051"/>
                  </a:lnTo>
                  <a:lnTo>
                    <a:pt x="2852" y="1009"/>
                  </a:lnTo>
                  <a:lnTo>
                    <a:pt x="2866" y="974"/>
                  </a:lnTo>
                  <a:lnTo>
                    <a:pt x="2859" y="954"/>
                  </a:lnTo>
                  <a:lnTo>
                    <a:pt x="2824" y="947"/>
                  </a:lnTo>
                  <a:lnTo>
                    <a:pt x="2747" y="870"/>
                  </a:lnTo>
                  <a:lnTo>
                    <a:pt x="2782" y="821"/>
                  </a:lnTo>
                  <a:lnTo>
                    <a:pt x="2810" y="821"/>
                  </a:lnTo>
                  <a:lnTo>
                    <a:pt x="2845" y="787"/>
                  </a:lnTo>
                  <a:lnTo>
                    <a:pt x="2831" y="780"/>
                  </a:lnTo>
                  <a:lnTo>
                    <a:pt x="2845" y="724"/>
                  </a:lnTo>
                  <a:lnTo>
                    <a:pt x="2824" y="710"/>
                  </a:lnTo>
                  <a:lnTo>
                    <a:pt x="2817" y="682"/>
                  </a:lnTo>
                  <a:lnTo>
                    <a:pt x="2810" y="655"/>
                  </a:lnTo>
                  <a:lnTo>
                    <a:pt x="2824" y="668"/>
                  </a:lnTo>
                  <a:lnTo>
                    <a:pt x="2831" y="648"/>
                  </a:lnTo>
                  <a:lnTo>
                    <a:pt x="2845" y="592"/>
                  </a:lnTo>
                  <a:lnTo>
                    <a:pt x="2866" y="578"/>
                  </a:lnTo>
                  <a:lnTo>
                    <a:pt x="2866" y="550"/>
                  </a:lnTo>
                  <a:lnTo>
                    <a:pt x="2928" y="571"/>
                  </a:lnTo>
                  <a:lnTo>
                    <a:pt x="2963" y="578"/>
                  </a:lnTo>
                  <a:lnTo>
                    <a:pt x="3012" y="557"/>
                  </a:lnTo>
                  <a:lnTo>
                    <a:pt x="3039" y="585"/>
                  </a:lnTo>
                  <a:lnTo>
                    <a:pt x="3095" y="571"/>
                  </a:lnTo>
                  <a:lnTo>
                    <a:pt x="3137" y="578"/>
                  </a:lnTo>
                  <a:lnTo>
                    <a:pt x="3186" y="550"/>
                  </a:lnTo>
                  <a:lnTo>
                    <a:pt x="3193" y="543"/>
                  </a:lnTo>
                  <a:lnTo>
                    <a:pt x="3206" y="481"/>
                  </a:lnTo>
                  <a:lnTo>
                    <a:pt x="3220" y="439"/>
                  </a:lnTo>
                  <a:lnTo>
                    <a:pt x="3220" y="425"/>
                  </a:lnTo>
                  <a:lnTo>
                    <a:pt x="3172" y="411"/>
                  </a:lnTo>
                  <a:lnTo>
                    <a:pt x="3172" y="418"/>
                  </a:lnTo>
                  <a:lnTo>
                    <a:pt x="3123" y="376"/>
                  </a:lnTo>
                  <a:lnTo>
                    <a:pt x="3123" y="348"/>
                  </a:lnTo>
                  <a:lnTo>
                    <a:pt x="3137" y="321"/>
                  </a:lnTo>
                  <a:lnTo>
                    <a:pt x="3095" y="286"/>
                  </a:lnTo>
                  <a:lnTo>
                    <a:pt x="3039" y="244"/>
                  </a:lnTo>
                  <a:lnTo>
                    <a:pt x="3019" y="216"/>
                  </a:lnTo>
                  <a:lnTo>
                    <a:pt x="2991" y="216"/>
                  </a:lnTo>
                  <a:lnTo>
                    <a:pt x="2963" y="258"/>
                  </a:lnTo>
                  <a:lnTo>
                    <a:pt x="2859" y="230"/>
                  </a:lnTo>
                  <a:lnTo>
                    <a:pt x="2866" y="279"/>
                  </a:lnTo>
                  <a:lnTo>
                    <a:pt x="2831" y="327"/>
                  </a:lnTo>
                  <a:lnTo>
                    <a:pt x="2852" y="348"/>
                  </a:lnTo>
                  <a:lnTo>
                    <a:pt x="2817" y="397"/>
                  </a:lnTo>
                  <a:lnTo>
                    <a:pt x="2789" y="418"/>
                  </a:lnTo>
                  <a:lnTo>
                    <a:pt x="2761" y="390"/>
                  </a:lnTo>
                  <a:lnTo>
                    <a:pt x="2720" y="446"/>
                  </a:lnTo>
                  <a:lnTo>
                    <a:pt x="2650" y="474"/>
                  </a:lnTo>
                  <a:lnTo>
                    <a:pt x="2615" y="460"/>
                  </a:lnTo>
                  <a:lnTo>
                    <a:pt x="2601" y="446"/>
                  </a:lnTo>
                  <a:lnTo>
                    <a:pt x="2587" y="446"/>
                  </a:lnTo>
                  <a:lnTo>
                    <a:pt x="2580" y="481"/>
                  </a:lnTo>
                  <a:lnTo>
                    <a:pt x="2469" y="481"/>
                  </a:lnTo>
                  <a:lnTo>
                    <a:pt x="2427" y="515"/>
                  </a:lnTo>
                  <a:lnTo>
                    <a:pt x="2372" y="488"/>
                  </a:lnTo>
                  <a:lnTo>
                    <a:pt x="2351" y="508"/>
                  </a:lnTo>
                  <a:lnTo>
                    <a:pt x="2372" y="606"/>
                  </a:lnTo>
                  <a:lnTo>
                    <a:pt x="2337" y="613"/>
                  </a:lnTo>
                  <a:lnTo>
                    <a:pt x="2323" y="620"/>
                  </a:lnTo>
                  <a:lnTo>
                    <a:pt x="2253" y="675"/>
                  </a:lnTo>
                  <a:lnTo>
                    <a:pt x="2198" y="675"/>
                  </a:lnTo>
                  <a:lnTo>
                    <a:pt x="2177" y="675"/>
                  </a:lnTo>
                  <a:lnTo>
                    <a:pt x="2177" y="717"/>
                  </a:lnTo>
                  <a:lnTo>
                    <a:pt x="2135" y="724"/>
                  </a:lnTo>
                  <a:lnTo>
                    <a:pt x="2128" y="724"/>
                  </a:lnTo>
                  <a:lnTo>
                    <a:pt x="2073" y="745"/>
                  </a:lnTo>
                  <a:lnTo>
                    <a:pt x="2128" y="807"/>
                  </a:lnTo>
                  <a:lnTo>
                    <a:pt x="2100" y="835"/>
                  </a:lnTo>
                  <a:lnTo>
                    <a:pt x="2073" y="821"/>
                  </a:lnTo>
                  <a:lnTo>
                    <a:pt x="2059" y="842"/>
                  </a:lnTo>
                  <a:lnTo>
                    <a:pt x="1996" y="877"/>
                  </a:lnTo>
                  <a:lnTo>
                    <a:pt x="1975" y="856"/>
                  </a:lnTo>
                  <a:lnTo>
                    <a:pt x="1961" y="815"/>
                  </a:lnTo>
                  <a:lnTo>
                    <a:pt x="1913" y="821"/>
                  </a:lnTo>
                  <a:lnTo>
                    <a:pt x="1926" y="849"/>
                  </a:lnTo>
                  <a:lnTo>
                    <a:pt x="1906" y="905"/>
                  </a:lnTo>
                  <a:lnTo>
                    <a:pt x="1913" y="933"/>
                  </a:lnTo>
                  <a:lnTo>
                    <a:pt x="1906" y="954"/>
                  </a:lnTo>
                  <a:lnTo>
                    <a:pt x="1899" y="954"/>
                  </a:lnTo>
                  <a:lnTo>
                    <a:pt x="1850" y="982"/>
                  </a:lnTo>
                  <a:lnTo>
                    <a:pt x="1809" y="1002"/>
                  </a:lnTo>
                  <a:lnTo>
                    <a:pt x="1768" y="1044"/>
                  </a:lnTo>
                  <a:lnTo>
                    <a:pt x="1760" y="1037"/>
                  </a:lnTo>
                  <a:lnTo>
                    <a:pt x="1747" y="982"/>
                  </a:lnTo>
                  <a:lnTo>
                    <a:pt x="1747" y="954"/>
                  </a:lnTo>
                  <a:lnTo>
                    <a:pt x="1712" y="967"/>
                  </a:lnTo>
                  <a:lnTo>
                    <a:pt x="1698" y="954"/>
                  </a:lnTo>
                  <a:lnTo>
                    <a:pt x="1670" y="974"/>
                  </a:lnTo>
                  <a:lnTo>
                    <a:pt x="1670" y="967"/>
                  </a:lnTo>
                  <a:lnTo>
                    <a:pt x="1635" y="967"/>
                  </a:lnTo>
                  <a:lnTo>
                    <a:pt x="1663" y="947"/>
                  </a:lnTo>
                  <a:lnTo>
                    <a:pt x="1670" y="905"/>
                  </a:lnTo>
                  <a:lnTo>
                    <a:pt x="1649" y="905"/>
                  </a:lnTo>
                  <a:lnTo>
                    <a:pt x="1587" y="912"/>
                  </a:lnTo>
                  <a:lnTo>
                    <a:pt x="1580" y="842"/>
                  </a:lnTo>
                  <a:lnTo>
                    <a:pt x="1607" y="835"/>
                  </a:lnTo>
                  <a:lnTo>
                    <a:pt x="1601" y="815"/>
                  </a:lnTo>
                  <a:lnTo>
                    <a:pt x="1580" y="807"/>
                  </a:lnTo>
                  <a:lnTo>
                    <a:pt x="1601" y="780"/>
                  </a:lnTo>
                  <a:lnTo>
                    <a:pt x="1587" y="759"/>
                  </a:lnTo>
                  <a:lnTo>
                    <a:pt x="1545" y="745"/>
                  </a:lnTo>
                  <a:lnTo>
                    <a:pt x="1545" y="759"/>
                  </a:lnTo>
                  <a:lnTo>
                    <a:pt x="1482" y="801"/>
                  </a:lnTo>
                  <a:lnTo>
                    <a:pt x="1454" y="759"/>
                  </a:lnTo>
                  <a:lnTo>
                    <a:pt x="1447" y="759"/>
                  </a:lnTo>
                  <a:lnTo>
                    <a:pt x="1406" y="773"/>
                  </a:lnTo>
                  <a:lnTo>
                    <a:pt x="1392" y="773"/>
                  </a:lnTo>
                  <a:lnTo>
                    <a:pt x="1378" y="752"/>
                  </a:lnTo>
                  <a:lnTo>
                    <a:pt x="1413" y="752"/>
                  </a:lnTo>
                  <a:lnTo>
                    <a:pt x="1392" y="738"/>
                  </a:lnTo>
                  <a:lnTo>
                    <a:pt x="1378" y="724"/>
                  </a:lnTo>
                  <a:lnTo>
                    <a:pt x="1357" y="717"/>
                  </a:lnTo>
                  <a:lnTo>
                    <a:pt x="1378" y="710"/>
                  </a:lnTo>
                  <a:lnTo>
                    <a:pt x="1357" y="689"/>
                  </a:lnTo>
                  <a:lnTo>
                    <a:pt x="1343" y="668"/>
                  </a:lnTo>
                  <a:lnTo>
                    <a:pt x="1357" y="648"/>
                  </a:lnTo>
                  <a:lnTo>
                    <a:pt x="1357" y="613"/>
                  </a:lnTo>
                  <a:lnTo>
                    <a:pt x="1343" y="613"/>
                  </a:lnTo>
                  <a:lnTo>
                    <a:pt x="1308" y="592"/>
                  </a:lnTo>
                  <a:lnTo>
                    <a:pt x="1287" y="557"/>
                  </a:lnTo>
                  <a:lnTo>
                    <a:pt x="1308" y="529"/>
                  </a:lnTo>
                  <a:lnTo>
                    <a:pt x="1294" y="508"/>
                  </a:lnTo>
                  <a:lnTo>
                    <a:pt x="1287" y="488"/>
                  </a:lnTo>
                  <a:lnTo>
                    <a:pt x="1294" y="474"/>
                  </a:lnTo>
                  <a:lnTo>
                    <a:pt x="1308" y="460"/>
                  </a:lnTo>
                  <a:lnTo>
                    <a:pt x="1274" y="446"/>
                  </a:lnTo>
                  <a:lnTo>
                    <a:pt x="1253" y="411"/>
                  </a:lnTo>
                  <a:lnTo>
                    <a:pt x="1225" y="383"/>
                  </a:lnTo>
                  <a:lnTo>
                    <a:pt x="1162" y="355"/>
                  </a:lnTo>
                  <a:lnTo>
                    <a:pt x="1141" y="397"/>
                  </a:lnTo>
                  <a:lnTo>
                    <a:pt x="1120" y="390"/>
                  </a:lnTo>
                  <a:lnTo>
                    <a:pt x="1114" y="411"/>
                  </a:lnTo>
                  <a:lnTo>
                    <a:pt x="1079" y="383"/>
                  </a:lnTo>
                  <a:lnTo>
                    <a:pt x="1065" y="390"/>
                  </a:lnTo>
                  <a:lnTo>
                    <a:pt x="1030" y="397"/>
                  </a:lnTo>
                  <a:lnTo>
                    <a:pt x="988" y="418"/>
                  </a:lnTo>
                  <a:lnTo>
                    <a:pt x="953" y="425"/>
                  </a:lnTo>
                  <a:lnTo>
                    <a:pt x="919" y="383"/>
                  </a:lnTo>
                  <a:lnTo>
                    <a:pt x="814" y="342"/>
                  </a:lnTo>
                  <a:lnTo>
                    <a:pt x="821" y="314"/>
                  </a:lnTo>
                  <a:lnTo>
                    <a:pt x="780" y="293"/>
                  </a:lnTo>
                  <a:lnTo>
                    <a:pt x="814" y="251"/>
                  </a:lnTo>
                  <a:lnTo>
                    <a:pt x="835" y="244"/>
                  </a:lnTo>
                  <a:lnTo>
                    <a:pt x="856" y="223"/>
                  </a:lnTo>
                  <a:lnTo>
                    <a:pt x="877" y="181"/>
                  </a:lnTo>
                  <a:lnTo>
                    <a:pt x="877" y="167"/>
                  </a:lnTo>
                  <a:lnTo>
                    <a:pt x="793" y="133"/>
                  </a:lnTo>
                  <a:lnTo>
                    <a:pt x="752" y="21"/>
                  </a:lnTo>
                  <a:lnTo>
                    <a:pt x="731" y="15"/>
                  </a:lnTo>
                  <a:lnTo>
                    <a:pt x="661" y="0"/>
                  </a:lnTo>
                  <a:lnTo>
                    <a:pt x="606" y="28"/>
                  </a:lnTo>
                  <a:lnTo>
                    <a:pt x="592" y="70"/>
                  </a:lnTo>
                  <a:lnTo>
                    <a:pt x="585" y="98"/>
                  </a:lnTo>
                  <a:lnTo>
                    <a:pt x="536" y="35"/>
                  </a:lnTo>
                  <a:lnTo>
                    <a:pt x="522" y="49"/>
                  </a:lnTo>
                  <a:lnTo>
                    <a:pt x="487" y="119"/>
                  </a:lnTo>
                  <a:lnTo>
                    <a:pt x="515" y="133"/>
                  </a:lnTo>
                  <a:lnTo>
                    <a:pt x="550" y="161"/>
                  </a:lnTo>
                  <a:lnTo>
                    <a:pt x="550" y="181"/>
                  </a:lnTo>
                  <a:lnTo>
                    <a:pt x="606" y="209"/>
                  </a:lnTo>
                  <a:lnTo>
                    <a:pt x="592" y="230"/>
                  </a:lnTo>
                  <a:lnTo>
                    <a:pt x="571" y="286"/>
                  </a:lnTo>
                  <a:lnTo>
                    <a:pt x="536" y="286"/>
                  </a:lnTo>
                  <a:lnTo>
                    <a:pt x="550" y="355"/>
                  </a:lnTo>
                  <a:lnTo>
                    <a:pt x="585" y="376"/>
                  </a:lnTo>
                  <a:lnTo>
                    <a:pt x="585" y="425"/>
                  </a:lnTo>
                  <a:lnTo>
                    <a:pt x="571" y="439"/>
                  </a:lnTo>
                  <a:lnTo>
                    <a:pt x="550" y="453"/>
                  </a:lnTo>
                  <a:lnTo>
                    <a:pt x="501" y="439"/>
                  </a:lnTo>
                  <a:lnTo>
                    <a:pt x="494" y="453"/>
                  </a:lnTo>
                  <a:lnTo>
                    <a:pt x="467" y="508"/>
                  </a:lnTo>
                  <a:lnTo>
                    <a:pt x="432" y="508"/>
                  </a:lnTo>
                  <a:lnTo>
                    <a:pt x="376" y="529"/>
                  </a:lnTo>
                  <a:lnTo>
                    <a:pt x="390" y="550"/>
                  </a:lnTo>
                  <a:lnTo>
                    <a:pt x="355" y="578"/>
                  </a:lnTo>
                  <a:lnTo>
                    <a:pt x="327" y="592"/>
                  </a:lnTo>
                  <a:lnTo>
                    <a:pt x="300" y="592"/>
                  </a:lnTo>
                  <a:lnTo>
                    <a:pt x="272" y="613"/>
                  </a:lnTo>
                  <a:lnTo>
                    <a:pt x="244" y="592"/>
                  </a:lnTo>
                  <a:lnTo>
                    <a:pt x="209" y="606"/>
                  </a:lnTo>
                  <a:lnTo>
                    <a:pt x="223" y="640"/>
                  </a:lnTo>
                  <a:lnTo>
                    <a:pt x="223" y="648"/>
                  </a:lnTo>
                  <a:lnTo>
                    <a:pt x="188" y="703"/>
                  </a:lnTo>
                  <a:lnTo>
                    <a:pt x="202" y="717"/>
                  </a:lnTo>
                  <a:lnTo>
                    <a:pt x="223" y="745"/>
                  </a:lnTo>
                  <a:lnTo>
                    <a:pt x="272" y="773"/>
                  </a:lnTo>
                  <a:lnTo>
                    <a:pt x="272" y="884"/>
                  </a:lnTo>
                  <a:lnTo>
                    <a:pt x="161" y="877"/>
                  </a:lnTo>
                  <a:lnTo>
                    <a:pt x="112" y="884"/>
                  </a:lnTo>
                  <a:lnTo>
                    <a:pt x="63" y="877"/>
                  </a:lnTo>
                  <a:lnTo>
                    <a:pt x="49" y="912"/>
                  </a:lnTo>
                  <a:lnTo>
                    <a:pt x="7" y="954"/>
                  </a:lnTo>
                  <a:lnTo>
                    <a:pt x="0" y="1009"/>
                  </a:lnTo>
                  <a:lnTo>
                    <a:pt x="202" y="1128"/>
                  </a:lnTo>
                  <a:lnTo>
                    <a:pt x="300" y="1197"/>
                  </a:lnTo>
                  <a:lnTo>
                    <a:pt x="397" y="1315"/>
                  </a:lnTo>
                  <a:lnTo>
                    <a:pt x="432" y="1399"/>
                  </a:lnTo>
                  <a:lnTo>
                    <a:pt x="473" y="1461"/>
                  </a:lnTo>
                  <a:lnTo>
                    <a:pt x="467" y="1496"/>
                  </a:lnTo>
                  <a:lnTo>
                    <a:pt x="536" y="1607"/>
                  </a:lnTo>
                  <a:lnTo>
                    <a:pt x="599" y="1705"/>
                  </a:lnTo>
                  <a:lnTo>
                    <a:pt x="599" y="1719"/>
                  </a:lnTo>
                  <a:lnTo>
                    <a:pt x="647" y="1774"/>
                  </a:lnTo>
                  <a:lnTo>
                    <a:pt x="766" y="1754"/>
                  </a:lnTo>
                  <a:lnTo>
                    <a:pt x="849" y="1809"/>
                  </a:lnTo>
                  <a:lnTo>
                    <a:pt x="877" y="1851"/>
                  </a:lnTo>
                  <a:lnTo>
                    <a:pt x="919" y="1858"/>
                  </a:lnTo>
                  <a:lnTo>
                    <a:pt x="961" y="1893"/>
                  </a:lnTo>
                  <a:lnTo>
                    <a:pt x="981" y="1934"/>
                  </a:lnTo>
                  <a:lnTo>
                    <a:pt x="1009" y="1948"/>
                  </a:lnTo>
                  <a:lnTo>
                    <a:pt x="1114" y="2004"/>
                  </a:lnTo>
                  <a:lnTo>
                    <a:pt x="1141" y="2025"/>
                  </a:lnTo>
                  <a:lnTo>
                    <a:pt x="1162" y="2067"/>
                  </a:lnTo>
                  <a:lnTo>
                    <a:pt x="1204" y="2122"/>
                  </a:lnTo>
                  <a:lnTo>
                    <a:pt x="1246" y="2227"/>
                  </a:lnTo>
                  <a:lnTo>
                    <a:pt x="1274" y="2317"/>
                  </a:lnTo>
                  <a:lnTo>
                    <a:pt x="1260" y="2345"/>
                  </a:lnTo>
                  <a:lnTo>
                    <a:pt x="1280" y="2394"/>
                  </a:lnTo>
                  <a:lnTo>
                    <a:pt x="1274" y="2394"/>
                  </a:lnTo>
                  <a:lnTo>
                    <a:pt x="1287" y="2408"/>
                  </a:lnTo>
                  <a:lnTo>
                    <a:pt x="1308" y="2414"/>
                  </a:lnTo>
                  <a:lnTo>
                    <a:pt x="1378" y="2442"/>
                  </a:lnTo>
                  <a:lnTo>
                    <a:pt x="1441" y="2477"/>
                  </a:lnTo>
                  <a:lnTo>
                    <a:pt x="1510" y="2519"/>
                  </a:lnTo>
                  <a:lnTo>
                    <a:pt x="1587" y="2588"/>
                  </a:lnTo>
                  <a:lnTo>
                    <a:pt x="1705" y="2721"/>
                  </a:lnTo>
                  <a:lnTo>
                    <a:pt x="1809" y="2867"/>
                  </a:lnTo>
                  <a:lnTo>
                    <a:pt x="1933" y="3054"/>
                  </a:lnTo>
                  <a:lnTo>
                    <a:pt x="1940" y="3054"/>
                  </a:lnTo>
                  <a:lnTo>
                    <a:pt x="1947" y="3041"/>
                  </a:lnTo>
                  <a:lnTo>
                    <a:pt x="2010" y="3033"/>
                  </a:lnTo>
                  <a:lnTo>
                    <a:pt x="2163" y="3138"/>
                  </a:lnTo>
                  <a:lnTo>
                    <a:pt x="2177" y="3117"/>
                  </a:lnTo>
                  <a:lnTo>
                    <a:pt x="2309" y="3131"/>
                  </a:lnTo>
                  <a:lnTo>
                    <a:pt x="2407" y="3187"/>
                  </a:lnTo>
                  <a:lnTo>
                    <a:pt x="2518" y="3298"/>
                  </a:lnTo>
                  <a:lnTo>
                    <a:pt x="2601" y="3492"/>
                  </a:lnTo>
                  <a:lnTo>
                    <a:pt x="2629" y="3533"/>
                  </a:lnTo>
                  <a:lnTo>
                    <a:pt x="2699" y="3540"/>
                  </a:lnTo>
                  <a:lnTo>
                    <a:pt x="2775" y="3464"/>
                  </a:lnTo>
                  <a:lnTo>
                    <a:pt x="2886" y="3408"/>
                  </a:lnTo>
                  <a:lnTo>
                    <a:pt x="2977" y="3401"/>
                  </a:lnTo>
                  <a:lnTo>
                    <a:pt x="3012" y="3375"/>
                  </a:lnTo>
                  <a:lnTo>
                    <a:pt x="3172" y="3408"/>
                  </a:lnTo>
                  <a:lnTo>
                    <a:pt x="3214" y="3436"/>
                  </a:lnTo>
                  <a:lnTo>
                    <a:pt x="3325" y="3506"/>
                  </a:lnTo>
                  <a:lnTo>
                    <a:pt x="3346" y="3506"/>
                  </a:lnTo>
                  <a:lnTo>
                    <a:pt x="3380" y="3533"/>
                  </a:lnTo>
                  <a:lnTo>
                    <a:pt x="3387" y="3540"/>
                  </a:lnTo>
                  <a:lnTo>
                    <a:pt x="3443" y="3561"/>
                  </a:lnTo>
                  <a:lnTo>
                    <a:pt x="3485" y="3575"/>
                  </a:lnTo>
                  <a:lnTo>
                    <a:pt x="3520" y="3575"/>
                  </a:lnTo>
                  <a:lnTo>
                    <a:pt x="3485" y="3533"/>
                  </a:lnTo>
                  <a:lnTo>
                    <a:pt x="3506" y="3492"/>
                  </a:lnTo>
                  <a:lnTo>
                    <a:pt x="3582" y="3457"/>
                  </a:lnTo>
                  <a:lnTo>
                    <a:pt x="3679" y="3492"/>
                  </a:lnTo>
                  <a:lnTo>
                    <a:pt x="3714" y="3471"/>
                  </a:lnTo>
                  <a:lnTo>
                    <a:pt x="3805" y="3540"/>
                  </a:lnTo>
                  <a:lnTo>
                    <a:pt x="3826" y="3499"/>
                  </a:lnTo>
                  <a:lnTo>
                    <a:pt x="3874" y="3492"/>
                  </a:lnTo>
                  <a:lnTo>
                    <a:pt x="3902" y="3492"/>
                  </a:lnTo>
                  <a:lnTo>
                    <a:pt x="3923" y="3471"/>
                  </a:lnTo>
                  <a:lnTo>
                    <a:pt x="3923" y="3457"/>
                  </a:lnTo>
                  <a:lnTo>
                    <a:pt x="3937" y="3457"/>
                  </a:lnTo>
                  <a:lnTo>
                    <a:pt x="3909" y="3436"/>
                  </a:lnTo>
                  <a:lnTo>
                    <a:pt x="3909" y="3408"/>
                  </a:lnTo>
                  <a:lnTo>
                    <a:pt x="3958" y="3394"/>
                  </a:lnTo>
                  <a:lnTo>
                    <a:pt x="3972" y="3394"/>
                  </a:lnTo>
                  <a:lnTo>
                    <a:pt x="4020" y="3375"/>
                  </a:lnTo>
                  <a:lnTo>
                    <a:pt x="4020" y="3333"/>
                  </a:lnTo>
                  <a:lnTo>
                    <a:pt x="3993" y="328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6" name="Freeform 65">
              <a:extLst>
                <a:ext uri="{FF2B5EF4-FFF2-40B4-BE49-F238E27FC236}">
                  <a16:creationId xmlns:a16="http://schemas.microsoft.com/office/drawing/2014/main" id="{FE7A9AB0-F43C-2B4F-80EA-E471B7DC9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3844" y="7869456"/>
              <a:ext cx="14497" cy="6213"/>
            </a:xfrm>
            <a:custGeom>
              <a:avLst/>
              <a:gdLst>
                <a:gd name="T0" fmla="*/ 28 w 29"/>
                <a:gd name="T1" fmla="*/ 14 h 15"/>
                <a:gd name="T2" fmla="*/ 0 w 29"/>
                <a:gd name="T3" fmla="*/ 7 h 15"/>
                <a:gd name="T4" fmla="*/ 14 w 29"/>
                <a:gd name="T5" fmla="*/ 0 h 15"/>
                <a:gd name="T6" fmla="*/ 28 w 29"/>
                <a:gd name="T7" fmla="*/ 0 h 15"/>
                <a:gd name="T8" fmla="*/ 28 w 29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14"/>
                  </a:moveTo>
                  <a:lnTo>
                    <a:pt x="0" y="7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28" y="1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7" name="Freeform 66">
              <a:extLst>
                <a:ext uri="{FF2B5EF4-FFF2-40B4-BE49-F238E27FC236}">
                  <a16:creationId xmlns:a16="http://schemas.microsoft.com/office/drawing/2014/main" id="{E11036BC-9076-F142-B21F-64B982769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3319" y="8024798"/>
              <a:ext cx="10356" cy="16570"/>
            </a:xfrm>
            <a:custGeom>
              <a:avLst/>
              <a:gdLst>
                <a:gd name="T0" fmla="*/ 14 w 22"/>
                <a:gd name="T1" fmla="*/ 27 h 35"/>
                <a:gd name="T2" fmla="*/ 14 w 22"/>
                <a:gd name="T3" fmla="*/ 34 h 35"/>
                <a:gd name="T4" fmla="*/ 21 w 22"/>
                <a:gd name="T5" fmla="*/ 34 h 35"/>
                <a:gd name="T6" fmla="*/ 21 w 22"/>
                <a:gd name="T7" fmla="*/ 27 h 35"/>
                <a:gd name="T8" fmla="*/ 14 w 22"/>
                <a:gd name="T9" fmla="*/ 27 h 35"/>
                <a:gd name="T10" fmla="*/ 0 w 22"/>
                <a:gd name="T11" fmla="*/ 21 h 35"/>
                <a:gd name="T12" fmla="*/ 0 w 22"/>
                <a:gd name="T13" fmla="*/ 7 h 35"/>
                <a:gd name="T14" fmla="*/ 0 w 22"/>
                <a:gd name="T15" fmla="*/ 0 h 35"/>
                <a:gd name="T16" fmla="*/ 0 w 22"/>
                <a:gd name="T17" fmla="*/ 7 h 35"/>
                <a:gd name="T18" fmla="*/ 0 w 22"/>
                <a:gd name="T19" fmla="*/ 21 h 35"/>
                <a:gd name="T20" fmla="*/ 0 w 22"/>
                <a:gd name="T21" fmla="*/ 27 h 35"/>
                <a:gd name="T22" fmla="*/ 14 w 22"/>
                <a:gd name="T23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5">
                  <a:moveTo>
                    <a:pt x="14" y="27"/>
                  </a:moveTo>
                  <a:lnTo>
                    <a:pt x="14" y="34"/>
                  </a:lnTo>
                  <a:lnTo>
                    <a:pt x="21" y="34"/>
                  </a:lnTo>
                  <a:lnTo>
                    <a:pt x="21" y="27"/>
                  </a:lnTo>
                  <a:lnTo>
                    <a:pt x="14" y="27"/>
                  </a:lnTo>
                  <a:lnTo>
                    <a:pt x="0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4" y="27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8" name="Freeform 67">
              <a:extLst>
                <a:ext uri="{FF2B5EF4-FFF2-40B4-BE49-F238E27FC236}">
                  <a16:creationId xmlns:a16="http://schemas.microsoft.com/office/drawing/2014/main" id="{7F63AF46-1CBE-9F4E-B081-E361C3DA6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1141" y="8861581"/>
              <a:ext cx="39352" cy="60067"/>
            </a:xfrm>
            <a:custGeom>
              <a:avLst/>
              <a:gdLst>
                <a:gd name="T0" fmla="*/ 28 w 85"/>
                <a:gd name="T1" fmla="*/ 91 h 127"/>
                <a:gd name="T2" fmla="*/ 35 w 85"/>
                <a:gd name="T3" fmla="*/ 91 h 127"/>
                <a:gd name="T4" fmla="*/ 7 w 85"/>
                <a:gd name="T5" fmla="*/ 126 h 127"/>
                <a:gd name="T6" fmla="*/ 7 w 85"/>
                <a:gd name="T7" fmla="*/ 112 h 127"/>
                <a:gd name="T8" fmla="*/ 7 w 85"/>
                <a:gd name="T9" fmla="*/ 91 h 127"/>
                <a:gd name="T10" fmla="*/ 0 w 85"/>
                <a:gd name="T11" fmla="*/ 77 h 127"/>
                <a:gd name="T12" fmla="*/ 7 w 85"/>
                <a:gd name="T13" fmla="*/ 35 h 127"/>
                <a:gd name="T14" fmla="*/ 35 w 85"/>
                <a:gd name="T15" fmla="*/ 28 h 127"/>
                <a:gd name="T16" fmla="*/ 35 w 85"/>
                <a:gd name="T17" fmla="*/ 14 h 127"/>
                <a:gd name="T18" fmla="*/ 70 w 85"/>
                <a:gd name="T19" fmla="*/ 0 h 127"/>
                <a:gd name="T20" fmla="*/ 84 w 85"/>
                <a:gd name="T21" fmla="*/ 14 h 127"/>
                <a:gd name="T22" fmla="*/ 35 w 85"/>
                <a:gd name="T23" fmla="*/ 35 h 127"/>
                <a:gd name="T24" fmla="*/ 28 w 85"/>
                <a:gd name="T25" fmla="*/ 9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27">
                  <a:moveTo>
                    <a:pt x="28" y="91"/>
                  </a:moveTo>
                  <a:lnTo>
                    <a:pt x="35" y="91"/>
                  </a:lnTo>
                  <a:lnTo>
                    <a:pt x="7" y="126"/>
                  </a:lnTo>
                  <a:lnTo>
                    <a:pt x="7" y="112"/>
                  </a:lnTo>
                  <a:lnTo>
                    <a:pt x="7" y="91"/>
                  </a:lnTo>
                  <a:lnTo>
                    <a:pt x="0" y="77"/>
                  </a:lnTo>
                  <a:lnTo>
                    <a:pt x="7" y="35"/>
                  </a:lnTo>
                  <a:lnTo>
                    <a:pt x="35" y="28"/>
                  </a:lnTo>
                  <a:lnTo>
                    <a:pt x="35" y="14"/>
                  </a:lnTo>
                  <a:lnTo>
                    <a:pt x="70" y="0"/>
                  </a:lnTo>
                  <a:lnTo>
                    <a:pt x="84" y="14"/>
                  </a:lnTo>
                  <a:lnTo>
                    <a:pt x="35" y="35"/>
                  </a:lnTo>
                  <a:lnTo>
                    <a:pt x="28" y="91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39" name="Freeform 68">
              <a:extLst>
                <a:ext uri="{FF2B5EF4-FFF2-40B4-BE49-F238E27FC236}">
                  <a16:creationId xmlns:a16="http://schemas.microsoft.com/office/drawing/2014/main" id="{EA552549-73D3-884C-8C39-0A1724E21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6581" y="8851227"/>
              <a:ext cx="10356" cy="20712"/>
            </a:xfrm>
            <a:custGeom>
              <a:avLst/>
              <a:gdLst>
                <a:gd name="T0" fmla="*/ 21 w 22"/>
                <a:gd name="T1" fmla="*/ 0 h 42"/>
                <a:gd name="T2" fmla="*/ 21 w 22"/>
                <a:gd name="T3" fmla="*/ 7 h 42"/>
                <a:gd name="T4" fmla="*/ 7 w 22"/>
                <a:gd name="T5" fmla="*/ 41 h 42"/>
                <a:gd name="T6" fmla="*/ 0 w 22"/>
                <a:gd name="T7" fmla="*/ 34 h 42"/>
                <a:gd name="T8" fmla="*/ 21 w 2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2">
                  <a:moveTo>
                    <a:pt x="21" y="0"/>
                  </a:moveTo>
                  <a:lnTo>
                    <a:pt x="21" y="7"/>
                  </a:lnTo>
                  <a:lnTo>
                    <a:pt x="7" y="41"/>
                  </a:lnTo>
                  <a:lnTo>
                    <a:pt x="0" y="34"/>
                  </a:lnTo>
                  <a:lnTo>
                    <a:pt x="21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0" name="Freeform 69">
              <a:extLst>
                <a:ext uri="{FF2B5EF4-FFF2-40B4-BE49-F238E27FC236}">
                  <a16:creationId xmlns:a16="http://schemas.microsoft.com/office/drawing/2014/main" id="{FB453A0A-CE99-624F-BA20-BD86E5034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9844" y="8826371"/>
              <a:ext cx="14498" cy="6213"/>
            </a:xfrm>
            <a:custGeom>
              <a:avLst/>
              <a:gdLst>
                <a:gd name="T0" fmla="*/ 21 w 29"/>
                <a:gd name="T1" fmla="*/ 14 h 15"/>
                <a:gd name="T2" fmla="*/ 28 w 29"/>
                <a:gd name="T3" fmla="*/ 0 h 15"/>
                <a:gd name="T4" fmla="*/ 0 w 29"/>
                <a:gd name="T5" fmla="*/ 0 h 15"/>
                <a:gd name="T6" fmla="*/ 21 w 29"/>
                <a:gd name="T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5">
                  <a:moveTo>
                    <a:pt x="21" y="14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21" y="1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1" name="Freeform 70">
              <a:extLst>
                <a:ext uri="{FF2B5EF4-FFF2-40B4-BE49-F238E27FC236}">
                  <a16:creationId xmlns:a16="http://schemas.microsoft.com/office/drawing/2014/main" id="{1E64FB53-58A6-384E-A7DD-ACD4B3655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4636" y="8861581"/>
              <a:ext cx="4142" cy="2072"/>
            </a:xfrm>
            <a:custGeom>
              <a:avLst/>
              <a:gdLst>
                <a:gd name="T0" fmla="*/ 0 w 7"/>
                <a:gd name="T1" fmla="*/ 0 h 1"/>
                <a:gd name="T2" fmla="*/ 6 w 7"/>
                <a:gd name="T3" fmla="*/ 0 h 1"/>
                <a:gd name="T4" fmla="*/ 0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0"/>
                  </a:move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2" name="Freeform 71">
              <a:extLst>
                <a:ext uri="{FF2B5EF4-FFF2-40B4-BE49-F238E27FC236}">
                  <a16:creationId xmlns:a16="http://schemas.microsoft.com/office/drawing/2014/main" id="{7BDCA0AC-0028-3542-99FB-6F30D9424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5123" y="6104756"/>
              <a:ext cx="1062480" cy="1290385"/>
            </a:xfrm>
            <a:custGeom>
              <a:avLst/>
              <a:gdLst>
                <a:gd name="T0" fmla="*/ 0 w 2261"/>
                <a:gd name="T1" fmla="*/ 1698 h 2749"/>
                <a:gd name="T2" fmla="*/ 153 w 2261"/>
                <a:gd name="T3" fmla="*/ 1885 h 2749"/>
                <a:gd name="T4" fmla="*/ 97 w 2261"/>
                <a:gd name="T5" fmla="*/ 2018 h 2749"/>
                <a:gd name="T6" fmla="*/ 306 w 2261"/>
                <a:gd name="T7" fmla="*/ 2101 h 2749"/>
                <a:gd name="T8" fmla="*/ 417 w 2261"/>
                <a:gd name="T9" fmla="*/ 2101 h 2749"/>
                <a:gd name="T10" fmla="*/ 584 w 2261"/>
                <a:gd name="T11" fmla="*/ 2164 h 2749"/>
                <a:gd name="T12" fmla="*/ 563 w 2261"/>
                <a:gd name="T13" fmla="*/ 2261 h 2749"/>
                <a:gd name="T14" fmla="*/ 619 w 2261"/>
                <a:gd name="T15" fmla="*/ 2372 h 2749"/>
                <a:gd name="T16" fmla="*/ 668 w 2261"/>
                <a:gd name="T17" fmla="*/ 2442 h 2749"/>
                <a:gd name="T18" fmla="*/ 723 w 2261"/>
                <a:gd name="T19" fmla="*/ 2463 h 2749"/>
                <a:gd name="T20" fmla="*/ 863 w 2261"/>
                <a:gd name="T21" fmla="*/ 2463 h 2749"/>
                <a:gd name="T22" fmla="*/ 856 w 2261"/>
                <a:gd name="T23" fmla="*/ 2546 h 2749"/>
                <a:gd name="T24" fmla="*/ 911 w 2261"/>
                <a:gd name="T25" fmla="*/ 2671 h 2749"/>
                <a:gd name="T26" fmla="*/ 1023 w 2261"/>
                <a:gd name="T27" fmla="*/ 2658 h 2749"/>
                <a:gd name="T28" fmla="*/ 1126 w 2261"/>
                <a:gd name="T29" fmla="*/ 2686 h 2749"/>
                <a:gd name="T30" fmla="*/ 1202 w 2261"/>
                <a:gd name="T31" fmla="*/ 2553 h 2749"/>
                <a:gd name="T32" fmla="*/ 1335 w 2261"/>
                <a:gd name="T33" fmla="*/ 2546 h 2749"/>
                <a:gd name="T34" fmla="*/ 1404 w 2261"/>
                <a:gd name="T35" fmla="*/ 2428 h 2749"/>
                <a:gd name="T36" fmla="*/ 1529 w 2261"/>
                <a:gd name="T37" fmla="*/ 2379 h 2749"/>
                <a:gd name="T38" fmla="*/ 1648 w 2261"/>
                <a:gd name="T39" fmla="*/ 2192 h 2749"/>
                <a:gd name="T40" fmla="*/ 1877 w 2261"/>
                <a:gd name="T41" fmla="*/ 2150 h 2749"/>
                <a:gd name="T42" fmla="*/ 2065 w 2261"/>
                <a:gd name="T43" fmla="*/ 2122 h 2749"/>
                <a:gd name="T44" fmla="*/ 2135 w 2261"/>
                <a:gd name="T45" fmla="*/ 1934 h 2749"/>
                <a:gd name="T46" fmla="*/ 2218 w 2261"/>
                <a:gd name="T47" fmla="*/ 1871 h 2749"/>
                <a:gd name="T48" fmla="*/ 2260 w 2261"/>
                <a:gd name="T49" fmla="*/ 1760 h 2749"/>
                <a:gd name="T50" fmla="*/ 2093 w 2261"/>
                <a:gd name="T51" fmla="*/ 1725 h 2749"/>
                <a:gd name="T52" fmla="*/ 1912 w 2261"/>
                <a:gd name="T53" fmla="*/ 1531 h 2749"/>
                <a:gd name="T54" fmla="*/ 1829 w 2261"/>
                <a:gd name="T55" fmla="*/ 1572 h 2749"/>
                <a:gd name="T56" fmla="*/ 1794 w 2261"/>
                <a:gd name="T57" fmla="*/ 1510 h 2749"/>
                <a:gd name="T58" fmla="*/ 1648 w 2261"/>
                <a:gd name="T59" fmla="*/ 1433 h 2749"/>
                <a:gd name="T60" fmla="*/ 1662 w 2261"/>
                <a:gd name="T61" fmla="*/ 1259 h 2749"/>
                <a:gd name="T62" fmla="*/ 1599 w 2261"/>
                <a:gd name="T63" fmla="*/ 1079 h 2749"/>
                <a:gd name="T64" fmla="*/ 1606 w 2261"/>
                <a:gd name="T65" fmla="*/ 884 h 2749"/>
                <a:gd name="T66" fmla="*/ 1536 w 2261"/>
                <a:gd name="T67" fmla="*/ 766 h 2749"/>
                <a:gd name="T68" fmla="*/ 1467 w 2261"/>
                <a:gd name="T69" fmla="*/ 605 h 2749"/>
                <a:gd name="T70" fmla="*/ 1418 w 2261"/>
                <a:gd name="T71" fmla="*/ 508 h 2749"/>
                <a:gd name="T72" fmla="*/ 1453 w 2261"/>
                <a:gd name="T73" fmla="*/ 397 h 2749"/>
                <a:gd name="T74" fmla="*/ 1369 w 2261"/>
                <a:gd name="T75" fmla="*/ 355 h 2749"/>
                <a:gd name="T76" fmla="*/ 1202 w 2261"/>
                <a:gd name="T77" fmla="*/ 439 h 2749"/>
                <a:gd name="T78" fmla="*/ 1009 w 2261"/>
                <a:gd name="T79" fmla="*/ 216 h 2749"/>
                <a:gd name="T80" fmla="*/ 883 w 2261"/>
                <a:gd name="T81" fmla="*/ 181 h 2749"/>
                <a:gd name="T82" fmla="*/ 786 w 2261"/>
                <a:gd name="T83" fmla="*/ 181 h 2749"/>
                <a:gd name="T84" fmla="*/ 751 w 2261"/>
                <a:gd name="T85" fmla="*/ 146 h 2749"/>
                <a:gd name="T86" fmla="*/ 758 w 2261"/>
                <a:gd name="T87" fmla="*/ 21 h 2749"/>
                <a:gd name="T88" fmla="*/ 661 w 2261"/>
                <a:gd name="T89" fmla="*/ 77 h 2749"/>
                <a:gd name="T90" fmla="*/ 459 w 2261"/>
                <a:gd name="T91" fmla="*/ 112 h 2749"/>
                <a:gd name="T92" fmla="*/ 396 w 2261"/>
                <a:gd name="T93" fmla="*/ 285 h 2749"/>
                <a:gd name="T94" fmla="*/ 327 w 2261"/>
                <a:gd name="T95" fmla="*/ 390 h 2749"/>
                <a:gd name="T96" fmla="*/ 299 w 2261"/>
                <a:gd name="T97" fmla="*/ 473 h 2749"/>
                <a:gd name="T98" fmla="*/ 404 w 2261"/>
                <a:gd name="T99" fmla="*/ 710 h 2749"/>
                <a:gd name="T100" fmla="*/ 522 w 2261"/>
                <a:gd name="T101" fmla="*/ 738 h 2749"/>
                <a:gd name="T102" fmla="*/ 271 w 2261"/>
                <a:gd name="T103" fmla="*/ 807 h 2749"/>
                <a:gd name="T104" fmla="*/ 111 w 2261"/>
                <a:gd name="T105" fmla="*/ 981 h 2749"/>
                <a:gd name="T106" fmla="*/ 77 w 2261"/>
                <a:gd name="T107" fmla="*/ 1231 h 2749"/>
                <a:gd name="T108" fmla="*/ 97 w 2261"/>
                <a:gd name="T109" fmla="*/ 1398 h 2749"/>
                <a:gd name="T110" fmla="*/ 111 w 2261"/>
                <a:gd name="T111" fmla="*/ 1628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61" h="2749">
                  <a:moveTo>
                    <a:pt x="111" y="1628"/>
                  </a:moveTo>
                  <a:lnTo>
                    <a:pt x="111" y="1642"/>
                  </a:lnTo>
                  <a:lnTo>
                    <a:pt x="69" y="1635"/>
                  </a:lnTo>
                  <a:lnTo>
                    <a:pt x="21" y="1691"/>
                  </a:lnTo>
                  <a:lnTo>
                    <a:pt x="0" y="1698"/>
                  </a:lnTo>
                  <a:lnTo>
                    <a:pt x="7" y="1719"/>
                  </a:lnTo>
                  <a:lnTo>
                    <a:pt x="28" y="1725"/>
                  </a:lnTo>
                  <a:lnTo>
                    <a:pt x="69" y="1837"/>
                  </a:lnTo>
                  <a:lnTo>
                    <a:pt x="153" y="1871"/>
                  </a:lnTo>
                  <a:lnTo>
                    <a:pt x="153" y="1885"/>
                  </a:lnTo>
                  <a:lnTo>
                    <a:pt x="132" y="1927"/>
                  </a:lnTo>
                  <a:lnTo>
                    <a:pt x="111" y="1948"/>
                  </a:lnTo>
                  <a:lnTo>
                    <a:pt x="90" y="1955"/>
                  </a:lnTo>
                  <a:lnTo>
                    <a:pt x="56" y="1997"/>
                  </a:lnTo>
                  <a:lnTo>
                    <a:pt x="97" y="2018"/>
                  </a:lnTo>
                  <a:lnTo>
                    <a:pt x="90" y="2046"/>
                  </a:lnTo>
                  <a:lnTo>
                    <a:pt x="195" y="2087"/>
                  </a:lnTo>
                  <a:lnTo>
                    <a:pt x="229" y="2129"/>
                  </a:lnTo>
                  <a:lnTo>
                    <a:pt x="264" y="2122"/>
                  </a:lnTo>
                  <a:lnTo>
                    <a:pt x="306" y="2101"/>
                  </a:lnTo>
                  <a:lnTo>
                    <a:pt x="341" y="2094"/>
                  </a:lnTo>
                  <a:lnTo>
                    <a:pt x="355" y="2087"/>
                  </a:lnTo>
                  <a:lnTo>
                    <a:pt x="390" y="2115"/>
                  </a:lnTo>
                  <a:lnTo>
                    <a:pt x="396" y="2094"/>
                  </a:lnTo>
                  <a:lnTo>
                    <a:pt x="417" y="2101"/>
                  </a:lnTo>
                  <a:lnTo>
                    <a:pt x="438" y="2059"/>
                  </a:lnTo>
                  <a:lnTo>
                    <a:pt x="501" y="2087"/>
                  </a:lnTo>
                  <a:lnTo>
                    <a:pt x="529" y="2115"/>
                  </a:lnTo>
                  <a:lnTo>
                    <a:pt x="550" y="2150"/>
                  </a:lnTo>
                  <a:lnTo>
                    <a:pt x="584" y="2164"/>
                  </a:lnTo>
                  <a:lnTo>
                    <a:pt x="570" y="2178"/>
                  </a:lnTo>
                  <a:lnTo>
                    <a:pt x="563" y="2192"/>
                  </a:lnTo>
                  <a:lnTo>
                    <a:pt x="570" y="2212"/>
                  </a:lnTo>
                  <a:lnTo>
                    <a:pt x="584" y="2233"/>
                  </a:lnTo>
                  <a:lnTo>
                    <a:pt x="563" y="2261"/>
                  </a:lnTo>
                  <a:lnTo>
                    <a:pt x="584" y="2296"/>
                  </a:lnTo>
                  <a:lnTo>
                    <a:pt x="619" y="2317"/>
                  </a:lnTo>
                  <a:lnTo>
                    <a:pt x="633" y="2317"/>
                  </a:lnTo>
                  <a:lnTo>
                    <a:pt x="633" y="2352"/>
                  </a:lnTo>
                  <a:lnTo>
                    <a:pt x="619" y="2372"/>
                  </a:lnTo>
                  <a:lnTo>
                    <a:pt x="633" y="2393"/>
                  </a:lnTo>
                  <a:lnTo>
                    <a:pt x="654" y="2414"/>
                  </a:lnTo>
                  <a:lnTo>
                    <a:pt x="633" y="2421"/>
                  </a:lnTo>
                  <a:lnTo>
                    <a:pt x="654" y="2428"/>
                  </a:lnTo>
                  <a:lnTo>
                    <a:pt x="668" y="2442"/>
                  </a:lnTo>
                  <a:lnTo>
                    <a:pt x="689" y="2456"/>
                  </a:lnTo>
                  <a:lnTo>
                    <a:pt x="654" y="2456"/>
                  </a:lnTo>
                  <a:lnTo>
                    <a:pt x="668" y="2477"/>
                  </a:lnTo>
                  <a:lnTo>
                    <a:pt x="682" y="2477"/>
                  </a:lnTo>
                  <a:lnTo>
                    <a:pt x="723" y="2463"/>
                  </a:lnTo>
                  <a:lnTo>
                    <a:pt x="730" y="2463"/>
                  </a:lnTo>
                  <a:lnTo>
                    <a:pt x="758" y="2505"/>
                  </a:lnTo>
                  <a:lnTo>
                    <a:pt x="821" y="2463"/>
                  </a:lnTo>
                  <a:lnTo>
                    <a:pt x="821" y="2449"/>
                  </a:lnTo>
                  <a:lnTo>
                    <a:pt x="863" y="2463"/>
                  </a:lnTo>
                  <a:lnTo>
                    <a:pt x="877" y="2484"/>
                  </a:lnTo>
                  <a:lnTo>
                    <a:pt x="856" y="2511"/>
                  </a:lnTo>
                  <a:lnTo>
                    <a:pt x="877" y="2519"/>
                  </a:lnTo>
                  <a:lnTo>
                    <a:pt x="883" y="2539"/>
                  </a:lnTo>
                  <a:lnTo>
                    <a:pt x="856" y="2546"/>
                  </a:lnTo>
                  <a:lnTo>
                    <a:pt x="863" y="2616"/>
                  </a:lnTo>
                  <a:lnTo>
                    <a:pt x="925" y="2609"/>
                  </a:lnTo>
                  <a:lnTo>
                    <a:pt x="946" y="2609"/>
                  </a:lnTo>
                  <a:lnTo>
                    <a:pt x="939" y="2651"/>
                  </a:lnTo>
                  <a:lnTo>
                    <a:pt x="911" y="2671"/>
                  </a:lnTo>
                  <a:lnTo>
                    <a:pt x="946" y="2671"/>
                  </a:lnTo>
                  <a:lnTo>
                    <a:pt x="946" y="2678"/>
                  </a:lnTo>
                  <a:lnTo>
                    <a:pt x="974" y="2658"/>
                  </a:lnTo>
                  <a:lnTo>
                    <a:pt x="988" y="2671"/>
                  </a:lnTo>
                  <a:lnTo>
                    <a:pt x="1023" y="2658"/>
                  </a:lnTo>
                  <a:lnTo>
                    <a:pt x="1023" y="2686"/>
                  </a:lnTo>
                  <a:lnTo>
                    <a:pt x="1036" y="2741"/>
                  </a:lnTo>
                  <a:lnTo>
                    <a:pt x="1044" y="2748"/>
                  </a:lnTo>
                  <a:lnTo>
                    <a:pt x="1085" y="2706"/>
                  </a:lnTo>
                  <a:lnTo>
                    <a:pt x="1126" y="2686"/>
                  </a:lnTo>
                  <a:lnTo>
                    <a:pt x="1175" y="2658"/>
                  </a:lnTo>
                  <a:lnTo>
                    <a:pt x="1182" y="2658"/>
                  </a:lnTo>
                  <a:lnTo>
                    <a:pt x="1189" y="2637"/>
                  </a:lnTo>
                  <a:lnTo>
                    <a:pt x="1182" y="2609"/>
                  </a:lnTo>
                  <a:lnTo>
                    <a:pt x="1202" y="2553"/>
                  </a:lnTo>
                  <a:lnTo>
                    <a:pt x="1189" y="2525"/>
                  </a:lnTo>
                  <a:lnTo>
                    <a:pt x="1237" y="2519"/>
                  </a:lnTo>
                  <a:lnTo>
                    <a:pt x="1251" y="2560"/>
                  </a:lnTo>
                  <a:lnTo>
                    <a:pt x="1272" y="2581"/>
                  </a:lnTo>
                  <a:lnTo>
                    <a:pt x="1335" y="2546"/>
                  </a:lnTo>
                  <a:lnTo>
                    <a:pt x="1349" y="2525"/>
                  </a:lnTo>
                  <a:lnTo>
                    <a:pt x="1376" y="2539"/>
                  </a:lnTo>
                  <a:lnTo>
                    <a:pt x="1404" y="2511"/>
                  </a:lnTo>
                  <a:lnTo>
                    <a:pt x="1349" y="2449"/>
                  </a:lnTo>
                  <a:lnTo>
                    <a:pt x="1404" y="2428"/>
                  </a:lnTo>
                  <a:lnTo>
                    <a:pt x="1411" y="2428"/>
                  </a:lnTo>
                  <a:lnTo>
                    <a:pt x="1453" y="2421"/>
                  </a:lnTo>
                  <a:lnTo>
                    <a:pt x="1453" y="2379"/>
                  </a:lnTo>
                  <a:lnTo>
                    <a:pt x="1474" y="2379"/>
                  </a:lnTo>
                  <a:lnTo>
                    <a:pt x="1529" y="2379"/>
                  </a:lnTo>
                  <a:lnTo>
                    <a:pt x="1599" y="2324"/>
                  </a:lnTo>
                  <a:lnTo>
                    <a:pt x="1613" y="2317"/>
                  </a:lnTo>
                  <a:lnTo>
                    <a:pt x="1648" y="2310"/>
                  </a:lnTo>
                  <a:lnTo>
                    <a:pt x="1627" y="2212"/>
                  </a:lnTo>
                  <a:lnTo>
                    <a:pt x="1648" y="2192"/>
                  </a:lnTo>
                  <a:lnTo>
                    <a:pt x="1703" y="2219"/>
                  </a:lnTo>
                  <a:lnTo>
                    <a:pt x="1745" y="2185"/>
                  </a:lnTo>
                  <a:lnTo>
                    <a:pt x="1856" y="2185"/>
                  </a:lnTo>
                  <a:lnTo>
                    <a:pt x="1863" y="2150"/>
                  </a:lnTo>
                  <a:lnTo>
                    <a:pt x="1877" y="2150"/>
                  </a:lnTo>
                  <a:lnTo>
                    <a:pt x="1891" y="2164"/>
                  </a:lnTo>
                  <a:lnTo>
                    <a:pt x="1926" y="2178"/>
                  </a:lnTo>
                  <a:lnTo>
                    <a:pt x="1996" y="2150"/>
                  </a:lnTo>
                  <a:lnTo>
                    <a:pt x="2037" y="2094"/>
                  </a:lnTo>
                  <a:lnTo>
                    <a:pt x="2065" y="2122"/>
                  </a:lnTo>
                  <a:lnTo>
                    <a:pt x="2093" y="2101"/>
                  </a:lnTo>
                  <a:lnTo>
                    <a:pt x="2128" y="2052"/>
                  </a:lnTo>
                  <a:lnTo>
                    <a:pt x="2107" y="2031"/>
                  </a:lnTo>
                  <a:lnTo>
                    <a:pt x="2142" y="1983"/>
                  </a:lnTo>
                  <a:lnTo>
                    <a:pt x="2135" y="1934"/>
                  </a:lnTo>
                  <a:lnTo>
                    <a:pt x="2156" y="1892"/>
                  </a:lnTo>
                  <a:lnTo>
                    <a:pt x="2142" y="1871"/>
                  </a:lnTo>
                  <a:lnTo>
                    <a:pt x="2197" y="1858"/>
                  </a:lnTo>
                  <a:lnTo>
                    <a:pt x="2218" y="1858"/>
                  </a:lnTo>
                  <a:lnTo>
                    <a:pt x="2218" y="1871"/>
                  </a:lnTo>
                  <a:lnTo>
                    <a:pt x="2239" y="1816"/>
                  </a:lnTo>
                  <a:lnTo>
                    <a:pt x="2253" y="1816"/>
                  </a:lnTo>
                  <a:lnTo>
                    <a:pt x="2239" y="1802"/>
                  </a:lnTo>
                  <a:lnTo>
                    <a:pt x="2260" y="1774"/>
                  </a:lnTo>
                  <a:lnTo>
                    <a:pt x="2260" y="1760"/>
                  </a:lnTo>
                  <a:lnTo>
                    <a:pt x="2218" y="1642"/>
                  </a:lnTo>
                  <a:lnTo>
                    <a:pt x="2190" y="1691"/>
                  </a:lnTo>
                  <a:lnTo>
                    <a:pt x="2142" y="1704"/>
                  </a:lnTo>
                  <a:lnTo>
                    <a:pt x="2128" y="1704"/>
                  </a:lnTo>
                  <a:lnTo>
                    <a:pt x="2093" y="1725"/>
                  </a:lnTo>
                  <a:lnTo>
                    <a:pt x="2009" y="1600"/>
                  </a:lnTo>
                  <a:lnTo>
                    <a:pt x="1975" y="1586"/>
                  </a:lnTo>
                  <a:lnTo>
                    <a:pt x="1968" y="1565"/>
                  </a:lnTo>
                  <a:lnTo>
                    <a:pt x="1961" y="1572"/>
                  </a:lnTo>
                  <a:lnTo>
                    <a:pt x="1912" y="1531"/>
                  </a:lnTo>
                  <a:lnTo>
                    <a:pt x="1891" y="1558"/>
                  </a:lnTo>
                  <a:lnTo>
                    <a:pt x="1842" y="1565"/>
                  </a:lnTo>
                  <a:lnTo>
                    <a:pt x="1835" y="1538"/>
                  </a:lnTo>
                  <a:lnTo>
                    <a:pt x="1808" y="1572"/>
                  </a:lnTo>
                  <a:lnTo>
                    <a:pt x="1829" y="1572"/>
                  </a:lnTo>
                  <a:lnTo>
                    <a:pt x="1808" y="1635"/>
                  </a:lnTo>
                  <a:lnTo>
                    <a:pt x="1794" y="1635"/>
                  </a:lnTo>
                  <a:lnTo>
                    <a:pt x="1780" y="1635"/>
                  </a:lnTo>
                  <a:lnTo>
                    <a:pt x="1773" y="1586"/>
                  </a:lnTo>
                  <a:lnTo>
                    <a:pt x="1794" y="1510"/>
                  </a:lnTo>
                  <a:lnTo>
                    <a:pt x="1738" y="1503"/>
                  </a:lnTo>
                  <a:lnTo>
                    <a:pt x="1738" y="1489"/>
                  </a:lnTo>
                  <a:lnTo>
                    <a:pt x="1738" y="1475"/>
                  </a:lnTo>
                  <a:lnTo>
                    <a:pt x="1696" y="1454"/>
                  </a:lnTo>
                  <a:lnTo>
                    <a:pt x="1648" y="1433"/>
                  </a:lnTo>
                  <a:lnTo>
                    <a:pt x="1669" y="1398"/>
                  </a:lnTo>
                  <a:lnTo>
                    <a:pt x="1641" y="1329"/>
                  </a:lnTo>
                  <a:lnTo>
                    <a:pt x="1662" y="1301"/>
                  </a:lnTo>
                  <a:lnTo>
                    <a:pt x="1669" y="1308"/>
                  </a:lnTo>
                  <a:lnTo>
                    <a:pt x="1662" y="1259"/>
                  </a:lnTo>
                  <a:lnTo>
                    <a:pt x="1641" y="1225"/>
                  </a:lnTo>
                  <a:lnTo>
                    <a:pt x="1662" y="1141"/>
                  </a:lnTo>
                  <a:lnTo>
                    <a:pt x="1648" y="1148"/>
                  </a:lnTo>
                  <a:lnTo>
                    <a:pt x="1634" y="1085"/>
                  </a:lnTo>
                  <a:lnTo>
                    <a:pt x="1599" y="1079"/>
                  </a:lnTo>
                  <a:lnTo>
                    <a:pt x="1571" y="1085"/>
                  </a:lnTo>
                  <a:lnTo>
                    <a:pt x="1543" y="1037"/>
                  </a:lnTo>
                  <a:lnTo>
                    <a:pt x="1585" y="1009"/>
                  </a:lnTo>
                  <a:lnTo>
                    <a:pt x="1606" y="967"/>
                  </a:lnTo>
                  <a:lnTo>
                    <a:pt x="1606" y="884"/>
                  </a:lnTo>
                  <a:lnTo>
                    <a:pt x="1599" y="898"/>
                  </a:lnTo>
                  <a:lnTo>
                    <a:pt x="1550" y="877"/>
                  </a:lnTo>
                  <a:lnTo>
                    <a:pt x="1536" y="807"/>
                  </a:lnTo>
                  <a:lnTo>
                    <a:pt x="1550" y="779"/>
                  </a:lnTo>
                  <a:lnTo>
                    <a:pt x="1536" y="766"/>
                  </a:lnTo>
                  <a:lnTo>
                    <a:pt x="1502" y="766"/>
                  </a:lnTo>
                  <a:lnTo>
                    <a:pt x="1481" y="738"/>
                  </a:lnTo>
                  <a:lnTo>
                    <a:pt x="1502" y="717"/>
                  </a:lnTo>
                  <a:lnTo>
                    <a:pt x="1481" y="619"/>
                  </a:lnTo>
                  <a:lnTo>
                    <a:pt x="1467" y="605"/>
                  </a:lnTo>
                  <a:lnTo>
                    <a:pt x="1453" y="585"/>
                  </a:lnTo>
                  <a:lnTo>
                    <a:pt x="1446" y="557"/>
                  </a:lnTo>
                  <a:lnTo>
                    <a:pt x="1432" y="550"/>
                  </a:lnTo>
                  <a:lnTo>
                    <a:pt x="1411" y="515"/>
                  </a:lnTo>
                  <a:lnTo>
                    <a:pt x="1418" y="508"/>
                  </a:lnTo>
                  <a:lnTo>
                    <a:pt x="1411" y="494"/>
                  </a:lnTo>
                  <a:lnTo>
                    <a:pt x="1446" y="473"/>
                  </a:lnTo>
                  <a:lnTo>
                    <a:pt x="1467" y="439"/>
                  </a:lnTo>
                  <a:lnTo>
                    <a:pt x="1439" y="397"/>
                  </a:lnTo>
                  <a:lnTo>
                    <a:pt x="1453" y="397"/>
                  </a:lnTo>
                  <a:lnTo>
                    <a:pt x="1439" y="376"/>
                  </a:lnTo>
                  <a:lnTo>
                    <a:pt x="1453" y="362"/>
                  </a:lnTo>
                  <a:lnTo>
                    <a:pt x="1439" y="341"/>
                  </a:lnTo>
                  <a:lnTo>
                    <a:pt x="1383" y="327"/>
                  </a:lnTo>
                  <a:lnTo>
                    <a:pt x="1369" y="355"/>
                  </a:lnTo>
                  <a:lnTo>
                    <a:pt x="1356" y="376"/>
                  </a:lnTo>
                  <a:lnTo>
                    <a:pt x="1341" y="418"/>
                  </a:lnTo>
                  <a:lnTo>
                    <a:pt x="1300" y="397"/>
                  </a:lnTo>
                  <a:lnTo>
                    <a:pt x="1244" y="397"/>
                  </a:lnTo>
                  <a:lnTo>
                    <a:pt x="1202" y="439"/>
                  </a:lnTo>
                  <a:lnTo>
                    <a:pt x="1209" y="425"/>
                  </a:lnTo>
                  <a:lnTo>
                    <a:pt x="1140" y="376"/>
                  </a:lnTo>
                  <a:lnTo>
                    <a:pt x="1078" y="306"/>
                  </a:lnTo>
                  <a:lnTo>
                    <a:pt x="1044" y="251"/>
                  </a:lnTo>
                  <a:lnTo>
                    <a:pt x="1009" y="216"/>
                  </a:lnTo>
                  <a:lnTo>
                    <a:pt x="974" y="195"/>
                  </a:lnTo>
                  <a:lnTo>
                    <a:pt x="960" y="223"/>
                  </a:lnTo>
                  <a:lnTo>
                    <a:pt x="939" y="223"/>
                  </a:lnTo>
                  <a:lnTo>
                    <a:pt x="890" y="174"/>
                  </a:lnTo>
                  <a:lnTo>
                    <a:pt x="883" y="181"/>
                  </a:lnTo>
                  <a:lnTo>
                    <a:pt x="877" y="174"/>
                  </a:lnTo>
                  <a:lnTo>
                    <a:pt x="842" y="230"/>
                  </a:lnTo>
                  <a:lnTo>
                    <a:pt x="814" y="230"/>
                  </a:lnTo>
                  <a:lnTo>
                    <a:pt x="821" y="209"/>
                  </a:lnTo>
                  <a:lnTo>
                    <a:pt x="786" y="181"/>
                  </a:lnTo>
                  <a:lnTo>
                    <a:pt x="758" y="209"/>
                  </a:lnTo>
                  <a:lnTo>
                    <a:pt x="723" y="195"/>
                  </a:lnTo>
                  <a:lnTo>
                    <a:pt x="696" y="160"/>
                  </a:lnTo>
                  <a:lnTo>
                    <a:pt x="710" y="132"/>
                  </a:lnTo>
                  <a:lnTo>
                    <a:pt x="751" y="146"/>
                  </a:lnTo>
                  <a:lnTo>
                    <a:pt x="793" y="77"/>
                  </a:lnTo>
                  <a:lnTo>
                    <a:pt x="779" y="28"/>
                  </a:lnTo>
                  <a:lnTo>
                    <a:pt x="793" y="14"/>
                  </a:lnTo>
                  <a:lnTo>
                    <a:pt x="765" y="0"/>
                  </a:lnTo>
                  <a:lnTo>
                    <a:pt x="758" y="21"/>
                  </a:lnTo>
                  <a:lnTo>
                    <a:pt x="730" y="14"/>
                  </a:lnTo>
                  <a:lnTo>
                    <a:pt x="717" y="35"/>
                  </a:lnTo>
                  <a:lnTo>
                    <a:pt x="696" y="28"/>
                  </a:lnTo>
                  <a:lnTo>
                    <a:pt x="689" y="56"/>
                  </a:lnTo>
                  <a:lnTo>
                    <a:pt x="661" y="77"/>
                  </a:lnTo>
                  <a:lnTo>
                    <a:pt x="668" y="56"/>
                  </a:lnTo>
                  <a:lnTo>
                    <a:pt x="598" y="56"/>
                  </a:lnTo>
                  <a:lnTo>
                    <a:pt x="550" y="56"/>
                  </a:lnTo>
                  <a:lnTo>
                    <a:pt x="529" y="14"/>
                  </a:lnTo>
                  <a:lnTo>
                    <a:pt x="459" y="112"/>
                  </a:lnTo>
                  <a:lnTo>
                    <a:pt x="431" y="195"/>
                  </a:lnTo>
                  <a:lnTo>
                    <a:pt x="417" y="188"/>
                  </a:lnTo>
                  <a:lnTo>
                    <a:pt x="355" y="188"/>
                  </a:lnTo>
                  <a:lnTo>
                    <a:pt x="327" y="244"/>
                  </a:lnTo>
                  <a:lnTo>
                    <a:pt x="396" y="285"/>
                  </a:lnTo>
                  <a:lnTo>
                    <a:pt x="417" y="306"/>
                  </a:lnTo>
                  <a:lnTo>
                    <a:pt x="417" y="320"/>
                  </a:lnTo>
                  <a:lnTo>
                    <a:pt x="396" y="320"/>
                  </a:lnTo>
                  <a:lnTo>
                    <a:pt x="341" y="362"/>
                  </a:lnTo>
                  <a:lnTo>
                    <a:pt x="327" y="390"/>
                  </a:lnTo>
                  <a:lnTo>
                    <a:pt x="271" y="397"/>
                  </a:lnTo>
                  <a:lnTo>
                    <a:pt x="223" y="445"/>
                  </a:lnTo>
                  <a:lnTo>
                    <a:pt x="229" y="473"/>
                  </a:lnTo>
                  <a:lnTo>
                    <a:pt x="285" y="473"/>
                  </a:lnTo>
                  <a:lnTo>
                    <a:pt x="299" y="473"/>
                  </a:lnTo>
                  <a:lnTo>
                    <a:pt x="306" y="550"/>
                  </a:lnTo>
                  <a:lnTo>
                    <a:pt x="355" y="543"/>
                  </a:lnTo>
                  <a:lnTo>
                    <a:pt x="404" y="605"/>
                  </a:lnTo>
                  <a:lnTo>
                    <a:pt x="390" y="675"/>
                  </a:lnTo>
                  <a:lnTo>
                    <a:pt x="404" y="710"/>
                  </a:lnTo>
                  <a:lnTo>
                    <a:pt x="466" y="738"/>
                  </a:lnTo>
                  <a:lnTo>
                    <a:pt x="487" y="689"/>
                  </a:lnTo>
                  <a:lnTo>
                    <a:pt x="501" y="668"/>
                  </a:lnTo>
                  <a:lnTo>
                    <a:pt x="550" y="710"/>
                  </a:lnTo>
                  <a:lnTo>
                    <a:pt x="522" y="738"/>
                  </a:lnTo>
                  <a:lnTo>
                    <a:pt x="515" y="738"/>
                  </a:lnTo>
                  <a:lnTo>
                    <a:pt x="431" y="786"/>
                  </a:lnTo>
                  <a:lnTo>
                    <a:pt x="390" y="800"/>
                  </a:lnTo>
                  <a:lnTo>
                    <a:pt x="334" y="835"/>
                  </a:lnTo>
                  <a:lnTo>
                    <a:pt x="271" y="807"/>
                  </a:lnTo>
                  <a:lnTo>
                    <a:pt x="250" y="807"/>
                  </a:lnTo>
                  <a:lnTo>
                    <a:pt x="250" y="842"/>
                  </a:lnTo>
                  <a:lnTo>
                    <a:pt x="209" y="946"/>
                  </a:lnTo>
                  <a:lnTo>
                    <a:pt x="174" y="953"/>
                  </a:lnTo>
                  <a:lnTo>
                    <a:pt x="111" y="981"/>
                  </a:lnTo>
                  <a:lnTo>
                    <a:pt x="56" y="1037"/>
                  </a:lnTo>
                  <a:lnTo>
                    <a:pt x="42" y="1079"/>
                  </a:lnTo>
                  <a:lnTo>
                    <a:pt x="62" y="1162"/>
                  </a:lnTo>
                  <a:lnTo>
                    <a:pt x="56" y="1183"/>
                  </a:lnTo>
                  <a:lnTo>
                    <a:pt x="77" y="1231"/>
                  </a:lnTo>
                  <a:lnTo>
                    <a:pt x="104" y="1204"/>
                  </a:lnTo>
                  <a:lnTo>
                    <a:pt x="153" y="1231"/>
                  </a:lnTo>
                  <a:lnTo>
                    <a:pt x="132" y="1308"/>
                  </a:lnTo>
                  <a:lnTo>
                    <a:pt x="125" y="1315"/>
                  </a:lnTo>
                  <a:lnTo>
                    <a:pt x="97" y="1398"/>
                  </a:lnTo>
                  <a:lnTo>
                    <a:pt x="97" y="1475"/>
                  </a:lnTo>
                  <a:lnTo>
                    <a:pt x="69" y="1558"/>
                  </a:lnTo>
                  <a:lnTo>
                    <a:pt x="97" y="1565"/>
                  </a:lnTo>
                  <a:lnTo>
                    <a:pt x="111" y="1593"/>
                  </a:lnTo>
                  <a:lnTo>
                    <a:pt x="111" y="1628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3" name="Freeform 72">
              <a:extLst>
                <a:ext uri="{FF2B5EF4-FFF2-40B4-BE49-F238E27FC236}">
                  <a16:creationId xmlns:a16="http://schemas.microsoft.com/office/drawing/2014/main" id="{655EC0EF-B0CB-204B-A268-DA54A63FD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2528" y="5742287"/>
              <a:ext cx="1410427" cy="1317311"/>
            </a:xfrm>
            <a:custGeom>
              <a:avLst/>
              <a:gdLst>
                <a:gd name="T0" fmla="*/ 2552 w 3005"/>
                <a:gd name="T1" fmla="*/ 1085 h 2804"/>
                <a:gd name="T2" fmla="*/ 2462 w 3005"/>
                <a:gd name="T3" fmla="*/ 890 h 2804"/>
                <a:gd name="T4" fmla="*/ 2308 w 3005"/>
                <a:gd name="T5" fmla="*/ 751 h 2804"/>
                <a:gd name="T6" fmla="*/ 2295 w 3005"/>
                <a:gd name="T7" fmla="*/ 793 h 2804"/>
                <a:gd name="T8" fmla="*/ 2065 w 3005"/>
                <a:gd name="T9" fmla="*/ 689 h 2804"/>
                <a:gd name="T10" fmla="*/ 1508 w 3005"/>
                <a:gd name="T11" fmla="*/ 264 h 2804"/>
                <a:gd name="T12" fmla="*/ 1084 w 3005"/>
                <a:gd name="T13" fmla="*/ 0 h 2804"/>
                <a:gd name="T14" fmla="*/ 1063 w 3005"/>
                <a:gd name="T15" fmla="*/ 167 h 2804"/>
                <a:gd name="T16" fmla="*/ 1001 w 3005"/>
                <a:gd name="T17" fmla="*/ 258 h 2804"/>
                <a:gd name="T18" fmla="*/ 855 w 3005"/>
                <a:gd name="T19" fmla="*/ 306 h 2804"/>
                <a:gd name="T20" fmla="*/ 813 w 3005"/>
                <a:gd name="T21" fmla="*/ 230 h 2804"/>
                <a:gd name="T22" fmla="*/ 737 w 3005"/>
                <a:gd name="T23" fmla="*/ 230 h 2804"/>
                <a:gd name="T24" fmla="*/ 716 w 3005"/>
                <a:gd name="T25" fmla="*/ 160 h 2804"/>
                <a:gd name="T26" fmla="*/ 577 w 3005"/>
                <a:gd name="T27" fmla="*/ 139 h 2804"/>
                <a:gd name="T28" fmla="*/ 529 w 3005"/>
                <a:gd name="T29" fmla="*/ 83 h 2804"/>
                <a:gd name="T30" fmla="*/ 424 w 3005"/>
                <a:gd name="T31" fmla="*/ 42 h 2804"/>
                <a:gd name="T32" fmla="*/ 292 w 3005"/>
                <a:gd name="T33" fmla="*/ 83 h 2804"/>
                <a:gd name="T34" fmla="*/ 216 w 3005"/>
                <a:gd name="T35" fmla="*/ 132 h 2804"/>
                <a:gd name="T36" fmla="*/ 104 w 3005"/>
                <a:gd name="T37" fmla="*/ 139 h 2804"/>
                <a:gd name="T38" fmla="*/ 90 w 3005"/>
                <a:gd name="T39" fmla="*/ 299 h 2804"/>
                <a:gd name="T40" fmla="*/ 21 w 3005"/>
                <a:gd name="T41" fmla="*/ 473 h 2804"/>
                <a:gd name="T42" fmla="*/ 202 w 3005"/>
                <a:gd name="T43" fmla="*/ 466 h 2804"/>
                <a:gd name="T44" fmla="*/ 389 w 3005"/>
                <a:gd name="T45" fmla="*/ 494 h 2804"/>
                <a:gd name="T46" fmla="*/ 396 w 3005"/>
                <a:gd name="T47" fmla="*/ 633 h 2804"/>
                <a:gd name="T48" fmla="*/ 320 w 3005"/>
                <a:gd name="T49" fmla="*/ 633 h 2804"/>
                <a:gd name="T50" fmla="*/ 153 w 3005"/>
                <a:gd name="T51" fmla="*/ 723 h 2804"/>
                <a:gd name="T52" fmla="*/ 327 w 3005"/>
                <a:gd name="T53" fmla="*/ 849 h 2804"/>
                <a:gd name="T54" fmla="*/ 424 w 3005"/>
                <a:gd name="T55" fmla="*/ 793 h 2804"/>
                <a:gd name="T56" fmla="*/ 417 w 3005"/>
                <a:gd name="T57" fmla="*/ 918 h 2804"/>
                <a:gd name="T58" fmla="*/ 452 w 3005"/>
                <a:gd name="T59" fmla="*/ 953 h 2804"/>
                <a:gd name="T60" fmla="*/ 549 w 3005"/>
                <a:gd name="T61" fmla="*/ 953 h 2804"/>
                <a:gd name="T62" fmla="*/ 675 w 3005"/>
                <a:gd name="T63" fmla="*/ 988 h 2804"/>
                <a:gd name="T64" fmla="*/ 868 w 3005"/>
                <a:gd name="T65" fmla="*/ 1211 h 2804"/>
                <a:gd name="T66" fmla="*/ 1035 w 3005"/>
                <a:gd name="T67" fmla="*/ 1127 h 2804"/>
                <a:gd name="T68" fmla="*/ 1119 w 3005"/>
                <a:gd name="T69" fmla="*/ 1169 h 2804"/>
                <a:gd name="T70" fmla="*/ 1084 w 3005"/>
                <a:gd name="T71" fmla="*/ 1280 h 2804"/>
                <a:gd name="T72" fmla="*/ 1133 w 3005"/>
                <a:gd name="T73" fmla="*/ 1377 h 2804"/>
                <a:gd name="T74" fmla="*/ 1202 w 3005"/>
                <a:gd name="T75" fmla="*/ 1538 h 2804"/>
                <a:gd name="T76" fmla="*/ 1272 w 3005"/>
                <a:gd name="T77" fmla="*/ 1656 h 2804"/>
                <a:gd name="T78" fmla="*/ 1265 w 3005"/>
                <a:gd name="T79" fmla="*/ 1851 h 2804"/>
                <a:gd name="T80" fmla="*/ 1328 w 3005"/>
                <a:gd name="T81" fmla="*/ 2031 h 2804"/>
                <a:gd name="T82" fmla="*/ 1314 w 3005"/>
                <a:gd name="T83" fmla="*/ 2205 h 2804"/>
                <a:gd name="T84" fmla="*/ 1460 w 3005"/>
                <a:gd name="T85" fmla="*/ 2282 h 2804"/>
                <a:gd name="T86" fmla="*/ 1495 w 3005"/>
                <a:gd name="T87" fmla="*/ 2344 h 2804"/>
                <a:gd name="T88" fmla="*/ 1578 w 3005"/>
                <a:gd name="T89" fmla="*/ 2303 h 2804"/>
                <a:gd name="T90" fmla="*/ 1759 w 3005"/>
                <a:gd name="T91" fmla="*/ 2497 h 2804"/>
                <a:gd name="T92" fmla="*/ 1926 w 3005"/>
                <a:gd name="T93" fmla="*/ 2532 h 2804"/>
                <a:gd name="T94" fmla="*/ 1884 w 3005"/>
                <a:gd name="T95" fmla="*/ 2643 h 2804"/>
                <a:gd name="T96" fmla="*/ 1801 w 3005"/>
                <a:gd name="T97" fmla="*/ 2706 h 2804"/>
                <a:gd name="T98" fmla="*/ 2037 w 3005"/>
                <a:gd name="T99" fmla="*/ 2762 h 2804"/>
                <a:gd name="T100" fmla="*/ 2211 w 3005"/>
                <a:gd name="T101" fmla="*/ 2776 h 2804"/>
                <a:gd name="T102" fmla="*/ 2322 w 3005"/>
                <a:gd name="T103" fmla="*/ 2623 h 2804"/>
                <a:gd name="T104" fmla="*/ 2510 w 3005"/>
                <a:gd name="T105" fmla="*/ 2532 h 2804"/>
                <a:gd name="T106" fmla="*/ 2649 w 3005"/>
                <a:gd name="T107" fmla="*/ 2525 h 2804"/>
                <a:gd name="T108" fmla="*/ 2747 w 3005"/>
                <a:gd name="T109" fmla="*/ 2435 h 2804"/>
                <a:gd name="T110" fmla="*/ 2962 w 3005"/>
                <a:gd name="T111" fmla="*/ 2365 h 2804"/>
                <a:gd name="T112" fmla="*/ 2948 w 3005"/>
                <a:gd name="T113" fmla="*/ 2212 h 2804"/>
                <a:gd name="T114" fmla="*/ 2886 w 3005"/>
                <a:gd name="T115" fmla="*/ 1948 h 2804"/>
                <a:gd name="T116" fmla="*/ 2775 w 3005"/>
                <a:gd name="T117" fmla="*/ 1614 h 2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05" h="2804">
                  <a:moveTo>
                    <a:pt x="2719" y="1475"/>
                  </a:moveTo>
                  <a:lnTo>
                    <a:pt x="2705" y="1447"/>
                  </a:lnTo>
                  <a:lnTo>
                    <a:pt x="2649" y="1357"/>
                  </a:lnTo>
                  <a:lnTo>
                    <a:pt x="2615" y="1231"/>
                  </a:lnTo>
                  <a:lnTo>
                    <a:pt x="2552" y="1085"/>
                  </a:lnTo>
                  <a:lnTo>
                    <a:pt x="2517" y="1016"/>
                  </a:lnTo>
                  <a:lnTo>
                    <a:pt x="2517" y="988"/>
                  </a:lnTo>
                  <a:lnTo>
                    <a:pt x="2524" y="918"/>
                  </a:lnTo>
                  <a:lnTo>
                    <a:pt x="2503" y="898"/>
                  </a:lnTo>
                  <a:lnTo>
                    <a:pt x="2462" y="890"/>
                  </a:lnTo>
                  <a:lnTo>
                    <a:pt x="2427" y="849"/>
                  </a:lnTo>
                  <a:lnTo>
                    <a:pt x="2441" y="856"/>
                  </a:lnTo>
                  <a:lnTo>
                    <a:pt x="2406" y="800"/>
                  </a:lnTo>
                  <a:lnTo>
                    <a:pt x="2329" y="751"/>
                  </a:lnTo>
                  <a:lnTo>
                    <a:pt x="2308" y="751"/>
                  </a:lnTo>
                  <a:lnTo>
                    <a:pt x="2322" y="751"/>
                  </a:lnTo>
                  <a:lnTo>
                    <a:pt x="2322" y="772"/>
                  </a:lnTo>
                  <a:lnTo>
                    <a:pt x="2315" y="758"/>
                  </a:lnTo>
                  <a:lnTo>
                    <a:pt x="2322" y="772"/>
                  </a:lnTo>
                  <a:lnTo>
                    <a:pt x="2295" y="793"/>
                  </a:lnTo>
                  <a:lnTo>
                    <a:pt x="2190" y="765"/>
                  </a:lnTo>
                  <a:lnTo>
                    <a:pt x="2128" y="723"/>
                  </a:lnTo>
                  <a:lnTo>
                    <a:pt x="2135" y="703"/>
                  </a:lnTo>
                  <a:lnTo>
                    <a:pt x="2121" y="723"/>
                  </a:lnTo>
                  <a:lnTo>
                    <a:pt x="2065" y="689"/>
                  </a:lnTo>
                  <a:lnTo>
                    <a:pt x="1995" y="640"/>
                  </a:lnTo>
                  <a:lnTo>
                    <a:pt x="1787" y="473"/>
                  </a:lnTo>
                  <a:lnTo>
                    <a:pt x="1717" y="431"/>
                  </a:lnTo>
                  <a:lnTo>
                    <a:pt x="1578" y="306"/>
                  </a:lnTo>
                  <a:lnTo>
                    <a:pt x="1508" y="264"/>
                  </a:lnTo>
                  <a:lnTo>
                    <a:pt x="1432" y="195"/>
                  </a:lnTo>
                  <a:lnTo>
                    <a:pt x="1335" y="104"/>
                  </a:lnTo>
                  <a:lnTo>
                    <a:pt x="1161" y="7"/>
                  </a:lnTo>
                  <a:lnTo>
                    <a:pt x="1140" y="7"/>
                  </a:lnTo>
                  <a:lnTo>
                    <a:pt x="1084" y="0"/>
                  </a:lnTo>
                  <a:lnTo>
                    <a:pt x="1077" y="35"/>
                  </a:lnTo>
                  <a:lnTo>
                    <a:pt x="1070" y="63"/>
                  </a:lnTo>
                  <a:lnTo>
                    <a:pt x="1049" y="83"/>
                  </a:lnTo>
                  <a:lnTo>
                    <a:pt x="1049" y="118"/>
                  </a:lnTo>
                  <a:lnTo>
                    <a:pt x="1063" y="167"/>
                  </a:lnTo>
                  <a:lnTo>
                    <a:pt x="1035" y="195"/>
                  </a:lnTo>
                  <a:lnTo>
                    <a:pt x="1063" y="209"/>
                  </a:lnTo>
                  <a:lnTo>
                    <a:pt x="1049" y="216"/>
                  </a:lnTo>
                  <a:lnTo>
                    <a:pt x="1035" y="237"/>
                  </a:lnTo>
                  <a:lnTo>
                    <a:pt x="1001" y="258"/>
                  </a:lnTo>
                  <a:lnTo>
                    <a:pt x="973" y="258"/>
                  </a:lnTo>
                  <a:lnTo>
                    <a:pt x="973" y="313"/>
                  </a:lnTo>
                  <a:lnTo>
                    <a:pt x="903" y="313"/>
                  </a:lnTo>
                  <a:lnTo>
                    <a:pt x="868" y="313"/>
                  </a:lnTo>
                  <a:lnTo>
                    <a:pt x="855" y="306"/>
                  </a:lnTo>
                  <a:lnTo>
                    <a:pt x="868" y="271"/>
                  </a:lnTo>
                  <a:lnTo>
                    <a:pt x="855" y="271"/>
                  </a:lnTo>
                  <a:lnTo>
                    <a:pt x="841" y="271"/>
                  </a:lnTo>
                  <a:lnTo>
                    <a:pt x="841" y="230"/>
                  </a:lnTo>
                  <a:lnTo>
                    <a:pt x="813" y="230"/>
                  </a:lnTo>
                  <a:lnTo>
                    <a:pt x="813" y="174"/>
                  </a:lnTo>
                  <a:lnTo>
                    <a:pt x="786" y="181"/>
                  </a:lnTo>
                  <a:lnTo>
                    <a:pt x="772" y="216"/>
                  </a:lnTo>
                  <a:lnTo>
                    <a:pt x="751" y="230"/>
                  </a:lnTo>
                  <a:lnTo>
                    <a:pt x="737" y="230"/>
                  </a:lnTo>
                  <a:lnTo>
                    <a:pt x="723" y="216"/>
                  </a:lnTo>
                  <a:lnTo>
                    <a:pt x="716" y="202"/>
                  </a:lnTo>
                  <a:lnTo>
                    <a:pt x="723" y="195"/>
                  </a:lnTo>
                  <a:lnTo>
                    <a:pt x="723" y="160"/>
                  </a:lnTo>
                  <a:lnTo>
                    <a:pt x="716" y="160"/>
                  </a:lnTo>
                  <a:lnTo>
                    <a:pt x="654" y="111"/>
                  </a:lnTo>
                  <a:lnTo>
                    <a:pt x="647" y="160"/>
                  </a:lnTo>
                  <a:lnTo>
                    <a:pt x="619" y="160"/>
                  </a:lnTo>
                  <a:lnTo>
                    <a:pt x="584" y="160"/>
                  </a:lnTo>
                  <a:lnTo>
                    <a:pt x="577" y="139"/>
                  </a:lnTo>
                  <a:lnTo>
                    <a:pt x="529" y="160"/>
                  </a:lnTo>
                  <a:lnTo>
                    <a:pt x="508" y="174"/>
                  </a:lnTo>
                  <a:lnTo>
                    <a:pt x="487" y="146"/>
                  </a:lnTo>
                  <a:lnTo>
                    <a:pt x="515" y="139"/>
                  </a:lnTo>
                  <a:lnTo>
                    <a:pt x="529" y="83"/>
                  </a:lnTo>
                  <a:lnTo>
                    <a:pt x="515" y="35"/>
                  </a:lnTo>
                  <a:lnTo>
                    <a:pt x="508" y="14"/>
                  </a:lnTo>
                  <a:lnTo>
                    <a:pt x="487" y="14"/>
                  </a:lnTo>
                  <a:lnTo>
                    <a:pt x="459" y="14"/>
                  </a:lnTo>
                  <a:lnTo>
                    <a:pt x="424" y="42"/>
                  </a:lnTo>
                  <a:lnTo>
                    <a:pt x="417" y="35"/>
                  </a:lnTo>
                  <a:lnTo>
                    <a:pt x="383" y="14"/>
                  </a:lnTo>
                  <a:lnTo>
                    <a:pt x="362" y="49"/>
                  </a:lnTo>
                  <a:lnTo>
                    <a:pt x="327" y="83"/>
                  </a:lnTo>
                  <a:lnTo>
                    <a:pt x="292" y="83"/>
                  </a:lnTo>
                  <a:lnTo>
                    <a:pt x="264" y="104"/>
                  </a:lnTo>
                  <a:lnTo>
                    <a:pt x="264" y="118"/>
                  </a:lnTo>
                  <a:lnTo>
                    <a:pt x="229" y="111"/>
                  </a:lnTo>
                  <a:lnTo>
                    <a:pt x="216" y="111"/>
                  </a:lnTo>
                  <a:lnTo>
                    <a:pt x="216" y="132"/>
                  </a:lnTo>
                  <a:lnTo>
                    <a:pt x="181" y="118"/>
                  </a:lnTo>
                  <a:lnTo>
                    <a:pt x="167" y="111"/>
                  </a:lnTo>
                  <a:lnTo>
                    <a:pt x="125" y="98"/>
                  </a:lnTo>
                  <a:lnTo>
                    <a:pt x="118" y="98"/>
                  </a:lnTo>
                  <a:lnTo>
                    <a:pt x="104" y="139"/>
                  </a:lnTo>
                  <a:lnTo>
                    <a:pt x="125" y="160"/>
                  </a:lnTo>
                  <a:lnTo>
                    <a:pt x="104" y="202"/>
                  </a:lnTo>
                  <a:lnTo>
                    <a:pt x="83" y="237"/>
                  </a:lnTo>
                  <a:lnTo>
                    <a:pt x="70" y="264"/>
                  </a:lnTo>
                  <a:lnTo>
                    <a:pt x="90" y="299"/>
                  </a:lnTo>
                  <a:lnTo>
                    <a:pt x="35" y="341"/>
                  </a:lnTo>
                  <a:lnTo>
                    <a:pt x="35" y="376"/>
                  </a:lnTo>
                  <a:lnTo>
                    <a:pt x="7" y="397"/>
                  </a:lnTo>
                  <a:lnTo>
                    <a:pt x="0" y="445"/>
                  </a:lnTo>
                  <a:lnTo>
                    <a:pt x="21" y="473"/>
                  </a:lnTo>
                  <a:lnTo>
                    <a:pt x="70" y="473"/>
                  </a:lnTo>
                  <a:lnTo>
                    <a:pt x="118" y="459"/>
                  </a:lnTo>
                  <a:lnTo>
                    <a:pt x="160" y="522"/>
                  </a:lnTo>
                  <a:lnTo>
                    <a:pt x="167" y="494"/>
                  </a:lnTo>
                  <a:lnTo>
                    <a:pt x="202" y="466"/>
                  </a:lnTo>
                  <a:lnTo>
                    <a:pt x="264" y="473"/>
                  </a:lnTo>
                  <a:lnTo>
                    <a:pt x="264" y="459"/>
                  </a:lnTo>
                  <a:lnTo>
                    <a:pt x="313" y="445"/>
                  </a:lnTo>
                  <a:lnTo>
                    <a:pt x="348" y="466"/>
                  </a:lnTo>
                  <a:lnTo>
                    <a:pt x="389" y="494"/>
                  </a:lnTo>
                  <a:lnTo>
                    <a:pt x="396" y="508"/>
                  </a:lnTo>
                  <a:lnTo>
                    <a:pt x="459" y="571"/>
                  </a:lnTo>
                  <a:lnTo>
                    <a:pt x="424" y="577"/>
                  </a:lnTo>
                  <a:lnTo>
                    <a:pt x="396" y="571"/>
                  </a:lnTo>
                  <a:lnTo>
                    <a:pt x="396" y="633"/>
                  </a:lnTo>
                  <a:lnTo>
                    <a:pt x="362" y="633"/>
                  </a:lnTo>
                  <a:lnTo>
                    <a:pt x="362" y="591"/>
                  </a:lnTo>
                  <a:lnTo>
                    <a:pt x="355" y="529"/>
                  </a:lnTo>
                  <a:lnTo>
                    <a:pt x="348" y="591"/>
                  </a:lnTo>
                  <a:lnTo>
                    <a:pt x="320" y="633"/>
                  </a:lnTo>
                  <a:lnTo>
                    <a:pt x="250" y="626"/>
                  </a:lnTo>
                  <a:lnTo>
                    <a:pt x="250" y="668"/>
                  </a:lnTo>
                  <a:lnTo>
                    <a:pt x="195" y="703"/>
                  </a:lnTo>
                  <a:lnTo>
                    <a:pt x="167" y="717"/>
                  </a:lnTo>
                  <a:lnTo>
                    <a:pt x="153" y="723"/>
                  </a:lnTo>
                  <a:lnTo>
                    <a:pt x="195" y="786"/>
                  </a:lnTo>
                  <a:lnTo>
                    <a:pt x="216" y="828"/>
                  </a:lnTo>
                  <a:lnTo>
                    <a:pt x="264" y="828"/>
                  </a:lnTo>
                  <a:lnTo>
                    <a:pt x="334" y="828"/>
                  </a:lnTo>
                  <a:lnTo>
                    <a:pt x="327" y="849"/>
                  </a:lnTo>
                  <a:lnTo>
                    <a:pt x="355" y="828"/>
                  </a:lnTo>
                  <a:lnTo>
                    <a:pt x="362" y="800"/>
                  </a:lnTo>
                  <a:lnTo>
                    <a:pt x="383" y="807"/>
                  </a:lnTo>
                  <a:lnTo>
                    <a:pt x="396" y="786"/>
                  </a:lnTo>
                  <a:lnTo>
                    <a:pt x="424" y="793"/>
                  </a:lnTo>
                  <a:lnTo>
                    <a:pt x="431" y="772"/>
                  </a:lnTo>
                  <a:lnTo>
                    <a:pt x="459" y="786"/>
                  </a:lnTo>
                  <a:lnTo>
                    <a:pt x="445" y="800"/>
                  </a:lnTo>
                  <a:lnTo>
                    <a:pt x="459" y="849"/>
                  </a:lnTo>
                  <a:lnTo>
                    <a:pt x="417" y="918"/>
                  </a:lnTo>
                  <a:lnTo>
                    <a:pt x="376" y="904"/>
                  </a:lnTo>
                  <a:lnTo>
                    <a:pt x="362" y="932"/>
                  </a:lnTo>
                  <a:lnTo>
                    <a:pt x="389" y="967"/>
                  </a:lnTo>
                  <a:lnTo>
                    <a:pt x="424" y="981"/>
                  </a:lnTo>
                  <a:lnTo>
                    <a:pt x="452" y="953"/>
                  </a:lnTo>
                  <a:lnTo>
                    <a:pt x="487" y="981"/>
                  </a:lnTo>
                  <a:lnTo>
                    <a:pt x="480" y="1002"/>
                  </a:lnTo>
                  <a:lnTo>
                    <a:pt x="508" y="1002"/>
                  </a:lnTo>
                  <a:lnTo>
                    <a:pt x="543" y="946"/>
                  </a:lnTo>
                  <a:lnTo>
                    <a:pt x="549" y="953"/>
                  </a:lnTo>
                  <a:lnTo>
                    <a:pt x="556" y="946"/>
                  </a:lnTo>
                  <a:lnTo>
                    <a:pt x="605" y="995"/>
                  </a:lnTo>
                  <a:lnTo>
                    <a:pt x="626" y="995"/>
                  </a:lnTo>
                  <a:lnTo>
                    <a:pt x="640" y="967"/>
                  </a:lnTo>
                  <a:lnTo>
                    <a:pt x="675" y="988"/>
                  </a:lnTo>
                  <a:lnTo>
                    <a:pt x="710" y="1023"/>
                  </a:lnTo>
                  <a:lnTo>
                    <a:pt x="744" y="1078"/>
                  </a:lnTo>
                  <a:lnTo>
                    <a:pt x="806" y="1148"/>
                  </a:lnTo>
                  <a:lnTo>
                    <a:pt x="875" y="1197"/>
                  </a:lnTo>
                  <a:lnTo>
                    <a:pt x="868" y="1211"/>
                  </a:lnTo>
                  <a:lnTo>
                    <a:pt x="910" y="1169"/>
                  </a:lnTo>
                  <a:lnTo>
                    <a:pt x="966" y="1169"/>
                  </a:lnTo>
                  <a:lnTo>
                    <a:pt x="1007" y="1190"/>
                  </a:lnTo>
                  <a:lnTo>
                    <a:pt x="1022" y="1148"/>
                  </a:lnTo>
                  <a:lnTo>
                    <a:pt x="1035" y="1127"/>
                  </a:lnTo>
                  <a:lnTo>
                    <a:pt x="1049" y="1099"/>
                  </a:lnTo>
                  <a:lnTo>
                    <a:pt x="1105" y="1113"/>
                  </a:lnTo>
                  <a:lnTo>
                    <a:pt x="1119" y="1134"/>
                  </a:lnTo>
                  <a:lnTo>
                    <a:pt x="1105" y="1148"/>
                  </a:lnTo>
                  <a:lnTo>
                    <a:pt x="1119" y="1169"/>
                  </a:lnTo>
                  <a:lnTo>
                    <a:pt x="1105" y="1169"/>
                  </a:lnTo>
                  <a:lnTo>
                    <a:pt x="1133" y="1211"/>
                  </a:lnTo>
                  <a:lnTo>
                    <a:pt x="1112" y="1245"/>
                  </a:lnTo>
                  <a:lnTo>
                    <a:pt x="1077" y="1266"/>
                  </a:lnTo>
                  <a:lnTo>
                    <a:pt x="1084" y="1280"/>
                  </a:lnTo>
                  <a:lnTo>
                    <a:pt x="1077" y="1287"/>
                  </a:lnTo>
                  <a:lnTo>
                    <a:pt x="1098" y="1322"/>
                  </a:lnTo>
                  <a:lnTo>
                    <a:pt x="1112" y="1329"/>
                  </a:lnTo>
                  <a:lnTo>
                    <a:pt x="1119" y="1357"/>
                  </a:lnTo>
                  <a:lnTo>
                    <a:pt x="1133" y="1377"/>
                  </a:lnTo>
                  <a:lnTo>
                    <a:pt x="1147" y="1391"/>
                  </a:lnTo>
                  <a:lnTo>
                    <a:pt x="1168" y="1489"/>
                  </a:lnTo>
                  <a:lnTo>
                    <a:pt x="1147" y="1510"/>
                  </a:lnTo>
                  <a:lnTo>
                    <a:pt x="1168" y="1538"/>
                  </a:lnTo>
                  <a:lnTo>
                    <a:pt x="1202" y="1538"/>
                  </a:lnTo>
                  <a:lnTo>
                    <a:pt x="1216" y="1551"/>
                  </a:lnTo>
                  <a:lnTo>
                    <a:pt x="1202" y="1579"/>
                  </a:lnTo>
                  <a:lnTo>
                    <a:pt x="1216" y="1649"/>
                  </a:lnTo>
                  <a:lnTo>
                    <a:pt x="1265" y="1670"/>
                  </a:lnTo>
                  <a:lnTo>
                    <a:pt x="1272" y="1656"/>
                  </a:lnTo>
                  <a:lnTo>
                    <a:pt x="1272" y="1739"/>
                  </a:lnTo>
                  <a:lnTo>
                    <a:pt x="1251" y="1781"/>
                  </a:lnTo>
                  <a:lnTo>
                    <a:pt x="1209" y="1809"/>
                  </a:lnTo>
                  <a:lnTo>
                    <a:pt x="1237" y="1857"/>
                  </a:lnTo>
                  <a:lnTo>
                    <a:pt x="1265" y="1851"/>
                  </a:lnTo>
                  <a:lnTo>
                    <a:pt x="1300" y="1857"/>
                  </a:lnTo>
                  <a:lnTo>
                    <a:pt x="1314" y="1920"/>
                  </a:lnTo>
                  <a:lnTo>
                    <a:pt x="1328" y="1913"/>
                  </a:lnTo>
                  <a:lnTo>
                    <a:pt x="1307" y="1997"/>
                  </a:lnTo>
                  <a:lnTo>
                    <a:pt x="1328" y="2031"/>
                  </a:lnTo>
                  <a:lnTo>
                    <a:pt x="1335" y="2080"/>
                  </a:lnTo>
                  <a:lnTo>
                    <a:pt x="1328" y="2073"/>
                  </a:lnTo>
                  <a:lnTo>
                    <a:pt x="1307" y="2101"/>
                  </a:lnTo>
                  <a:lnTo>
                    <a:pt x="1335" y="2170"/>
                  </a:lnTo>
                  <a:lnTo>
                    <a:pt x="1314" y="2205"/>
                  </a:lnTo>
                  <a:lnTo>
                    <a:pt x="1362" y="2226"/>
                  </a:lnTo>
                  <a:lnTo>
                    <a:pt x="1404" y="2247"/>
                  </a:lnTo>
                  <a:lnTo>
                    <a:pt x="1404" y="2261"/>
                  </a:lnTo>
                  <a:lnTo>
                    <a:pt x="1404" y="2275"/>
                  </a:lnTo>
                  <a:lnTo>
                    <a:pt x="1460" y="2282"/>
                  </a:lnTo>
                  <a:lnTo>
                    <a:pt x="1439" y="2358"/>
                  </a:lnTo>
                  <a:lnTo>
                    <a:pt x="1446" y="2407"/>
                  </a:lnTo>
                  <a:lnTo>
                    <a:pt x="1460" y="2407"/>
                  </a:lnTo>
                  <a:lnTo>
                    <a:pt x="1474" y="2407"/>
                  </a:lnTo>
                  <a:lnTo>
                    <a:pt x="1495" y="2344"/>
                  </a:lnTo>
                  <a:lnTo>
                    <a:pt x="1474" y="2344"/>
                  </a:lnTo>
                  <a:lnTo>
                    <a:pt x="1501" y="2310"/>
                  </a:lnTo>
                  <a:lnTo>
                    <a:pt x="1508" y="2337"/>
                  </a:lnTo>
                  <a:lnTo>
                    <a:pt x="1557" y="2330"/>
                  </a:lnTo>
                  <a:lnTo>
                    <a:pt x="1578" y="2303"/>
                  </a:lnTo>
                  <a:lnTo>
                    <a:pt x="1627" y="2344"/>
                  </a:lnTo>
                  <a:lnTo>
                    <a:pt x="1634" y="2337"/>
                  </a:lnTo>
                  <a:lnTo>
                    <a:pt x="1641" y="2358"/>
                  </a:lnTo>
                  <a:lnTo>
                    <a:pt x="1675" y="2372"/>
                  </a:lnTo>
                  <a:lnTo>
                    <a:pt x="1759" y="2497"/>
                  </a:lnTo>
                  <a:lnTo>
                    <a:pt x="1794" y="2476"/>
                  </a:lnTo>
                  <a:lnTo>
                    <a:pt x="1808" y="2476"/>
                  </a:lnTo>
                  <a:lnTo>
                    <a:pt x="1856" y="2463"/>
                  </a:lnTo>
                  <a:lnTo>
                    <a:pt x="1884" y="2414"/>
                  </a:lnTo>
                  <a:lnTo>
                    <a:pt x="1926" y="2532"/>
                  </a:lnTo>
                  <a:lnTo>
                    <a:pt x="1926" y="2546"/>
                  </a:lnTo>
                  <a:lnTo>
                    <a:pt x="1905" y="2574"/>
                  </a:lnTo>
                  <a:lnTo>
                    <a:pt x="1919" y="2588"/>
                  </a:lnTo>
                  <a:lnTo>
                    <a:pt x="1905" y="2588"/>
                  </a:lnTo>
                  <a:lnTo>
                    <a:pt x="1884" y="2643"/>
                  </a:lnTo>
                  <a:lnTo>
                    <a:pt x="1884" y="2630"/>
                  </a:lnTo>
                  <a:lnTo>
                    <a:pt x="1863" y="2630"/>
                  </a:lnTo>
                  <a:lnTo>
                    <a:pt x="1808" y="2643"/>
                  </a:lnTo>
                  <a:lnTo>
                    <a:pt x="1822" y="2664"/>
                  </a:lnTo>
                  <a:lnTo>
                    <a:pt x="1801" y="2706"/>
                  </a:lnTo>
                  <a:lnTo>
                    <a:pt x="1905" y="2734"/>
                  </a:lnTo>
                  <a:lnTo>
                    <a:pt x="1933" y="2692"/>
                  </a:lnTo>
                  <a:lnTo>
                    <a:pt x="1961" y="2692"/>
                  </a:lnTo>
                  <a:lnTo>
                    <a:pt x="1981" y="2720"/>
                  </a:lnTo>
                  <a:lnTo>
                    <a:pt x="2037" y="2762"/>
                  </a:lnTo>
                  <a:lnTo>
                    <a:pt x="2079" y="2797"/>
                  </a:lnTo>
                  <a:lnTo>
                    <a:pt x="2086" y="2790"/>
                  </a:lnTo>
                  <a:lnTo>
                    <a:pt x="2128" y="2803"/>
                  </a:lnTo>
                  <a:lnTo>
                    <a:pt x="2197" y="2762"/>
                  </a:lnTo>
                  <a:lnTo>
                    <a:pt x="2211" y="2776"/>
                  </a:lnTo>
                  <a:lnTo>
                    <a:pt x="2218" y="2720"/>
                  </a:lnTo>
                  <a:lnTo>
                    <a:pt x="2260" y="2706"/>
                  </a:lnTo>
                  <a:lnTo>
                    <a:pt x="2308" y="2699"/>
                  </a:lnTo>
                  <a:lnTo>
                    <a:pt x="2322" y="2664"/>
                  </a:lnTo>
                  <a:lnTo>
                    <a:pt x="2322" y="2623"/>
                  </a:lnTo>
                  <a:lnTo>
                    <a:pt x="2378" y="2546"/>
                  </a:lnTo>
                  <a:lnTo>
                    <a:pt x="2378" y="2525"/>
                  </a:lnTo>
                  <a:lnTo>
                    <a:pt x="2420" y="2560"/>
                  </a:lnTo>
                  <a:lnTo>
                    <a:pt x="2441" y="2560"/>
                  </a:lnTo>
                  <a:lnTo>
                    <a:pt x="2510" y="2532"/>
                  </a:lnTo>
                  <a:lnTo>
                    <a:pt x="2524" y="2532"/>
                  </a:lnTo>
                  <a:lnTo>
                    <a:pt x="2538" y="2560"/>
                  </a:lnTo>
                  <a:lnTo>
                    <a:pt x="2580" y="2546"/>
                  </a:lnTo>
                  <a:lnTo>
                    <a:pt x="2621" y="2525"/>
                  </a:lnTo>
                  <a:lnTo>
                    <a:pt x="2649" y="2525"/>
                  </a:lnTo>
                  <a:lnTo>
                    <a:pt x="2656" y="2491"/>
                  </a:lnTo>
                  <a:lnTo>
                    <a:pt x="2656" y="2456"/>
                  </a:lnTo>
                  <a:lnTo>
                    <a:pt x="2684" y="2442"/>
                  </a:lnTo>
                  <a:lnTo>
                    <a:pt x="2719" y="2442"/>
                  </a:lnTo>
                  <a:lnTo>
                    <a:pt x="2747" y="2435"/>
                  </a:lnTo>
                  <a:lnTo>
                    <a:pt x="2754" y="2435"/>
                  </a:lnTo>
                  <a:lnTo>
                    <a:pt x="2830" y="2400"/>
                  </a:lnTo>
                  <a:lnTo>
                    <a:pt x="2865" y="2379"/>
                  </a:lnTo>
                  <a:lnTo>
                    <a:pt x="2942" y="2365"/>
                  </a:lnTo>
                  <a:lnTo>
                    <a:pt x="2962" y="2365"/>
                  </a:lnTo>
                  <a:lnTo>
                    <a:pt x="3004" y="2358"/>
                  </a:lnTo>
                  <a:lnTo>
                    <a:pt x="2976" y="2282"/>
                  </a:lnTo>
                  <a:lnTo>
                    <a:pt x="2962" y="2226"/>
                  </a:lnTo>
                  <a:lnTo>
                    <a:pt x="2962" y="2233"/>
                  </a:lnTo>
                  <a:lnTo>
                    <a:pt x="2948" y="2212"/>
                  </a:lnTo>
                  <a:lnTo>
                    <a:pt x="2942" y="2205"/>
                  </a:lnTo>
                  <a:lnTo>
                    <a:pt x="2914" y="2101"/>
                  </a:lnTo>
                  <a:lnTo>
                    <a:pt x="2900" y="2003"/>
                  </a:lnTo>
                  <a:lnTo>
                    <a:pt x="2886" y="1976"/>
                  </a:lnTo>
                  <a:lnTo>
                    <a:pt x="2886" y="1948"/>
                  </a:lnTo>
                  <a:lnTo>
                    <a:pt x="2879" y="1899"/>
                  </a:lnTo>
                  <a:lnTo>
                    <a:pt x="2851" y="1844"/>
                  </a:lnTo>
                  <a:lnTo>
                    <a:pt x="2830" y="1767"/>
                  </a:lnTo>
                  <a:lnTo>
                    <a:pt x="2788" y="1684"/>
                  </a:lnTo>
                  <a:lnTo>
                    <a:pt x="2775" y="1614"/>
                  </a:lnTo>
                  <a:lnTo>
                    <a:pt x="2719" y="1475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4" name="Freeform 73">
              <a:extLst>
                <a:ext uri="{FF2B5EF4-FFF2-40B4-BE49-F238E27FC236}">
                  <a16:creationId xmlns:a16="http://schemas.microsoft.com/office/drawing/2014/main" id="{A28BF33A-070D-C64A-A3F8-A6AD68AFF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44662" y="5903844"/>
              <a:ext cx="55920" cy="43497"/>
            </a:xfrm>
            <a:custGeom>
              <a:avLst/>
              <a:gdLst>
                <a:gd name="T0" fmla="*/ 0 w 119"/>
                <a:gd name="T1" fmla="*/ 0 h 91"/>
                <a:gd name="T2" fmla="*/ 0 w 119"/>
                <a:gd name="T3" fmla="*/ 28 h 91"/>
                <a:gd name="T4" fmla="*/ 14 w 119"/>
                <a:gd name="T5" fmla="*/ 62 h 91"/>
                <a:gd name="T6" fmla="*/ 35 w 119"/>
                <a:gd name="T7" fmla="*/ 90 h 91"/>
                <a:gd name="T8" fmla="*/ 90 w 119"/>
                <a:gd name="T9" fmla="*/ 56 h 91"/>
                <a:gd name="T10" fmla="*/ 118 w 119"/>
                <a:gd name="T11" fmla="*/ 49 h 91"/>
                <a:gd name="T12" fmla="*/ 84 w 119"/>
                <a:gd name="T13" fmla="*/ 0 h 91"/>
                <a:gd name="T14" fmla="*/ 70 w 119"/>
                <a:gd name="T15" fmla="*/ 14 h 91"/>
                <a:gd name="T16" fmla="*/ 0 w 119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91">
                  <a:moveTo>
                    <a:pt x="0" y="0"/>
                  </a:moveTo>
                  <a:lnTo>
                    <a:pt x="0" y="28"/>
                  </a:lnTo>
                  <a:lnTo>
                    <a:pt x="14" y="62"/>
                  </a:lnTo>
                  <a:lnTo>
                    <a:pt x="35" y="90"/>
                  </a:lnTo>
                  <a:lnTo>
                    <a:pt x="90" y="56"/>
                  </a:lnTo>
                  <a:lnTo>
                    <a:pt x="118" y="49"/>
                  </a:lnTo>
                  <a:lnTo>
                    <a:pt x="84" y="0"/>
                  </a:lnTo>
                  <a:lnTo>
                    <a:pt x="70" y="14"/>
                  </a:lnTo>
                  <a:lnTo>
                    <a:pt x="0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5" name="Freeform 74">
              <a:extLst>
                <a:ext uri="{FF2B5EF4-FFF2-40B4-BE49-F238E27FC236}">
                  <a16:creationId xmlns:a16="http://schemas.microsoft.com/office/drawing/2014/main" id="{4AA61940-4615-D146-B672-6271EF44E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0601" y="5222407"/>
              <a:ext cx="2077322" cy="2172735"/>
            </a:xfrm>
            <a:custGeom>
              <a:avLst/>
              <a:gdLst>
                <a:gd name="T0" fmla="*/ 2247 w 4425"/>
                <a:gd name="T1" fmla="*/ 842 h 4627"/>
                <a:gd name="T2" fmla="*/ 2031 w 4425"/>
                <a:gd name="T3" fmla="*/ 904 h 4627"/>
                <a:gd name="T4" fmla="*/ 1899 w 4425"/>
                <a:gd name="T5" fmla="*/ 793 h 4627"/>
                <a:gd name="T6" fmla="*/ 1579 w 4425"/>
                <a:gd name="T7" fmla="*/ 696 h 4627"/>
                <a:gd name="T8" fmla="*/ 1474 w 4425"/>
                <a:gd name="T9" fmla="*/ 758 h 4627"/>
                <a:gd name="T10" fmla="*/ 1335 w 4425"/>
                <a:gd name="T11" fmla="*/ 564 h 4627"/>
                <a:gd name="T12" fmla="*/ 1099 w 4425"/>
                <a:gd name="T13" fmla="*/ 445 h 4627"/>
                <a:gd name="T14" fmla="*/ 841 w 4425"/>
                <a:gd name="T15" fmla="*/ 348 h 4627"/>
                <a:gd name="T16" fmla="*/ 598 w 4425"/>
                <a:gd name="T17" fmla="*/ 223 h 4627"/>
                <a:gd name="T18" fmla="*/ 466 w 4425"/>
                <a:gd name="T19" fmla="*/ 28 h 4627"/>
                <a:gd name="T20" fmla="*/ 118 w 4425"/>
                <a:gd name="T21" fmla="*/ 188 h 4627"/>
                <a:gd name="T22" fmla="*/ 69 w 4425"/>
                <a:gd name="T23" fmla="*/ 320 h 4627"/>
                <a:gd name="T24" fmla="*/ 278 w 4425"/>
                <a:gd name="T25" fmla="*/ 452 h 4627"/>
                <a:gd name="T26" fmla="*/ 333 w 4425"/>
                <a:gd name="T27" fmla="*/ 584 h 4627"/>
                <a:gd name="T28" fmla="*/ 347 w 4425"/>
                <a:gd name="T29" fmla="*/ 682 h 4627"/>
                <a:gd name="T30" fmla="*/ 487 w 4425"/>
                <a:gd name="T31" fmla="*/ 828 h 4627"/>
                <a:gd name="T32" fmla="*/ 563 w 4425"/>
                <a:gd name="T33" fmla="*/ 904 h 4627"/>
                <a:gd name="T34" fmla="*/ 814 w 4425"/>
                <a:gd name="T35" fmla="*/ 1169 h 4627"/>
                <a:gd name="T36" fmla="*/ 966 w 4425"/>
                <a:gd name="T37" fmla="*/ 1579 h 4627"/>
                <a:gd name="T38" fmla="*/ 1043 w 4425"/>
                <a:gd name="T39" fmla="*/ 2136 h 4627"/>
                <a:gd name="T40" fmla="*/ 1217 w 4425"/>
                <a:gd name="T41" fmla="*/ 2365 h 4627"/>
                <a:gd name="T42" fmla="*/ 1405 w 4425"/>
                <a:gd name="T43" fmla="*/ 2984 h 4627"/>
                <a:gd name="T44" fmla="*/ 1342 w 4425"/>
                <a:gd name="T45" fmla="*/ 3381 h 4627"/>
                <a:gd name="T46" fmla="*/ 1739 w 4425"/>
                <a:gd name="T47" fmla="*/ 3388 h 4627"/>
                <a:gd name="T48" fmla="*/ 1739 w 4425"/>
                <a:gd name="T49" fmla="*/ 3652 h 4627"/>
                <a:gd name="T50" fmla="*/ 2184 w 4425"/>
                <a:gd name="T51" fmla="*/ 3993 h 4627"/>
                <a:gd name="T52" fmla="*/ 2421 w 4425"/>
                <a:gd name="T53" fmla="*/ 4188 h 4627"/>
                <a:gd name="T54" fmla="*/ 2316 w 4425"/>
                <a:gd name="T55" fmla="*/ 4487 h 4627"/>
                <a:gd name="T56" fmla="*/ 2476 w 4425"/>
                <a:gd name="T57" fmla="*/ 4626 h 4627"/>
                <a:gd name="T58" fmla="*/ 2615 w 4425"/>
                <a:gd name="T59" fmla="*/ 4501 h 4627"/>
                <a:gd name="T60" fmla="*/ 2970 w 4425"/>
                <a:gd name="T61" fmla="*/ 4459 h 4627"/>
                <a:gd name="T62" fmla="*/ 3109 w 4425"/>
                <a:gd name="T63" fmla="*/ 4299 h 4627"/>
                <a:gd name="T64" fmla="*/ 3179 w 4425"/>
                <a:gd name="T65" fmla="*/ 4195 h 4627"/>
                <a:gd name="T66" fmla="*/ 3339 w 4425"/>
                <a:gd name="T67" fmla="*/ 4090 h 4627"/>
                <a:gd name="T68" fmla="*/ 3492 w 4425"/>
                <a:gd name="T69" fmla="*/ 4007 h 4627"/>
                <a:gd name="T70" fmla="*/ 3513 w 4425"/>
                <a:gd name="T71" fmla="*/ 3791 h 4627"/>
                <a:gd name="T72" fmla="*/ 3443 w 4425"/>
                <a:gd name="T73" fmla="*/ 3617 h 4627"/>
                <a:gd name="T74" fmla="*/ 3631 w 4425"/>
                <a:gd name="T75" fmla="*/ 3576 h 4627"/>
                <a:gd name="T76" fmla="*/ 3728 w 4425"/>
                <a:gd name="T77" fmla="*/ 3443 h 4627"/>
                <a:gd name="T78" fmla="*/ 3784 w 4425"/>
                <a:gd name="T79" fmla="*/ 3109 h 4627"/>
                <a:gd name="T80" fmla="*/ 3687 w 4425"/>
                <a:gd name="T81" fmla="*/ 2915 h 4627"/>
                <a:gd name="T82" fmla="*/ 3902 w 4425"/>
                <a:gd name="T83" fmla="*/ 2685 h 4627"/>
                <a:gd name="T84" fmla="*/ 4181 w 4425"/>
                <a:gd name="T85" fmla="*/ 2588 h 4627"/>
                <a:gd name="T86" fmla="*/ 4035 w 4425"/>
                <a:gd name="T87" fmla="*/ 2483 h 4627"/>
                <a:gd name="T88" fmla="*/ 3854 w 4425"/>
                <a:gd name="T89" fmla="*/ 2323 h 4627"/>
                <a:gd name="T90" fmla="*/ 4048 w 4425"/>
                <a:gd name="T91" fmla="*/ 2184 h 4627"/>
                <a:gd name="T92" fmla="*/ 4090 w 4425"/>
                <a:gd name="T93" fmla="*/ 1990 h 4627"/>
                <a:gd name="T94" fmla="*/ 4215 w 4425"/>
                <a:gd name="T95" fmla="*/ 1732 h 4627"/>
                <a:gd name="T96" fmla="*/ 4361 w 4425"/>
                <a:gd name="T97" fmla="*/ 1677 h 4627"/>
                <a:gd name="T98" fmla="*/ 4278 w 4425"/>
                <a:gd name="T99" fmla="*/ 1551 h 4627"/>
                <a:gd name="T100" fmla="*/ 4083 w 4425"/>
                <a:gd name="T101" fmla="*/ 1565 h 4627"/>
                <a:gd name="T102" fmla="*/ 3833 w 4425"/>
                <a:gd name="T103" fmla="*/ 1565 h 4627"/>
                <a:gd name="T104" fmla="*/ 3603 w 4425"/>
                <a:gd name="T105" fmla="*/ 1447 h 4627"/>
                <a:gd name="T106" fmla="*/ 3339 w 4425"/>
                <a:gd name="T107" fmla="*/ 1308 h 4627"/>
                <a:gd name="T108" fmla="*/ 3228 w 4425"/>
                <a:gd name="T109" fmla="*/ 1050 h 4627"/>
                <a:gd name="T110" fmla="*/ 3367 w 4425"/>
                <a:gd name="T111" fmla="*/ 856 h 4627"/>
                <a:gd name="T112" fmla="*/ 3248 w 4425"/>
                <a:gd name="T113" fmla="*/ 807 h 4627"/>
                <a:gd name="T114" fmla="*/ 3179 w 4425"/>
                <a:gd name="T115" fmla="*/ 724 h 4627"/>
                <a:gd name="T116" fmla="*/ 3019 w 4425"/>
                <a:gd name="T117" fmla="*/ 696 h 4627"/>
                <a:gd name="T118" fmla="*/ 2866 w 4425"/>
                <a:gd name="T119" fmla="*/ 522 h 4627"/>
                <a:gd name="T120" fmla="*/ 2650 w 4425"/>
                <a:gd name="T121" fmla="*/ 661 h 4627"/>
                <a:gd name="T122" fmla="*/ 2594 w 4425"/>
                <a:gd name="T123" fmla="*/ 814 h 4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25" h="4627">
                  <a:moveTo>
                    <a:pt x="2490" y="821"/>
                  </a:moveTo>
                  <a:lnTo>
                    <a:pt x="2483" y="814"/>
                  </a:lnTo>
                  <a:lnTo>
                    <a:pt x="2379" y="793"/>
                  </a:lnTo>
                  <a:lnTo>
                    <a:pt x="2323" y="828"/>
                  </a:lnTo>
                  <a:lnTo>
                    <a:pt x="2316" y="842"/>
                  </a:lnTo>
                  <a:lnTo>
                    <a:pt x="2247" y="842"/>
                  </a:lnTo>
                  <a:lnTo>
                    <a:pt x="2219" y="828"/>
                  </a:lnTo>
                  <a:lnTo>
                    <a:pt x="2170" y="807"/>
                  </a:lnTo>
                  <a:lnTo>
                    <a:pt x="2191" y="751"/>
                  </a:lnTo>
                  <a:lnTo>
                    <a:pt x="2170" y="730"/>
                  </a:lnTo>
                  <a:lnTo>
                    <a:pt x="2115" y="807"/>
                  </a:lnTo>
                  <a:lnTo>
                    <a:pt x="2031" y="904"/>
                  </a:lnTo>
                  <a:lnTo>
                    <a:pt x="2003" y="904"/>
                  </a:lnTo>
                  <a:lnTo>
                    <a:pt x="2003" y="863"/>
                  </a:lnTo>
                  <a:lnTo>
                    <a:pt x="1968" y="821"/>
                  </a:lnTo>
                  <a:lnTo>
                    <a:pt x="1940" y="821"/>
                  </a:lnTo>
                  <a:lnTo>
                    <a:pt x="1927" y="821"/>
                  </a:lnTo>
                  <a:lnTo>
                    <a:pt x="1899" y="793"/>
                  </a:lnTo>
                  <a:lnTo>
                    <a:pt x="1864" y="786"/>
                  </a:lnTo>
                  <a:lnTo>
                    <a:pt x="1801" y="751"/>
                  </a:lnTo>
                  <a:lnTo>
                    <a:pt x="1767" y="710"/>
                  </a:lnTo>
                  <a:lnTo>
                    <a:pt x="1690" y="696"/>
                  </a:lnTo>
                  <a:lnTo>
                    <a:pt x="1634" y="696"/>
                  </a:lnTo>
                  <a:lnTo>
                    <a:pt x="1579" y="696"/>
                  </a:lnTo>
                  <a:lnTo>
                    <a:pt x="1544" y="724"/>
                  </a:lnTo>
                  <a:lnTo>
                    <a:pt x="1544" y="765"/>
                  </a:lnTo>
                  <a:lnTo>
                    <a:pt x="1544" y="779"/>
                  </a:lnTo>
                  <a:lnTo>
                    <a:pt x="1523" y="779"/>
                  </a:lnTo>
                  <a:lnTo>
                    <a:pt x="1474" y="779"/>
                  </a:lnTo>
                  <a:lnTo>
                    <a:pt x="1474" y="758"/>
                  </a:lnTo>
                  <a:lnTo>
                    <a:pt x="1384" y="696"/>
                  </a:lnTo>
                  <a:lnTo>
                    <a:pt x="1377" y="682"/>
                  </a:lnTo>
                  <a:lnTo>
                    <a:pt x="1377" y="654"/>
                  </a:lnTo>
                  <a:lnTo>
                    <a:pt x="1349" y="626"/>
                  </a:lnTo>
                  <a:lnTo>
                    <a:pt x="1328" y="612"/>
                  </a:lnTo>
                  <a:lnTo>
                    <a:pt x="1335" y="564"/>
                  </a:lnTo>
                  <a:lnTo>
                    <a:pt x="1294" y="536"/>
                  </a:lnTo>
                  <a:lnTo>
                    <a:pt x="1238" y="536"/>
                  </a:lnTo>
                  <a:lnTo>
                    <a:pt x="1203" y="522"/>
                  </a:lnTo>
                  <a:lnTo>
                    <a:pt x="1182" y="494"/>
                  </a:lnTo>
                  <a:lnTo>
                    <a:pt x="1141" y="459"/>
                  </a:lnTo>
                  <a:lnTo>
                    <a:pt x="1099" y="445"/>
                  </a:lnTo>
                  <a:lnTo>
                    <a:pt x="1008" y="403"/>
                  </a:lnTo>
                  <a:lnTo>
                    <a:pt x="939" y="452"/>
                  </a:lnTo>
                  <a:lnTo>
                    <a:pt x="904" y="397"/>
                  </a:lnTo>
                  <a:lnTo>
                    <a:pt x="876" y="369"/>
                  </a:lnTo>
                  <a:lnTo>
                    <a:pt x="848" y="355"/>
                  </a:lnTo>
                  <a:lnTo>
                    <a:pt x="841" y="348"/>
                  </a:lnTo>
                  <a:lnTo>
                    <a:pt x="834" y="334"/>
                  </a:lnTo>
                  <a:lnTo>
                    <a:pt x="786" y="299"/>
                  </a:lnTo>
                  <a:lnTo>
                    <a:pt x="751" y="264"/>
                  </a:lnTo>
                  <a:lnTo>
                    <a:pt x="681" y="271"/>
                  </a:lnTo>
                  <a:lnTo>
                    <a:pt x="647" y="257"/>
                  </a:lnTo>
                  <a:lnTo>
                    <a:pt x="598" y="223"/>
                  </a:lnTo>
                  <a:lnTo>
                    <a:pt x="542" y="195"/>
                  </a:lnTo>
                  <a:lnTo>
                    <a:pt x="493" y="153"/>
                  </a:lnTo>
                  <a:lnTo>
                    <a:pt x="521" y="76"/>
                  </a:lnTo>
                  <a:lnTo>
                    <a:pt x="493" y="63"/>
                  </a:lnTo>
                  <a:lnTo>
                    <a:pt x="466" y="42"/>
                  </a:lnTo>
                  <a:lnTo>
                    <a:pt x="466" y="28"/>
                  </a:lnTo>
                  <a:lnTo>
                    <a:pt x="382" y="0"/>
                  </a:lnTo>
                  <a:lnTo>
                    <a:pt x="347" y="0"/>
                  </a:lnTo>
                  <a:lnTo>
                    <a:pt x="222" y="7"/>
                  </a:lnTo>
                  <a:lnTo>
                    <a:pt x="215" y="42"/>
                  </a:lnTo>
                  <a:lnTo>
                    <a:pt x="118" y="153"/>
                  </a:lnTo>
                  <a:lnTo>
                    <a:pt x="118" y="188"/>
                  </a:lnTo>
                  <a:lnTo>
                    <a:pt x="97" y="188"/>
                  </a:lnTo>
                  <a:lnTo>
                    <a:pt x="90" y="202"/>
                  </a:lnTo>
                  <a:lnTo>
                    <a:pt x="62" y="202"/>
                  </a:lnTo>
                  <a:lnTo>
                    <a:pt x="0" y="230"/>
                  </a:lnTo>
                  <a:lnTo>
                    <a:pt x="34" y="237"/>
                  </a:lnTo>
                  <a:lnTo>
                    <a:pt x="69" y="320"/>
                  </a:lnTo>
                  <a:lnTo>
                    <a:pt x="118" y="348"/>
                  </a:lnTo>
                  <a:lnTo>
                    <a:pt x="160" y="390"/>
                  </a:lnTo>
                  <a:lnTo>
                    <a:pt x="201" y="417"/>
                  </a:lnTo>
                  <a:lnTo>
                    <a:pt x="215" y="417"/>
                  </a:lnTo>
                  <a:lnTo>
                    <a:pt x="222" y="424"/>
                  </a:lnTo>
                  <a:lnTo>
                    <a:pt x="278" y="452"/>
                  </a:lnTo>
                  <a:lnTo>
                    <a:pt x="292" y="536"/>
                  </a:lnTo>
                  <a:lnTo>
                    <a:pt x="313" y="549"/>
                  </a:lnTo>
                  <a:lnTo>
                    <a:pt x="285" y="612"/>
                  </a:lnTo>
                  <a:lnTo>
                    <a:pt x="292" y="647"/>
                  </a:lnTo>
                  <a:lnTo>
                    <a:pt x="326" y="591"/>
                  </a:lnTo>
                  <a:lnTo>
                    <a:pt x="333" y="584"/>
                  </a:lnTo>
                  <a:lnTo>
                    <a:pt x="361" y="577"/>
                  </a:lnTo>
                  <a:lnTo>
                    <a:pt x="389" y="598"/>
                  </a:lnTo>
                  <a:lnTo>
                    <a:pt x="410" y="612"/>
                  </a:lnTo>
                  <a:lnTo>
                    <a:pt x="396" y="612"/>
                  </a:lnTo>
                  <a:lnTo>
                    <a:pt x="347" y="661"/>
                  </a:lnTo>
                  <a:lnTo>
                    <a:pt x="347" y="682"/>
                  </a:lnTo>
                  <a:lnTo>
                    <a:pt x="396" y="675"/>
                  </a:lnTo>
                  <a:lnTo>
                    <a:pt x="452" y="675"/>
                  </a:lnTo>
                  <a:lnTo>
                    <a:pt x="480" y="689"/>
                  </a:lnTo>
                  <a:lnTo>
                    <a:pt x="487" y="765"/>
                  </a:lnTo>
                  <a:lnTo>
                    <a:pt x="507" y="793"/>
                  </a:lnTo>
                  <a:lnTo>
                    <a:pt x="487" y="828"/>
                  </a:lnTo>
                  <a:lnTo>
                    <a:pt x="507" y="842"/>
                  </a:lnTo>
                  <a:lnTo>
                    <a:pt x="542" y="779"/>
                  </a:lnTo>
                  <a:lnTo>
                    <a:pt x="591" y="786"/>
                  </a:lnTo>
                  <a:lnTo>
                    <a:pt x="626" y="821"/>
                  </a:lnTo>
                  <a:lnTo>
                    <a:pt x="626" y="849"/>
                  </a:lnTo>
                  <a:lnTo>
                    <a:pt x="563" y="904"/>
                  </a:lnTo>
                  <a:lnTo>
                    <a:pt x="549" y="939"/>
                  </a:lnTo>
                  <a:lnTo>
                    <a:pt x="549" y="946"/>
                  </a:lnTo>
                  <a:lnTo>
                    <a:pt x="619" y="974"/>
                  </a:lnTo>
                  <a:lnTo>
                    <a:pt x="744" y="1078"/>
                  </a:lnTo>
                  <a:lnTo>
                    <a:pt x="751" y="1092"/>
                  </a:lnTo>
                  <a:lnTo>
                    <a:pt x="814" y="1169"/>
                  </a:lnTo>
                  <a:lnTo>
                    <a:pt x="869" y="1238"/>
                  </a:lnTo>
                  <a:lnTo>
                    <a:pt x="890" y="1287"/>
                  </a:lnTo>
                  <a:lnTo>
                    <a:pt x="918" y="1343"/>
                  </a:lnTo>
                  <a:lnTo>
                    <a:pt x="946" y="1447"/>
                  </a:lnTo>
                  <a:lnTo>
                    <a:pt x="953" y="1516"/>
                  </a:lnTo>
                  <a:lnTo>
                    <a:pt x="966" y="1579"/>
                  </a:lnTo>
                  <a:lnTo>
                    <a:pt x="981" y="1725"/>
                  </a:lnTo>
                  <a:lnTo>
                    <a:pt x="966" y="1739"/>
                  </a:lnTo>
                  <a:lnTo>
                    <a:pt x="1008" y="1962"/>
                  </a:lnTo>
                  <a:lnTo>
                    <a:pt x="1008" y="2010"/>
                  </a:lnTo>
                  <a:lnTo>
                    <a:pt x="1015" y="2066"/>
                  </a:lnTo>
                  <a:lnTo>
                    <a:pt x="1043" y="2136"/>
                  </a:lnTo>
                  <a:lnTo>
                    <a:pt x="1064" y="2191"/>
                  </a:lnTo>
                  <a:lnTo>
                    <a:pt x="1099" y="2219"/>
                  </a:lnTo>
                  <a:lnTo>
                    <a:pt x="1141" y="2254"/>
                  </a:lnTo>
                  <a:lnTo>
                    <a:pt x="1182" y="2337"/>
                  </a:lnTo>
                  <a:lnTo>
                    <a:pt x="1196" y="2351"/>
                  </a:lnTo>
                  <a:lnTo>
                    <a:pt x="1217" y="2365"/>
                  </a:lnTo>
                  <a:lnTo>
                    <a:pt x="1273" y="2497"/>
                  </a:lnTo>
                  <a:lnTo>
                    <a:pt x="1280" y="2532"/>
                  </a:lnTo>
                  <a:lnTo>
                    <a:pt x="1335" y="2588"/>
                  </a:lnTo>
                  <a:lnTo>
                    <a:pt x="1363" y="2630"/>
                  </a:lnTo>
                  <a:lnTo>
                    <a:pt x="1384" y="2720"/>
                  </a:lnTo>
                  <a:lnTo>
                    <a:pt x="1405" y="2984"/>
                  </a:lnTo>
                  <a:lnTo>
                    <a:pt x="1370" y="3193"/>
                  </a:lnTo>
                  <a:lnTo>
                    <a:pt x="1363" y="3193"/>
                  </a:lnTo>
                  <a:lnTo>
                    <a:pt x="1363" y="3235"/>
                  </a:lnTo>
                  <a:lnTo>
                    <a:pt x="1328" y="3249"/>
                  </a:lnTo>
                  <a:lnTo>
                    <a:pt x="1314" y="3290"/>
                  </a:lnTo>
                  <a:lnTo>
                    <a:pt x="1342" y="3381"/>
                  </a:lnTo>
                  <a:lnTo>
                    <a:pt x="1370" y="3388"/>
                  </a:lnTo>
                  <a:lnTo>
                    <a:pt x="1405" y="3409"/>
                  </a:lnTo>
                  <a:lnTo>
                    <a:pt x="1405" y="3367"/>
                  </a:lnTo>
                  <a:lnTo>
                    <a:pt x="1447" y="3339"/>
                  </a:lnTo>
                  <a:lnTo>
                    <a:pt x="1600" y="3339"/>
                  </a:lnTo>
                  <a:lnTo>
                    <a:pt x="1739" y="3388"/>
                  </a:lnTo>
                  <a:lnTo>
                    <a:pt x="1787" y="3423"/>
                  </a:lnTo>
                  <a:lnTo>
                    <a:pt x="1801" y="3485"/>
                  </a:lnTo>
                  <a:lnTo>
                    <a:pt x="1787" y="3541"/>
                  </a:lnTo>
                  <a:lnTo>
                    <a:pt x="1794" y="3576"/>
                  </a:lnTo>
                  <a:lnTo>
                    <a:pt x="1773" y="3638"/>
                  </a:lnTo>
                  <a:lnTo>
                    <a:pt x="1739" y="3652"/>
                  </a:lnTo>
                  <a:lnTo>
                    <a:pt x="1711" y="3666"/>
                  </a:lnTo>
                  <a:lnTo>
                    <a:pt x="1822" y="3729"/>
                  </a:lnTo>
                  <a:lnTo>
                    <a:pt x="1989" y="3763"/>
                  </a:lnTo>
                  <a:lnTo>
                    <a:pt x="2121" y="3833"/>
                  </a:lnTo>
                  <a:lnTo>
                    <a:pt x="2163" y="3930"/>
                  </a:lnTo>
                  <a:lnTo>
                    <a:pt x="2184" y="3993"/>
                  </a:lnTo>
                  <a:lnTo>
                    <a:pt x="2309" y="4042"/>
                  </a:lnTo>
                  <a:lnTo>
                    <a:pt x="2295" y="4070"/>
                  </a:lnTo>
                  <a:lnTo>
                    <a:pt x="2330" y="4111"/>
                  </a:lnTo>
                  <a:lnTo>
                    <a:pt x="2358" y="4188"/>
                  </a:lnTo>
                  <a:lnTo>
                    <a:pt x="2386" y="4202"/>
                  </a:lnTo>
                  <a:lnTo>
                    <a:pt x="2421" y="4188"/>
                  </a:lnTo>
                  <a:lnTo>
                    <a:pt x="2476" y="4292"/>
                  </a:lnTo>
                  <a:lnTo>
                    <a:pt x="2462" y="4424"/>
                  </a:lnTo>
                  <a:lnTo>
                    <a:pt x="2421" y="4466"/>
                  </a:lnTo>
                  <a:lnTo>
                    <a:pt x="2379" y="4459"/>
                  </a:lnTo>
                  <a:lnTo>
                    <a:pt x="2330" y="4438"/>
                  </a:lnTo>
                  <a:lnTo>
                    <a:pt x="2316" y="4487"/>
                  </a:lnTo>
                  <a:lnTo>
                    <a:pt x="2316" y="4515"/>
                  </a:lnTo>
                  <a:lnTo>
                    <a:pt x="2323" y="4556"/>
                  </a:lnTo>
                  <a:lnTo>
                    <a:pt x="2393" y="4591"/>
                  </a:lnTo>
                  <a:lnTo>
                    <a:pt x="2413" y="4626"/>
                  </a:lnTo>
                  <a:lnTo>
                    <a:pt x="2427" y="4619"/>
                  </a:lnTo>
                  <a:lnTo>
                    <a:pt x="2476" y="4626"/>
                  </a:lnTo>
                  <a:lnTo>
                    <a:pt x="2476" y="4612"/>
                  </a:lnTo>
                  <a:lnTo>
                    <a:pt x="2511" y="4570"/>
                  </a:lnTo>
                  <a:lnTo>
                    <a:pt x="2497" y="4556"/>
                  </a:lnTo>
                  <a:lnTo>
                    <a:pt x="2497" y="4536"/>
                  </a:lnTo>
                  <a:lnTo>
                    <a:pt x="2518" y="4522"/>
                  </a:lnTo>
                  <a:lnTo>
                    <a:pt x="2615" y="4501"/>
                  </a:lnTo>
                  <a:lnTo>
                    <a:pt x="2643" y="4536"/>
                  </a:lnTo>
                  <a:lnTo>
                    <a:pt x="2685" y="4529"/>
                  </a:lnTo>
                  <a:lnTo>
                    <a:pt x="2907" y="4591"/>
                  </a:lnTo>
                  <a:lnTo>
                    <a:pt x="2914" y="4536"/>
                  </a:lnTo>
                  <a:lnTo>
                    <a:pt x="2956" y="4494"/>
                  </a:lnTo>
                  <a:lnTo>
                    <a:pt x="2970" y="4459"/>
                  </a:lnTo>
                  <a:lnTo>
                    <a:pt x="3019" y="4466"/>
                  </a:lnTo>
                  <a:lnTo>
                    <a:pt x="3068" y="4459"/>
                  </a:lnTo>
                  <a:lnTo>
                    <a:pt x="3179" y="4466"/>
                  </a:lnTo>
                  <a:lnTo>
                    <a:pt x="3179" y="4355"/>
                  </a:lnTo>
                  <a:lnTo>
                    <a:pt x="3130" y="4327"/>
                  </a:lnTo>
                  <a:lnTo>
                    <a:pt x="3109" y="4299"/>
                  </a:lnTo>
                  <a:lnTo>
                    <a:pt x="3095" y="4285"/>
                  </a:lnTo>
                  <a:lnTo>
                    <a:pt x="3130" y="4230"/>
                  </a:lnTo>
                  <a:lnTo>
                    <a:pt x="3130" y="4222"/>
                  </a:lnTo>
                  <a:lnTo>
                    <a:pt x="3116" y="4188"/>
                  </a:lnTo>
                  <a:lnTo>
                    <a:pt x="3151" y="4174"/>
                  </a:lnTo>
                  <a:lnTo>
                    <a:pt x="3179" y="4195"/>
                  </a:lnTo>
                  <a:lnTo>
                    <a:pt x="3207" y="4174"/>
                  </a:lnTo>
                  <a:lnTo>
                    <a:pt x="3234" y="4174"/>
                  </a:lnTo>
                  <a:lnTo>
                    <a:pt x="3262" y="4160"/>
                  </a:lnTo>
                  <a:lnTo>
                    <a:pt x="3297" y="4132"/>
                  </a:lnTo>
                  <a:lnTo>
                    <a:pt x="3283" y="4111"/>
                  </a:lnTo>
                  <a:lnTo>
                    <a:pt x="3339" y="4090"/>
                  </a:lnTo>
                  <a:lnTo>
                    <a:pt x="3374" y="4090"/>
                  </a:lnTo>
                  <a:lnTo>
                    <a:pt x="3401" y="4035"/>
                  </a:lnTo>
                  <a:lnTo>
                    <a:pt x="3408" y="4021"/>
                  </a:lnTo>
                  <a:lnTo>
                    <a:pt x="3457" y="4035"/>
                  </a:lnTo>
                  <a:lnTo>
                    <a:pt x="3478" y="4021"/>
                  </a:lnTo>
                  <a:lnTo>
                    <a:pt x="3492" y="4007"/>
                  </a:lnTo>
                  <a:lnTo>
                    <a:pt x="3492" y="3958"/>
                  </a:lnTo>
                  <a:lnTo>
                    <a:pt x="3457" y="3937"/>
                  </a:lnTo>
                  <a:lnTo>
                    <a:pt x="3443" y="3868"/>
                  </a:lnTo>
                  <a:lnTo>
                    <a:pt x="3478" y="3868"/>
                  </a:lnTo>
                  <a:lnTo>
                    <a:pt x="3499" y="3812"/>
                  </a:lnTo>
                  <a:lnTo>
                    <a:pt x="3513" y="3791"/>
                  </a:lnTo>
                  <a:lnTo>
                    <a:pt x="3457" y="3763"/>
                  </a:lnTo>
                  <a:lnTo>
                    <a:pt x="3457" y="3743"/>
                  </a:lnTo>
                  <a:lnTo>
                    <a:pt x="3422" y="3715"/>
                  </a:lnTo>
                  <a:lnTo>
                    <a:pt x="3394" y="3701"/>
                  </a:lnTo>
                  <a:lnTo>
                    <a:pt x="3429" y="3631"/>
                  </a:lnTo>
                  <a:lnTo>
                    <a:pt x="3443" y="3617"/>
                  </a:lnTo>
                  <a:lnTo>
                    <a:pt x="3492" y="3680"/>
                  </a:lnTo>
                  <a:lnTo>
                    <a:pt x="3499" y="3652"/>
                  </a:lnTo>
                  <a:lnTo>
                    <a:pt x="3513" y="3610"/>
                  </a:lnTo>
                  <a:lnTo>
                    <a:pt x="3568" y="3582"/>
                  </a:lnTo>
                  <a:lnTo>
                    <a:pt x="3638" y="3597"/>
                  </a:lnTo>
                  <a:lnTo>
                    <a:pt x="3631" y="3576"/>
                  </a:lnTo>
                  <a:lnTo>
                    <a:pt x="3652" y="3569"/>
                  </a:lnTo>
                  <a:lnTo>
                    <a:pt x="3700" y="3513"/>
                  </a:lnTo>
                  <a:lnTo>
                    <a:pt x="3742" y="3520"/>
                  </a:lnTo>
                  <a:lnTo>
                    <a:pt x="3742" y="3506"/>
                  </a:lnTo>
                  <a:lnTo>
                    <a:pt x="3742" y="3471"/>
                  </a:lnTo>
                  <a:lnTo>
                    <a:pt x="3728" y="3443"/>
                  </a:lnTo>
                  <a:lnTo>
                    <a:pt x="3700" y="3436"/>
                  </a:lnTo>
                  <a:lnTo>
                    <a:pt x="3728" y="3353"/>
                  </a:lnTo>
                  <a:lnTo>
                    <a:pt x="3728" y="3276"/>
                  </a:lnTo>
                  <a:lnTo>
                    <a:pt x="3756" y="3193"/>
                  </a:lnTo>
                  <a:lnTo>
                    <a:pt x="3763" y="3186"/>
                  </a:lnTo>
                  <a:lnTo>
                    <a:pt x="3784" y="3109"/>
                  </a:lnTo>
                  <a:lnTo>
                    <a:pt x="3735" y="3082"/>
                  </a:lnTo>
                  <a:lnTo>
                    <a:pt x="3708" y="3109"/>
                  </a:lnTo>
                  <a:lnTo>
                    <a:pt x="3687" y="3061"/>
                  </a:lnTo>
                  <a:lnTo>
                    <a:pt x="3693" y="3040"/>
                  </a:lnTo>
                  <a:lnTo>
                    <a:pt x="3673" y="2957"/>
                  </a:lnTo>
                  <a:lnTo>
                    <a:pt x="3687" y="2915"/>
                  </a:lnTo>
                  <a:lnTo>
                    <a:pt x="3742" y="2859"/>
                  </a:lnTo>
                  <a:lnTo>
                    <a:pt x="3805" y="2831"/>
                  </a:lnTo>
                  <a:lnTo>
                    <a:pt x="3840" y="2824"/>
                  </a:lnTo>
                  <a:lnTo>
                    <a:pt x="3881" y="2720"/>
                  </a:lnTo>
                  <a:lnTo>
                    <a:pt x="3881" y="2685"/>
                  </a:lnTo>
                  <a:lnTo>
                    <a:pt x="3902" y="2685"/>
                  </a:lnTo>
                  <a:lnTo>
                    <a:pt x="3965" y="2713"/>
                  </a:lnTo>
                  <a:lnTo>
                    <a:pt x="4021" y="2678"/>
                  </a:lnTo>
                  <a:lnTo>
                    <a:pt x="4062" y="2664"/>
                  </a:lnTo>
                  <a:lnTo>
                    <a:pt x="4146" y="2616"/>
                  </a:lnTo>
                  <a:lnTo>
                    <a:pt x="4153" y="2616"/>
                  </a:lnTo>
                  <a:lnTo>
                    <a:pt x="4181" y="2588"/>
                  </a:lnTo>
                  <a:lnTo>
                    <a:pt x="4132" y="2546"/>
                  </a:lnTo>
                  <a:lnTo>
                    <a:pt x="4118" y="2567"/>
                  </a:lnTo>
                  <a:lnTo>
                    <a:pt x="4097" y="2616"/>
                  </a:lnTo>
                  <a:lnTo>
                    <a:pt x="4035" y="2588"/>
                  </a:lnTo>
                  <a:lnTo>
                    <a:pt x="4021" y="2553"/>
                  </a:lnTo>
                  <a:lnTo>
                    <a:pt x="4035" y="2483"/>
                  </a:lnTo>
                  <a:lnTo>
                    <a:pt x="3986" y="2421"/>
                  </a:lnTo>
                  <a:lnTo>
                    <a:pt x="3937" y="2428"/>
                  </a:lnTo>
                  <a:lnTo>
                    <a:pt x="3930" y="2351"/>
                  </a:lnTo>
                  <a:lnTo>
                    <a:pt x="3916" y="2351"/>
                  </a:lnTo>
                  <a:lnTo>
                    <a:pt x="3860" y="2351"/>
                  </a:lnTo>
                  <a:lnTo>
                    <a:pt x="3854" y="2323"/>
                  </a:lnTo>
                  <a:lnTo>
                    <a:pt x="3902" y="2275"/>
                  </a:lnTo>
                  <a:lnTo>
                    <a:pt x="3958" y="2268"/>
                  </a:lnTo>
                  <a:lnTo>
                    <a:pt x="3972" y="2240"/>
                  </a:lnTo>
                  <a:lnTo>
                    <a:pt x="4027" y="2198"/>
                  </a:lnTo>
                  <a:lnTo>
                    <a:pt x="4048" y="2198"/>
                  </a:lnTo>
                  <a:lnTo>
                    <a:pt x="4048" y="2184"/>
                  </a:lnTo>
                  <a:lnTo>
                    <a:pt x="4027" y="2163"/>
                  </a:lnTo>
                  <a:lnTo>
                    <a:pt x="3958" y="2122"/>
                  </a:lnTo>
                  <a:lnTo>
                    <a:pt x="3986" y="2066"/>
                  </a:lnTo>
                  <a:lnTo>
                    <a:pt x="4048" y="2066"/>
                  </a:lnTo>
                  <a:lnTo>
                    <a:pt x="4062" y="2073"/>
                  </a:lnTo>
                  <a:lnTo>
                    <a:pt x="4090" y="1990"/>
                  </a:lnTo>
                  <a:lnTo>
                    <a:pt x="4160" y="1892"/>
                  </a:lnTo>
                  <a:lnTo>
                    <a:pt x="4118" y="1829"/>
                  </a:lnTo>
                  <a:lnTo>
                    <a:pt x="4132" y="1823"/>
                  </a:lnTo>
                  <a:lnTo>
                    <a:pt x="4160" y="1809"/>
                  </a:lnTo>
                  <a:lnTo>
                    <a:pt x="4215" y="1774"/>
                  </a:lnTo>
                  <a:lnTo>
                    <a:pt x="4215" y="1732"/>
                  </a:lnTo>
                  <a:lnTo>
                    <a:pt x="4285" y="1739"/>
                  </a:lnTo>
                  <a:lnTo>
                    <a:pt x="4313" y="1697"/>
                  </a:lnTo>
                  <a:lnTo>
                    <a:pt x="4327" y="1697"/>
                  </a:lnTo>
                  <a:lnTo>
                    <a:pt x="4327" y="1739"/>
                  </a:lnTo>
                  <a:lnTo>
                    <a:pt x="4361" y="1739"/>
                  </a:lnTo>
                  <a:lnTo>
                    <a:pt x="4361" y="1677"/>
                  </a:lnTo>
                  <a:lnTo>
                    <a:pt x="4389" y="1683"/>
                  </a:lnTo>
                  <a:lnTo>
                    <a:pt x="4424" y="1677"/>
                  </a:lnTo>
                  <a:lnTo>
                    <a:pt x="4361" y="1614"/>
                  </a:lnTo>
                  <a:lnTo>
                    <a:pt x="4354" y="1600"/>
                  </a:lnTo>
                  <a:lnTo>
                    <a:pt x="4313" y="1572"/>
                  </a:lnTo>
                  <a:lnTo>
                    <a:pt x="4278" y="1551"/>
                  </a:lnTo>
                  <a:lnTo>
                    <a:pt x="4229" y="1565"/>
                  </a:lnTo>
                  <a:lnTo>
                    <a:pt x="4229" y="1579"/>
                  </a:lnTo>
                  <a:lnTo>
                    <a:pt x="4167" y="1572"/>
                  </a:lnTo>
                  <a:lnTo>
                    <a:pt x="4132" y="1600"/>
                  </a:lnTo>
                  <a:lnTo>
                    <a:pt x="4125" y="1628"/>
                  </a:lnTo>
                  <a:lnTo>
                    <a:pt x="4083" y="1565"/>
                  </a:lnTo>
                  <a:lnTo>
                    <a:pt x="4035" y="1579"/>
                  </a:lnTo>
                  <a:lnTo>
                    <a:pt x="3986" y="1579"/>
                  </a:lnTo>
                  <a:lnTo>
                    <a:pt x="3930" y="1607"/>
                  </a:lnTo>
                  <a:lnTo>
                    <a:pt x="3916" y="1593"/>
                  </a:lnTo>
                  <a:lnTo>
                    <a:pt x="3881" y="1572"/>
                  </a:lnTo>
                  <a:lnTo>
                    <a:pt x="3833" y="1565"/>
                  </a:lnTo>
                  <a:lnTo>
                    <a:pt x="3791" y="1565"/>
                  </a:lnTo>
                  <a:lnTo>
                    <a:pt x="3728" y="1510"/>
                  </a:lnTo>
                  <a:lnTo>
                    <a:pt x="3673" y="1482"/>
                  </a:lnTo>
                  <a:lnTo>
                    <a:pt x="3673" y="1454"/>
                  </a:lnTo>
                  <a:lnTo>
                    <a:pt x="3652" y="1454"/>
                  </a:lnTo>
                  <a:lnTo>
                    <a:pt x="3603" y="1447"/>
                  </a:lnTo>
                  <a:lnTo>
                    <a:pt x="3561" y="1454"/>
                  </a:lnTo>
                  <a:lnTo>
                    <a:pt x="3554" y="1454"/>
                  </a:lnTo>
                  <a:lnTo>
                    <a:pt x="3499" y="1412"/>
                  </a:lnTo>
                  <a:lnTo>
                    <a:pt x="3464" y="1377"/>
                  </a:lnTo>
                  <a:lnTo>
                    <a:pt x="3422" y="1364"/>
                  </a:lnTo>
                  <a:lnTo>
                    <a:pt x="3339" y="1308"/>
                  </a:lnTo>
                  <a:lnTo>
                    <a:pt x="3339" y="1252"/>
                  </a:lnTo>
                  <a:lnTo>
                    <a:pt x="3339" y="1210"/>
                  </a:lnTo>
                  <a:lnTo>
                    <a:pt x="3283" y="1176"/>
                  </a:lnTo>
                  <a:lnTo>
                    <a:pt x="3304" y="1141"/>
                  </a:lnTo>
                  <a:lnTo>
                    <a:pt x="3248" y="1092"/>
                  </a:lnTo>
                  <a:lnTo>
                    <a:pt x="3228" y="1050"/>
                  </a:lnTo>
                  <a:lnTo>
                    <a:pt x="3234" y="1037"/>
                  </a:lnTo>
                  <a:lnTo>
                    <a:pt x="3248" y="1037"/>
                  </a:lnTo>
                  <a:lnTo>
                    <a:pt x="3241" y="995"/>
                  </a:lnTo>
                  <a:lnTo>
                    <a:pt x="3283" y="988"/>
                  </a:lnTo>
                  <a:lnTo>
                    <a:pt x="3311" y="939"/>
                  </a:lnTo>
                  <a:lnTo>
                    <a:pt x="3367" y="856"/>
                  </a:lnTo>
                  <a:lnTo>
                    <a:pt x="3401" y="786"/>
                  </a:lnTo>
                  <a:lnTo>
                    <a:pt x="3401" y="779"/>
                  </a:lnTo>
                  <a:lnTo>
                    <a:pt x="3394" y="765"/>
                  </a:lnTo>
                  <a:lnTo>
                    <a:pt x="3339" y="765"/>
                  </a:lnTo>
                  <a:lnTo>
                    <a:pt x="3297" y="765"/>
                  </a:lnTo>
                  <a:lnTo>
                    <a:pt x="3248" y="807"/>
                  </a:lnTo>
                  <a:lnTo>
                    <a:pt x="3228" y="814"/>
                  </a:lnTo>
                  <a:lnTo>
                    <a:pt x="3179" y="779"/>
                  </a:lnTo>
                  <a:lnTo>
                    <a:pt x="3130" y="793"/>
                  </a:lnTo>
                  <a:lnTo>
                    <a:pt x="3130" y="786"/>
                  </a:lnTo>
                  <a:lnTo>
                    <a:pt x="3151" y="751"/>
                  </a:lnTo>
                  <a:lnTo>
                    <a:pt x="3179" y="724"/>
                  </a:lnTo>
                  <a:lnTo>
                    <a:pt x="3172" y="696"/>
                  </a:lnTo>
                  <a:lnTo>
                    <a:pt x="3165" y="689"/>
                  </a:lnTo>
                  <a:lnTo>
                    <a:pt x="3081" y="675"/>
                  </a:lnTo>
                  <a:lnTo>
                    <a:pt x="3068" y="696"/>
                  </a:lnTo>
                  <a:lnTo>
                    <a:pt x="3033" y="689"/>
                  </a:lnTo>
                  <a:lnTo>
                    <a:pt x="3019" y="696"/>
                  </a:lnTo>
                  <a:lnTo>
                    <a:pt x="3005" y="682"/>
                  </a:lnTo>
                  <a:lnTo>
                    <a:pt x="2970" y="647"/>
                  </a:lnTo>
                  <a:lnTo>
                    <a:pt x="2921" y="619"/>
                  </a:lnTo>
                  <a:lnTo>
                    <a:pt x="2907" y="612"/>
                  </a:lnTo>
                  <a:lnTo>
                    <a:pt x="2914" y="577"/>
                  </a:lnTo>
                  <a:lnTo>
                    <a:pt x="2866" y="522"/>
                  </a:lnTo>
                  <a:lnTo>
                    <a:pt x="2803" y="577"/>
                  </a:lnTo>
                  <a:lnTo>
                    <a:pt x="2803" y="591"/>
                  </a:lnTo>
                  <a:lnTo>
                    <a:pt x="2768" y="591"/>
                  </a:lnTo>
                  <a:lnTo>
                    <a:pt x="2713" y="598"/>
                  </a:lnTo>
                  <a:lnTo>
                    <a:pt x="2692" y="633"/>
                  </a:lnTo>
                  <a:lnTo>
                    <a:pt x="2650" y="661"/>
                  </a:lnTo>
                  <a:lnTo>
                    <a:pt x="2629" y="689"/>
                  </a:lnTo>
                  <a:lnTo>
                    <a:pt x="2615" y="689"/>
                  </a:lnTo>
                  <a:lnTo>
                    <a:pt x="2490" y="710"/>
                  </a:lnTo>
                  <a:lnTo>
                    <a:pt x="2518" y="751"/>
                  </a:lnTo>
                  <a:lnTo>
                    <a:pt x="2594" y="793"/>
                  </a:lnTo>
                  <a:lnTo>
                    <a:pt x="2594" y="814"/>
                  </a:lnTo>
                  <a:lnTo>
                    <a:pt x="2574" y="821"/>
                  </a:lnTo>
                  <a:lnTo>
                    <a:pt x="2490" y="82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6" name="Freeform 75">
              <a:extLst>
                <a:ext uri="{FF2B5EF4-FFF2-40B4-BE49-F238E27FC236}">
                  <a16:creationId xmlns:a16="http://schemas.microsoft.com/office/drawing/2014/main" id="{324B2B57-B2EB-4242-8E25-59353F606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3696" y="6871116"/>
              <a:ext cx="258888" cy="163628"/>
            </a:xfrm>
            <a:custGeom>
              <a:avLst/>
              <a:gdLst>
                <a:gd name="T0" fmla="*/ 425 w 551"/>
                <a:gd name="T1" fmla="*/ 132 h 349"/>
                <a:gd name="T2" fmla="*/ 411 w 551"/>
                <a:gd name="T3" fmla="*/ 160 h 349"/>
                <a:gd name="T4" fmla="*/ 348 w 551"/>
                <a:gd name="T5" fmla="*/ 132 h 349"/>
                <a:gd name="T6" fmla="*/ 376 w 551"/>
                <a:gd name="T7" fmla="*/ 118 h 349"/>
                <a:gd name="T8" fmla="*/ 265 w 551"/>
                <a:gd name="T9" fmla="*/ 97 h 349"/>
                <a:gd name="T10" fmla="*/ 258 w 551"/>
                <a:gd name="T11" fmla="*/ 97 h 349"/>
                <a:gd name="T12" fmla="*/ 278 w 551"/>
                <a:gd name="T13" fmla="*/ 118 h 349"/>
                <a:gd name="T14" fmla="*/ 265 w 551"/>
                <a:gd name="T15" fmla="*/ 139 h 349"/>
                <a:gd name="T16" fmla="*/ 265 w 551"/>
                <a:gd name="T17" fmla="*/ 153 h 349"/>
                <a:gd name="T18" fmla="*/ 258 w 551"/>
                <a:gd name="T19" fmla="*/ 160 h 349"/>
                <a:gd name="T20" fmla="*/ 237 w 551"/>
                <a:gd name="T21" fmla="*/ 160 h 349"/>
                <a:gd name="T22" fmla="*/ 237 w 551"/>
                <a:gd name="T23" fmla="*/ 181 h 349"/>
                <a:gd name="T24" fmla="*/ 202 w 551"/>
                <a:gd name="T25" fmla="*/ 181 h 349"/>
                <a:gd name="T26" fmla="*/ 153 w 551"/>
                <a:gd name="T27" fmla="*/ 132 h 349"/>
                <a:gd name="T28" fmla="*/ 105 w 551"/>
                <a:gd name="T29" fmla="*/ 139 h 349"/>
                <a:gd name="T30" fmla="*/ 63 w 551"/>
                <a:gd name="T31" fmla="*/ 139 h 349"/>
                <a:gd name="T32" fmla="*/ 21 w 551"/>
                <a:gd name="T33" fmla="*/ 167 h 349"/>
                <a:gd name="T34" fmla="*/ 0 w 551"/>
                <a:gd name="T35" fmla="*/ 216 h 349"/>
                <a:gd name="T36" fmla="*/ 28 w 551"/>
                <a:gd name="T37" fmla="*/ 278 h 349"/>
                <a:gd name="T38" fmla="*/ 28 w 551"/>
                <a:gd name="T39" fmla="*/ 285 h 349"/>
                <a:gd name="T40" fmla="*/ 91 w 551"/>
                <a:gd name="T41" fmla="*/ 320 h 349"/>
                <a:gd name="T42" fmla="*/ 91 w 551"/>
                <a:gd name="T43" fmla="*/ 313 h 349"/>
                <a:gd name="T44" fmla="*/ 132 w 551"/>
                <a:gd name="T45" fmla="*/ 292 h 349"/>
                <a:gd name="T46" fmla="*/ 223 w 551"/>
                <a:gd name="T47" fmla="*/ 320 h 349"/>
                <a:gd name="T48" fmla="*/ 216 w 551"/>
                <a:gd name="T49" fmla="*/ 278 h 349"/>
                <a:gd name="T50" fmla="*/ 265 w 551"/>
                <a:gd name="T51" fmla="*/ 278 h 349"/>
                <a:gd name="T52" fmla="*/ 286 w 551"/>
                <a:gd name="T53" fmla="*/ 292 h 349"/>
                <a:gd name="T54" fmla="*/ 299 w 551"/>
                <a:gd name="T55" fmla="*/ 285 h 349"/>
                <a:gd name="T56" fmla="*/ 320 w 551"/>
                <a:gd name="T57" fmla="*/ 250 h 349"/>
                <a:gd name="T58" fmla="*/ 348 w 551"/>
                <a:gd name="T59" fmla="*/ 257 h 349"/>
                <a:gd name="T60" fmla="*/ 355 w 551"/>
                <a:gd name="T61" fmla="*/ 292 h 349"/>
                <a:gd name="T62" fmla="*/ 362 w 551"/>
                <a:gd name="T63" fmla="*/ 236 h 349"/>
                <a:gd name="T64" fmla="*/ 418 w 551"/>
                <a:gd name="T65" fmla="*/ 250 h 349"/>
                <a:gd name="T66" fmla="*/ 432 w 551"/>
                <a:gd name="T67" fmla="*/ 313 h 349"/>
                <a:gd name="T68" fmla="*/ 466 w 551"/>
                <a:gd name="T69" fmla="*/ 348 h 349"/>
                <a:gd name="T70" fmla="*/ 487 w 551"/>
                <a:gd name="T71" fmla="*/ 348 h 349"/>
                <a:gd name="T72" fmla="*/ 515 w 551"/>
                <a:gd name="T73" fmla="*/ 348 h 349"/>
                <a:gd name="T74" fmla="*/ 529 w 551"/>
                <a:gd name="T75" fmla="*/ 348 h 349"/>
                <a:gd name="T76" fmla="*/ 543 w 551"/>
                <a:gd name="T77" fmla="*/ 299 h 349"/>
                <a:gd name="T78" fmla="*/ 494 w 551"/>
                <a:gd name="T79" fmla="*/ 264 h 349"/>
                <a:gd name="T80" fmla="*/ 494 w 551"/>
                <a:gd name="T81" fmla="*/ 250 h 349"/>
                <a:gd name="T82" fmla="*/ 466 w 551"/>
                <a:gd name="T83" fmla="*/ 236 h 349"/>
                <a:gd name="T84" fmla="*/ 494 w 551"/>
                <a:gd name="T85" fmla="*/ 230 h 349"/>
                <a:gd name="T86" fmla="*/ 522 w 551"/>
                <a:gd name="T87" fmla="*/ 216 h 349"/>
                <a:gd name="T88" fmla="*/ 550 w 551"/>
                <a:gd name="T89" fmla="*/ 195 h 349"/>
                <a:gd name="T90" fmla="*/ 550 w 551"/>
                <a:gd name="T91" fmla="*/ 160 h 349"/>
                <a:gd name="T92" fmla="*/ 543 w 551"/>
                <a:gd name="T93" fmla="*/ 97 h 349"/>
                <a:gd name="T94" fmla="*/ 550 w 551"/>
                <a:gd name="T95" fmla="*/ 49 h 349"/>
                <a:gd name="T96" fmla="*/ 522 w 551"/>
                <a:gd name="T97" fmla="*/ 7 h 349"/>
                <a:gd name="T98" fmla="*/ 494 w 551"/>
                <a:gd name="T99" fmla="*/ 0 h 349"/>
                <a:gd name="T100" fmla="*/ 466 w 551"/>
                <a:gd name="T101" fmla="*/ 56 h 349"/>
                <a:gd name="T102" fmla="*/ 459 w 551"/>
                <a:gd name="T103" fmla="*/ 84 h 349"/>
                <a:gd name="T104" fmla="*/ 425 w 551"/>
                <a:gd name="T105" fmla="*/ 118 h 349"/>
                <a:gd name="T106" fmla="*/ 425 w 551"/>
                <a:gd name="T107" fmla="*/ 13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1" h="349">
                  <a:moveTo>
                    <a:pt x="425" y="132"/>
                  </a:moveTo>
                  <a:lnTo>
                    <a:pt x="411" y="160"/>
                  </a:lnTo>
                  <a:lnTo>
                    <a:pt x="348" y="132"/>
                  </a:lnTo>
                  <a:lnTo>
                    <a:pt x="376" y="118"/>
                  </a:lnTo>
                  <a:lnTo>
                    <a:pt x="265" y="97"/>
                  </a:lnTo>
                  <a:lnTo>
                    <a:pt x="258" y="97"/>
                  </a:lnTo>
                  <a:lnTo>
                    <a:pt x="278" y="118"/>
                  </a:lnTo>
                  <a:lnTo>
                    <a:pt x="265" y="139"/>
                  </a:lnTo>
                  <a:lnTo>
                    <a:pt x="265" y="153"/>
                  </a:lnTo>
                  <a:lnTo>
                    <a:pt x="258" y="160"/>
                  </a:lnTo>
                  <a:lnTo>
                    <a:pt x="237" y="160"/>
                  </a:lnTo>
                  <a:lnTo>
                    <a:pt x="237" y="181"/>
                  </a:lnTo>
                  <a:lnTo>
                    <a:pt x="202" y="181"/>
                  </a:lnTo>
                  <a:lnTo>
                    <a:pt x="153" y="132"/>
                  </a:lnTo>
                  <a:lnTo>
                    <a:pt x="105" y="139"/>
                  </a:lnTo>
                  <a:lnTo>
                    <a:pt x="63" y="139"/>
                  </a:lnTo>
                  <a:lnTo>
                    <a:pt x="21" y="167"/>
                  </a:lnTo>
                  <a:lnTo>
                    <a:pt x="0" y="216"/>
                  </a:lnTo>
                  <a:lnTo>
                    <a:pt x="28" y="278"/>
                  </a:lnTo>
                  <a:lnTo>
                    <a:pt x="28" y="285"/>
                  </a:lnTo>
                  <a:lnTo>
                    <a:pt x="91" y="320"/>
                  </a:lnTo>
                  <a:lnTo>
                    <a:pt x="91" y="313"/>
                  </a:lnTo>
                  <a:lnTo>
                    <a:pt x="132" y="292"/>
                  </a:lnTo>
                  <a:lnTo>
                    <a:pt x="223" y="320"/>
                  </a:lnTo>
                  <a:lnTo>
                    <a:pt x="216" y="278"/>
                  </a:lnTo>
                  <a:lnTo>
                    <a:pt x="265" y="278"/>
                  </a:lnTo>
                  <a:lnTo>
                    <a:pt x="286" y="292"/>
                  </a:lnTo>
                  <a:lnTo>
                    <a:pt x="299" y="285"/>
                  </a:lnTo>
                  <a:lnTo>
                    <a:pt x="320" y="250"/>
                  </a:lnTo>
                  <a:lnTo>
                    <a:pt x="348" y="257"/>
                  </a:lnTo>
                  <a:lnTo>
                    <a:pt x="355" y="292"/>
                  </a:lnTo>
                  <a:lnTo>
                    <a:pt x="362" y="236"/>
                  </a:lnTo>
                  <a:lnTo>
                    <a:pt x="418" y="250"/>
                  </a:lnTo>
                  <a:lnTo>
                    <a:pt x="432" y="313"/>
                  </a:lnTo>
                  <a:lnTo>
                    <a:pt x="466" y="348"/>
                  </a:lnTo>
                  <a:lnTo>
                    <a:pt x="487" y="348"/>
                  </a:lnTo>
                  <a:lnTo>
                    <a:pt x="515" y="348"/>
                  </a:lnTo>
                  <a:lnTo>
                    <a:pt x="529" y="348"/>
                  </a:lnTo>
                  <a:lnTo>
                    <a:pt x="543" y="299"/>
                  </a:lnTo>
                  <a:lnTo>
                    <a:pt x="494" y="264"/>
                  </a:lnTo>
                  <a:lnTo>
                    <a:pt x="494" y="250"/>
                  </a:lnTo>
                  <a:lnTo>
                    <a:pt x="466" y="236"/>
                  </a:lnTo>
                  <a:lnTo>
                    <a:pt x="494" y="230"/>
                  </a:lnTo>
                  <a:lnTo>
                    <a:pt x="522" y="216"/>
                  </a:lnTo>
                  <a:lnTo>
                    <a:pt x="550" y="195"/>
                  </a:lnTo>
                  <a:lnTo>
                    <a:pt x="550" y="160"/>
                  </a:lnTo>
                  <a:lnTo>
                    <a:pt x="543" y="97"/>
                  </a:lnTo>
                  <a:lnTo>
                    <a:pt x="550" y="49"/>
                  </a:lnTo>
                  <a:lnTo>
                    <a:pt x="522" y="7"/>
                  </a:lnTo>
                  <a:lnTo>
                    <a:pt x="494" y="0"/>
                  </a:lnTo>
                  <a:lnTo>
                    <a:pt x="466" y="56"/>
                  </a:lnTo>
                  <a:lnTo>
                    <a:pt x="459" y="84"/>
                  </a:lnTo>
                  <a:lnTo>
                    <a:pt x="425" y="118"/>
                  </a:lnTo>
                  <a:lnTo>
                    <a:pt x="425" y="132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7" name="Freeform 76">
              <a:extLst>
                <a:ext uri="{FF2B5EF4-FFF2-40B4-BE49-F238E27FC236}">
                  <a16:creationId xmlns:a16="http://schemas.microsoft.com/office/drawing/2014/main" id="{6C87C5AE-BE0C-DF43-9161-ACBBFAC31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1890" y="7368215"/>
              <a:ext cx="53848" cy="72493"/>
            </a:xfrm>
            <a:custGeom>
              <a:avLst/>
              <a:gdLst>
                <a:gd name="T0" fmla="*/ 56 w 113"/>
                <a:gd name="T1" fmla="*/ 14 h 154"/>
                <a:gd name="T2" fmla="*/ 84 w 113"/>
                <a:gd name="T3" fmla="*/ 42 h 154"/>
                <a:gd name="T4" fmla="*/ 98 w 113"/>
                <a:gd name="T5" fmla="*/ 77 h 154"/>
                <a:gd name="T6" fmla="*/ 112 w 113"/>
                <a:gd name="T7" fmla="*/ 112 h 154"/>
                <a:gd name="T8" fmla="*/ 91 w 113"/>
                <a:gd name="T9" fmla="*/ 153 h 154"/>
                <a:gd name="T10" fmla="*/ 77 w 113"/>
                <a:gd name="T11" fmla="*/ 146 h 154"/>
                <a:gd name="T12" fmla="*/ 28 w 113"/>
                <a:gd name="T13" fmla="*/ 91 h 154"/>
                <a:gd name="T14" fmla="*/ 14 w 113"/>
                <a:gd name="T15" fmla="*/ 77 h 154"/>
                <a:gd name="T16" fmla="*/ 0 w 113"/>
                <a:gd name="T17" fmla="*/ 49 h 154"/>
                <a:gd name="T18" fmla="*/ 21 w 113"/>
                <a:gd name="T19" fmla="*/ 49 h 154"/>
                <a:gd name="T20" fmla="*/ 28 w 113"/>
                <a:gd name="T21" fmla="*/ 0 h 154"/>
                <a:gd name="T22" fmla="*/ 56 w 113"/>
                <a:gd name="T23" fmla="*/ 1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54">
                  <a:moveTo>
                    <a:pt x="56" y="14"/>
                  </a:moveTo>
                  <a:lnTo>
                    <a:pt x="84" y="42"/>
                  </a:lnTo>
                  <a:lnTo>
                    <a:pt x="98" y="77"/>
                  </a:lnTo>
                  <a:lnTo>
                    <a:pt x="112" y="112"/>
                  </a:lnTo>
                  <a:lnTo>
                    <a:pt x="91" y="153"/>
                  </a:lnTo>
                  <a:lnTo>
                    <a:pt x="77" y="146"/>
                  </a:lnTo>
                  <a:lnTo>
                    <a:pt x="28" y="91"/>
                  </a:lnTo>
                  <a:lnTo>
                    <a:pt x="14" y="77"/>
                  </a:lnTo>
                  <a:lnTo>
                    <a:pt x="0" y="49"/>
                  </a:lnTo>
                  <a:lnTo>
                    <a:pt x="21" y="49"/>
                  </a:lnTo>
                  <a:lnTo>
                    <a:pt x="28" y="0"/>
                  </a:lnTo>
                  <a:lnTo>
                    <a:pt x="56" y="1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8" name="Freeform 77">
              <a:extLst>
                <a:ext uri="{FF2B5EF4-FFF2-40B4-BE49-F238E27FC236}">
                  <a16:creationId xmlns:a16="http://schemas.microsoft.com/office/drawing/2014/main" id="{A6BEECC7-4C30-1B40-901D-33BB776A1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5518" y="6670205"/>
              <a:ext cx="37280" cy="66280"/>
            </a:xfrm>
            <a:custGeom>
              <a:avLst/>
              <a:gdLst>
                <a:gd name="T0" fmla="*/ 56 w 78"/>
                <a:gd name="T1" fmla="*/ 0 h 140"/>
                <a:gd name="T2" fmla="*/ 77 w 78"/>
                <a:gd name="T3" fmla="*/ 41 h 140"/>
                <a:gd name="T4" fmla="*/ 77 w 78"/>
                <a:gd name="T5" fmla="*/ 69 h 140"/>
                <a:gd name="T6" fmla="*/ 70 w 78"/>
                <a:gd name="T7" fmla="*/ 90 h 140"/>
                <a:gd name="T8" fmla="*/ 21 w 78"/>
                <a:gd name="T9" fmla="*/ 139 h 140"/>
                <a:gd name="T10" fmla="*/ 0 w 78"/>
                <a:gd name="T11" fmla="*/ 90 h 140"/>
                <a:gd name="T12" fmla="*/ 21 w 78"/>
                <a:gd name="T13" fmla="*/ 7 h 140"/>
                <a:gd name="T14" fmla="*/ 42 w 78"/>
                <a:gd name="T15" fmla="*/ 0 h 140"/>
                <a:gd name="T16" fmla="*/ 56 w 78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40">
                  <a:moveTo>
                    <a:pt x="56" y="0"/>
                  </a:moveTo>
                  <a:lnTo>
                    <a:pt x="77" y="41"/>
                  </a:lnTo>
                  <a:lnTo>
                    <a:pt x="77" y="69"/>
                  </a:lnTo>
                  <a:lnTo>
                    <a:pt x="70" y="90"/>
                  </a:lnTo>
                  <a:lnTo>
                    <a:pt x="21" y="139"/>
                  </a:lnTo>
                  <a:lnTo>
                    <a:pt x="0" y="90"/>
                  </a:lnTo>
                  <a:lnTo>
                    <a:pt x="21" y="7"/>
                  </a:lnTo>
                  <a:lnTo>
                    <a:pt x="42" y="0"/>
                  </a:lnTo>
                  <a:lnTo>
                    <a:pt x="56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49" name="Freeform 78">
              <a:extLst>
                <a:ext uri="{FF2B5EF4-FFF2-40B4-BE49-F238E27FC236}">
                  <a16:creationId xmlns:a16="http://schemas.microsoft.com/office/drawing/2014/main" id="{16B59583-773C-CD48-A96D-D437C8300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8131" y="7134165"/>
              <a:ext cx="43493" cy="45567"/>
            </a:xfrm>
            <a:custGeom>
              <a:avLst/>
              <a:gdLst>
                <a:gd name="T0" fmla="*/ 21 w 91"/>
                <a:gd name="T1" fmla="*/ 62 h 98"/>
                <a:gd name="T2" fmla="*/ 56 w 91"/>
                <a:gd name="T3" fmla="*/ 41 h 98"/>
                <a:gd name="T4" fmla="*/ 63 w 91"/>
                <a:gd name="T5" fmla="*/ 0 h 98"/>
                <a:gd name="T6" fmla="*/ 69 w 91"/>
                <a:gd name="T7" fmla="*/ 34 h 98"/>
                <a:gd name="T8" fmla="*/ 90 w 91"/>
                <a:gd name="T9" fmla="*/ 69 h 98"/>
                <a:gd name="T10" fmla="*/ 90 w 91"/>
                <a:gd name="T11" fmla="*/ 90 h 98"/>
                <a:gd name="T12" fmla="*/ 63 w 91"/>
                <a:gd name="T13" fmla="*/ 97 h 98"/>
                <a:gd name="T14" fmla="*/ 0 w 91"/>
                <a:gd name="T15" fmla="*/ 83 h 98"/>
                <a:gd name="T16" fmla="*/ 21 w 91"/>
                <a:gd name="T17" fmla="*/ 6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8">
                  <a:moveTo>
                    <a:pt x="21" y="62"/>
                  </a:moveTo>
                  <a:lnTo>
                    <a:pt x="56" y="41"/>
                  </a:lnTo>
                  <a:lnTo>
                    <a:pt x="63" y="0"/>
                  </a:lnTo>
                  <a:lnTo>
                    <a:pt x="69" y="34"/>
                  </a:lnTo>
                  <a:lnTo>
                    <a:pt x="90" y="69"/>
                  </a:lnTo>
                  <a:lnTo>
                    <a:pt x="90" y="90"/>
                  </a:lnTo>
                  <a:lnTo>
                    <a:pt x="63" y="97"/>
                  </a:lnTo>
                  <a:lnTo>
                    <a:pt x="0" y="83"/>
                  </a:lnTo>
                  <a:lnTo>
                    <a:pt x="21" y="62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0" name="Freeform 79">
              <a:extLst>
                <a:ext uri="{FF2B5EF4-FFF2-40B4-BE49-F238E27FC236}">
                  <a16:creationId xmlns:a16="http://schemas.microsoft.com/office/drawing/2014/main" id="{9C8F6074-0155-584F-BF72-459F75F4B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743" y="7407568"/>
              <a:ext cx="22783" cy="33140"/>
            </a:xfrm>
            <a:custGeom>
              <a:avLst/>
              <a:gdLst>
                <a:gd name="T0" fmla="*/ 42 w 50"/>
                <a:gd name="T1" fmla="*/ 69 h 70"/>
                <a:gd name="T2" fmla="*/ 49 w 50"/>
                <a:gd name="T3" fmla="*/ 69 h 70"/>
                <a:gd name="T4" fmla="*/ 49 w 50"/>
                <a:gd name="T5" fmla="*/ 28 h 70"/>
                <a:gd name="T6" fmla="*/ 35 w 50"/>
                <a:gd name="T7" fmla="*/ 0 h 70"/>
                <a:gd name="T8" fmla="*/ 7 w 50"/>
                <a:gd name="T9" fmla="*/ 7 h 70"/>
                <a:gd name="T10" fmla="*/ 0 w 50"/>
                <a:gd name="T11" fmla="*/ 69 h 70"/>
                <a:gd name="T12" fmla="*/ 42 w 50"/>
                <a:gd name="T13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70">
                  <a:moveTo>
                    <a:pt x="42" y="69"/>
                  </a:moveTo>
                  <a:lnTo>
                    <a:pt x="49" y="69"/>
                  </a:lnTo>
                  <a:lnTo>
                    <a:pt x="49" y="28"/>
                  </a:lnTo>
                  <a:lnTo>
                    <a:pt x="35" y="0"/>
                  </a:lnTo>
                  <a:lnTo>
                    <a:pt x="7" y="7"/>
                  </a:lnTo>
                  <a:lnTo>
                    <a:pt x="0" y="69"/>
                  </a:lnTo>
                  <a:lnTo>
                    <a:pt x="42" y="69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1" name="Freeform 80">
              <a:extLst>
                <a:ext uri="{FF2B5EF4-FFF2-40B4-BE49-F238E27FC236}">
                  <a16:creationId xmlns:a16="http://schemas.microsoft.com/office/drawing/2014/main" id="{9A19DCE5-7D24-9D4F-87BF-4C5E229D8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2076" y="7498704"/>
              <a:ext cx="14498" cy="22784"/>
            </a:xfrm>
            <a:custGeom>
              <a:avLst/>
              <a:gdLst>
                <a:gd name="T0" fmla="*/ 21 w 29"/>
                <a:gd name="T1" fmla="*/ 0 h 49"/>
                <a:gd name="T2" fmla="*/ 28 w 29"/>
                <a:gd name="T3" fmla="*/ 7 h 49"/>
                <a:gd name="T4" fmla="*/ 7 w 29"/>
                <a:gd name="T5" fmla="*/ 27 h 49"/>
                <a:gd name="T6" fmla="*/ 21 w 29"/>
                <a:gd name="T7" fmla="*/ 34 h 49"/>
                <a:gd name="T8" fmla="*/ 7 w 29"/>
                <a:gd name="T9" fmla="*/ 48 h 49"/>
                <a:gd name="T10" fmla="*/ 0 w 29"/>
                <a:gd name="T11" fmla="*/ 27 h 49"/>
                <a:gd name="T12" fmla="*/ 21 w 29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9">
                  <a:moveTo>
                    <a:pt x="21" y="0"/>
                  </a:moveTo>
                  <a:lnTo>
                    <a:pt x="28" y="7"/>
                  </a:lnTo>
                  <a:lnTo>
                    <a:pt x="7" y="27"/>
                  </a:lnTo>
                  <a:lnTo>
                    <a:pt x="21" y="34"/>
                  </a:lnTo>
                  <a:lnTo>
                    <a:pt x="7" y="48"/>
                  </a:lnTo>
                  <a:lnTo>
                    <a:pt x="0" y="27"/>
                  </a:lnTo>
                  <a:lnTo>
                    <a:pt x="21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2" name="Freeform 81">
              <a:extLst>
                <a:ext uri="{FF2B5EF4-FFF2-40B4-BE49-F238E27FC236}">
                  <a16:creationId xmlns:a16="http://schemas.microsoft.com/office/drawing/2014/main" id="{27EFE85B-4572-3C4D-90C5-44E2110C2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5935" y="6287025"/>
              <a:ext cx="14498" cy="16570"/>
            </a:xfrm>
            <a:custGeom>
              <a:avLst/>
              <a:gdLst>
                <a:gd name="T0" fmla="*/ 0 w 29"/>
                <a:gd name="T1" fmla="*/ 21 h 36"/>
                <a:gd name="T2" fmla="*/ 14 w 29"/>
                <a:gd name="T3" fmla="*/ 35 h 36"/>
                <a:gd name="T4" fmla="*/ 28 w 29"/>
                <a:gd name="T5" fmla="*/ 7 h 36"/>
                <a:gd name="T6" fmla="*/ 14 w 29"/>
                <a:gd name="T7" fmla="*/ 0 h 36"/>
                <a:gd name="T8" fmla="*/ 0 w 29"/>
                <a:gd name="T9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6">
                  <a:moveTo>
                    <a:pt x="0" y="21"/>
                  </a:moveTo>
                  <a:lnTo>
                    <a:pt x="14" y="35"/>
                  </a:lnTo>
                  <a:lnTo>
                    <a:pt x="28" y="7"/>
                  </a:lnTo>
                  <a:lnTo>
                    <a:pt x="14" y="0"/>
                  </a:lnTo>
                  <a:lnTo>
                    <a:pt x="0" y="21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3" name="Freeform 82">
              <a:extLst>
                <a:ext uri="{FF2B5EF4-FFF2-40B4-BE49-F238E27FC236}">
                  <a16:creationId xmlns:a16="http://schemas.microsoft.com/office/drawing/2014/main" id="{126B0EFA-15E6-064C-B997-C553D8D64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3356" y="6881473"/>
              <a:ext cx="6213" cy="6214"/>
            </a:xfrm>
            <a:custGeom>
              <a:avLst/>
              <a:gdLst>
                <a:gd name="T0" fmla="*/ 0 w 15"/>
                <a:gd name="T1" fmla="*/ 7 h 15"/>
                <a:gd name="T2" fmla="*/ 0 w 15"/>
                <a:gd name="T3" fmla="*/ 14 h 15"/>
                <a:gd name="T4" fmla="*/ 14 w 15"/>
                <a:gd name="T5" fmla="*/ 0 h 15"/>
                <a:gd name="T6" fmla="*/ 0 w 15"/>
                <a:gd name="T7" fmla="*/ 0 h 15"/>
                <a:gd name="T8" fmla="*/ 0 w 15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0" y="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4" name="Freeform 83">
              <a:extLst>
                <a:ext uri="{FF2B5EF4-FFF2-40B4-BE49-F238E27FC236}">
                  <a16:creationId xmlns:a16="http://schemas.microsoft.com/office/drawing/2014/main" id="{101AB91E-8FEB-BA4F-9B13-79F1F9AAA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8655" y="5655295"/>
              <a:ext cx="14498" cy="16570"/>
            </a:xfrm>
            <a:custGeom>
              <a:avLst/>
              <a:gdLst>
                <a:gd name="T0" fmla="*/ 14 w 29"/>
                <a:gd name="T1" fmla="*/ 0 h 36"/>
                <a:gd name="T2" fmla="*/ 28 w 29"/>
                <a:gd name="T3" fmla="*/ 14 h 36"/>
                <a:gd name="T4" fmla="*/ 7 w 29"/>
                <a:gd name="T5" fmla="*/ 35 h 36"/>
                <a:gd name="T6" fmla="*/ 0 w 29"/>
                <a:gd name="T7" fmla="*/ 14 h 36"/>
                <a:gd name="T8" fmla="*/ 14 w 29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6">
                  <a:moveTo>
                    <a:pt x="14" y="0"/>
                  </a:moveTo>
                  <a:lnTo>
                    <a:pt x="28" y="14"/>
                  </a:lnTo>
                  <a:lnTo>
                    <a:pt x="7" y="35"/>
                  </a:lnTo>
                  <a:lnTo>
                    <a:pt x="0" y="14"/>
                  </a:lnTo>
                  <a:lnTo>
                    <a:pt x="14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5" name="Freeform 84">
              <a:extLst>
                <a:ext uri="{FF2B5EF4-FFF2-40B4-BE49-F238E27FC236}">
                  <a16:creationId xmlns:a16="http://schemas.microsoft.com/office/drawing/2014/main" id="{EC50F96D-0BC1-CA45-A5C9-6250538FB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44662" y="5903844"/>
              <a:ext cx="55920" cy="43497"/>
            </a:xfrm>
            <a:custGeom>
              <a:avLst/>
              <a:gdLst>
                <a:gd name="T0" fmla="*/ 35 w 119"/>
                <a:gd name="T1" fmla="*/ 90 h 91"/>
                <a:gd name="T2" fmla="*/ 90 w 119"/>
                <a:gd name="T3" fmla="*/ 56 h 91"/>
                <a:gd name="T4" fmla="*/ 118 w 119"/>
                <a:gd name="T5" fmla="*/ 49 h 91"/>
                <a:gd name="T6" fmla="*/ 84 w 119"/>
                <a:gd name="T7" fmla="*/ 0 h 91"/>
                <a:gd name="T8" fmla="*/ 70 w 119"/>
                <a:gd name="T9" fmla="*/ 14 h 91"/>
                <a:gd name="T10" fmla="*/ 0 w 119"/>
                <a:gd name="T11" fmla="*/ 0 h 91"/>
                <a:gd name="T12" fmla="*/ 0 w 119"/>
                <a:gd name="T13" fmla="*/ 28 h 91"/>
                <a:gd name="T14" fmla="*/ 14 w 119"/>
                <a:gd name="T15" fmla="*/ 62 h 91"/>
                <a:gd name="T16" fmla="*/ 35 w 119"/>
                <a:gd name="T17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91">
                  <a:moveTo>
                    <a:pt x="35" y="90"/>
                  </a:moveTo>
                  <a:lnTo>
                    <a:pt x="90" y="56"/>
                  </a:lnTo>
                  <a:lnTo>
                    <a:pt x="118" y="49"/>
                  </a:lnTo>
                  <a:lnTo>
                    <a:pt x="84" y="0"/>
                  </a:lnTo>
                  <a:lnTo>
                    <a:pt x="70" y="14"/>
                  </a:lnTo>
                  <a:lnTo>
                    <a:pt x="0" y="0"/>
                  </a:lnTo>
                  <a:lnTo>
                    <a:pt x="0" y="28"/>
                  </a:lnTo>
                  <a:lnTo>
                    <a:pt x="14" y="62"/>
                  </a:lnTo>
                  <a:lnTo>
                    <a:pt x="35" y="9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6" name="Freeform 85">
              <a:extLst>
                <a:ext uri="{FF2B5EF4-FFF2-40B4-BE49-F238E27FC236}">
                  <a16:creationId xmlns:a16="http://schemas.microsoft.com/office/drawing/2014/main" id="{700F2827-FEFE-F749-B7F8-8F42A7105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919" y="6110970"/>
              <a:ext cx="16569" cy="20712"/>
            </a:xfrm>
            <a:custGeom>
              <a:avLst/>
              <a:gdLst>
                <a:gd name="T0" fmla="*/ 34 w 35"/>
                <a:gd name="T1" fmla="*/ 7 h 43"/>
                <a:gd name="T2" fmla="*/ 34 w 35"/>
                <a:gd name="T3" fmla="*/ 42 h 43"/>
                <a:gd name="T4" fmla="*/ 0 w 35"/>
                <a:gd name="T5" fmla="*/ 14 h 43"/>
                <a:gd name="T6" fmla="*/ 21 w 35"/>
                <a:gd name="T7" fmla="*/ 0 h 43"/>
                <a:gd name="T8" fmla="*/ 34 w 35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3">
                  <a:moveTo>
                    <a:pt x="34" y="7"/>
                  </a:moveTo>
                  <a:lnTo>
                    <a:pt x="34" y="42"/>
                  </a:lnTo>
                  <a:lnTo>
                    <a:pt x="0" y="14"/>
                  </a:lnTo>
                  <a:lnTo>
                    <a:pt x="21" y="0"/>
                  </a:lnTo>
                  <a:lnTo>
                    <a:pt x="34" y="7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7" name="Freeform 86">
              <a:extLst>
                <a:ext uri="{FF2B5EF4-FFF2-40B4-BE49-F238E27FC236}">
                  <a16:creationId xmlns:a16="http://schemas.microsoft.com/office/drawing/2014/main" id="{AF06B8D4-D9FA-ED43-B945-56D20A810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4078" y="4986285"/>
              <a:ext cx="12426" cy="4142"/>
            </a:xfrm>
            <a:custGeom>
              <a:avLst/>
              <a:gdLst>
                <a:gd name="T0" fmla="*/ 0 w 28"/>
                <a:gd name="T1" fmla="*/ 7 h 8"/>
                <a:gd name="T2" fmla="*/ 27 w 28"/>
                <a:gd name="T3" fmla="*/ 0 h 8"/>
                <a:gd name="T4" fmla="*/ 7 w 28"/>
                <a:gd name="T5" fmla="*/ 0 h 8"/>
                <a:gd name="T6" fmla="*/ 0 w 2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8">
                  <a:moveTo>
                    <a:pt x="0" y="7"/>
                  </a:moveTo>
                  <a:lnTo>
                    <a:pt x="27" y="0"/>
                  </a:lnTo>
                  <a:lnTo>
                    <a:pt x="7" y="0"/>
                  </a:lnTo>
                  <a:lnTo>
                    <a:pt x="0" y="7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8" name="Freeform 87">
              <a:extLst>
                <a:ext uri="{FF2B5EF4-FFF2-40B4-BE49-F238E27FC236}">
                  <a16:creationId xmlns:a16="http://schemas.microsoft.com/office/drawing/2014/main" id="{B9EA87F8-54B1-7546-91D8-9E8B05C02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2363" y="4992498"/>
              <a:ext cx="4142" cy="6214"/>
            </a:xfrm>
            <a:custGeom>
              <a:avLst/>
              <a:gdLst>
                <a:gd name="T0" fmla="*/ 0 w 7"/>
                <a:gd name="T1" fmla="*/ 14 h 15"/>
                <a:gd name="T2" fmla="*/ 6 w 7"/>
                <a:gd name="T3" fmla="*/ 14 h 15"/>
                <a:gd name="T4" fmla="*/ 6 w 7"/>
                <a:gd name="T5" fmla="*/ 0 h 15"/>
                <a:gd name="T6" fmla="*/ 0 w 7"/>
                <a:gd name="T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5">
                  <a:moveTo>
                    <a:pt x="0" y="14"/>
                  </a:moveTo>
                  <a:lnTo>
                    <a:pt x="6" y="14"/>
                  </a:lnTo>
                  <a:lnTo>
                    <a:pt x="6" y="0"/>
                  </a:lnTo>
                  <a:lnTo>
                    <a:pt x="0" y="1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59" name="Freeform 88">
              <a:extLst>
                <a:ext uri="{FF2B5EF4-FFF2-40B4-BE49-F238E27FC236}">
                  <a16:creationId xmlns:a16="http://schemas.microsoft.com/office/drawing/2014/main" id="{E38296B4-2AFE-1A43-B7CA-338517A6B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4078" y="4986285"/>
              <a:ext cx="12426" cy="4142"/>
            </a:xfrm>
            <a:custGeom>
              <a:avLst/>
              <a:gdLst>
                <a:gd name="T0" fmla="*/ 0 w 28"/>
                <a:gd name="T1" fmla="*/ 7 h 8"/>
                <a:gd name="T2" fmla="*/ 27 w 28"/>
                <a:gd name="T3" fmla="*/ 0 h 8"/>
                <a:gd name="T4" fmla="*/ 7 w 28"/>
                <a:gd name="T5" fmla="*/ 0 h 8"/>
                <a:gd name="T6" fmla="*/ 0 w 2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8">
                  <a:moveTo>
                    <a:pt x="0" y="7"/>
                  </a:moveTo>
                  <a:lnTo>
                    <a:pt x="27" y="0"/>
                  </a:lnTo>
                  <a:lnTo>
                    <a:pt x="7" y="0"/>
                  </a:lnTo>
                  <a:lnTo>
                    <a:pt x="0" y="7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0" name="Freeform 89">
              <a:extLst>
                <a:ext uri="{FF2B5EF4-FFF2-40B4-BE49-F238E27FC236}">
                  <a16:creationId xmlns:a16="http://schemas.microsoft.com/office/drawing/2014/main" id="{4BCF4319-61B7-F240-90CB-248F40605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2363" y="4992498"/>
              <a:ext cx="4142" cy="6214"/>
            </a:xfrm>
            <a:custGeom>
              <a:avLst/>
              <a:gdLst>
                <a:gd name="T0" fmla="*/ 0 w 7"/>
                <a:gd name="T1" fmla="*/ 14 h 15"/>
                <a:gd name="T2" fmla="*/ 6 w 7"/>
                <a:gd name="T3" fmla="*/ 14 h 15"/>
                <a:gd name="T4" fmla="*/ 6 w 7"/>
                <a:gd name="T5" fmla="*/ 0 h 15"/>
                <a:gd name="T6" fmla="*/ 0 w 7"/>
                <a:gd name="T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5">
                  <a:moveTo>
                    <a:pt x="0" y="14"/>
                  </a:moveTo>
                  <a:lnTo>
                    <a:pt x="6" y="14"/>
                  </a:lnTo>
                  <a:lnTo>
                    <a:pt x="6" y="0"/>
                  </a:lnTo>
                  <a:lnTo>
                    <a:pt x="0" y="1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1" name="Freeform 90">
              <a:extLst>
                <a:ext uri="{FF2B5EF4-FFF2-40B4-BE49-F238E27FC236}">
                  <a16:creationId xmlns:a16="http://schemas.microsoft.com/office/drawing/2014/main" id="{86AAFE16-68F5-054F-9C6C-F4C882682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3659" y="4538896"/>
              <a:ext cx="2748362" cy="1437444"/>
            </a:xfrm>
            <a:custGeom>
              <a:avLst/>
              <a:gdLst>
                <a:gd name="T0" fmla="*/ 3081 w 5850"/>
                <a:gd name="T1" fmla="*/ 390 h 3062"/>
                <a:gd name="T2" fmla="*/ 2782 w 5850"/>
                <a:gd name="T3" fmla="*/ 494 h 3062"/>
                <a:gd name="T4" fmla="*/ 2650 w 5850"/>
                <a:gd name="T5" fmla="*/ 445 h 3062"/>
                <a:gd name="T6" fmla="*/ 2462 w 5850"/>
                <a:gd name="T7" fmla="*/ 390 h 3062"/>
                <a:gd name="T8" fmla="*/ 2184 w 5850"/>
                <a:gd name="T9" fmla="*/ 494 h 3062"/>
                <a:gd name="T10" fmla="*/ 1843 w 5850"/>
                <a:gd name="T11" fmla="*/ 334 h 3062"/>
                <a:gd name="T12" fmla="*/ 1593 w 5850"/>
                <a:gd name="T13" fmla="*/ 209 h 3062"/>
                <a:gd name="T14" fmla="*/ 1384 w 5850"/>
                <a:gd name="T15" fmla="*/ 160 h 3062"/>
                <a:gd name="T16" fmla="*/ 1182 w 5850"/>
                <a:gd name="T17" fmla="*/ 84 h 3062"/>
                <a:gd name="T18" fmla="*/ 1064 w 5850"/>
                <a:gd name="T19" fmla="*/ 84 h 3062"/>
                <a:gd name="T20" fmla="*/ 904 w 5850"/>
                <a:gd name="T21" fmla="*/ 63 h 3062"/>
                <a:gd name="T22" fmla="*/ 709 w 5850"/>
                <a:gd name="T23" fmla="*/ 14 h 3062"/>
                <a:gd name="T24" fmla="*/ 577 w 5850"/>
                <a:gd name="T25" fmla="*/ 98 h 3062"/>
                <a:gd name="T26" fmla="*/ 306 w 5850"/>
                <a:gd name="T27" fmla="*/ 160 h 3062"/>
                <a:gd name="T28" fmla="*/ 208 w 5850"/>
                <a:gd name="T29" fmla="*/ 397 h 3062"/>
                <a:gd name="T30" fmla="*/ 132 w 5850"/>
                <a:gd name="T31" fmla="*/ 529 h 3062"/>
                <a:gd name="T32" fmla="*/ 271 w 5850"/>
                <a:gd name="T33" fmla="*/ 696 h 3062"/>
                <a:gd name="T34" fmla="*/ 180 w 5850"/>
                <a:gd name="T35" fmla="*/ 960 h 3062"/>
                <a:gd name="T36" fmla="*/ 7 w 5850"/>
                <a:gd name="T37" fmla="*/ 988 h 3062"/>
                <a:gd name="T38" fmla="*/ 139 w 5850"/>
                <a:gd name="T39" fmla="*/ 1155 h 3062"/>
                <a:gd name="T40" fmla="*/ 334 w 5850"/>
                <a:gd name="T41" fmla="*/ 1183 h 3062"/>
                <a:gd name="T42" fmla="*/ 473 w 5850"/>
                <a:gd name="T43" fmla="*/ 1294 h 3062"/>
                <a:gd name="T44" fmla="*/ 396 w 5850"/>
                <a:gd name="T45" fmla="*/ 1579 h 3062"/>
                <a:gd name="T46" fmla="*/ 667 w 5850"/>
                <a:gd name="T47" fmla="*/ 1530 h 3062"/>
                <a:gd name="T48" fmla="*/ 918 w 5850"/>
                <a:gd name="T49" fmla="*/ 1642 h 3062"/>
                <a:gd name="T50" fmla="*/ 1293 w 5850"/>
                <a:gd name="T51" fmla="*/ 1517 h 3062"/>
                <a:gd name="T52" fmla="*/ 1586 w 5850"/>
                <a:gd name="T53" fmla="*/ 1753 h 3062"/>
                <a:gd name="T54" fmla="*/ 1899 w 5850"/>
                <a:gd name="T55" fmla="*/ 1899 h 3062"/>
                <a:gd name="T56" fmla="*/ 2149 w 5850"/>
                <a:gd name="T57" fmla="*/ 2080 h 3062"/>
                <a:gd name="T58" fmla="*/ 2344 w 5850"/>
                <a:gd name="T59" fmla="*/ 2219 h 3062"/>
                <a:gd name="T60" fmla="*/ 2699 w 5850"/>
                <a:gd name="T61" fmla="*/ 2247 h 3062"/>
                <a:gd name="T62" fmla="*/ 2970 w 5850"/>
                <a:gd name="T63" fmla="*/ 2184 h 3062"/>
                <a:gd name="T64" fmla="*/ 3283 w 5850"/>
                <a:gd name="T65" fmla="*/ 2268 h 3062"/>
                <a:gd name="T66" fmla="*/ 3429 w 5850"/>
                <a:gd name="T67" fmla="*/ 2143 h 3062"/>
                <a:gd name="T68" fmla="*/ 3714 w 5850"/>
                <a:gd name="T69" fmla="*/ 2031 h 3062"/>
                <a:gd name="T70" fmla="*/ 3881 w 5850"/>
                <a:gd name="T71" fmla="*/ 2129 h 3062"/>
                <a:gd name="T72" fmla="*/ 4028 w 5850"/>
                <a:gd name="T73" fmla="*/ 2268 h 3062"/>
                <a:gd name="T74" fmla="*/ 4111 w 5850"/>
                <a:gd name="T75" fmla="*/ 2393 h 3062"/>
                <a:gd name="T76" fmla="*/ 4083 w 5850"/>
                <a:gd name="T77" fmla="*/ 2630 h 3062"/>
                <a:gd name="T78" fmla="*/ 4361 w 5850"/>
                <a:gd name="T79" fmla="*/ 2908 h 3062"/>
                <a:gd name="T80" fmla="*/ 4681 w 5850"/>
                <a:gd name="T81" fmla="*/ 3026 h 3062"/>
                <a:gd name="T82" fmla="*/ 4855 w 5850"/>
                <a:gd name="T83" fmla="*/ 2859 h 3062"/>
                <a:gd name="T84" fmla="*/ 4932 w 5850"/>
                <a:gd name="T85" fmla="*/ 2671 h 3062"/>
                <a:gd name="T86" fmla="*/ 5092 w 5850"/>
                <a:gd name="T87" fmla="*/ 2643 h 3062"/>
                <a:gd name="T88" fmla="*/ 5280 w 5850"/>
                <a:gd name="T89" fmla="*/ 2595 h 3062"/>
                <a:gd name="T90" fmla="*/ 5467 w 5850"/>
                <a:gd name="T91" fmla="*/ 2623 h 3062"/>
                <a:gd name="T92" fmla="*/ 5502 w 5850"/>
                <a:gd name="T93" fmla="*/ 2790 h 3062"/>
                <a:gd name="T94" fmla="*/ 5620 w 5850"/>
                <a:gd name="T95" fmla="*/ 2831 h 3062"/>
                <a:gd name="T96" fmla="*/ 5800 w 5850"/>
                <a:gd name="T97" fmla="*/ 2797 h 3062"/>
                <a:gd name="T98" fmla="*/ 5842 w 5850"/>
                <a:gd name="T99" fmla="*/ 2595 h 3062"/>
                <a:gd name="T100" fmla="*/ 5440 w 5850"/>
                <a:gd name="T101" fmla="*/ 2240 h 3062"/>
                <a:gd name="T102" fmla="*/ 5141 w 5850"/>
                <a:gd name="T103" fmla="*/ 1607 h 3062"/>
                <a:gd name="T104" fmla="*/ 5022 w 5850"/>
                <a:gd name="T105" fmla="*/ 828 h 3062"/>
                <a:gd name="T106" fmla="*/ 5182 w 5850"/>
                <a:gd name="T107" fmla="*/ 696 h 3062"/>
                <a:gd name="T108" fmla="*/ 5085 w 5850"/>
                <a:gd name="T109" fmla="*/ 536 h 3062"/>
                <a:gd name="T110" fmla="*/ 4987 w 5850"/>
                <a:gd name="T111" fmla="*/ 466 h 3062"/>
                <a:gd name="T112" fmla="*/ 4772 w 5850"/>
                <a:gd name="T113" fmla="*/ 362 h 3062"/>
                <a:gd name="T114" fmla="*/ 4493 w 5850"/>
                <a:gd name="T115" fmla="*/ 348 h 3062"/>
                <a:gd name="T116" fmla="*/ 4160 w 5850"/>
                <a:gd name="T117" fmla="*/ 459 h 3062"/>
                <a:gd name="T118" fmla="*/ 3721 w 5850"/>
                <a:gd name="T119" fmla="*/ 438 h 3062"/>
                <a:gd name="T120" fmla="*/ 3471 w 5850"/>
                <a:gd name="T121" fmla="*/ 390 h 3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50" h="3062">
                  <a:moveTo>
                    <a:pt x="3374" y="411"/>
                  </a:moveTo>
                  <a:lnTo>
                    <a:pt x="3318" y="431"/>
                  </a:lnTo>
                  <a:lnTo>
                    <a:pt x="3297" y="431"/>
                  </a:lnTo>
                  <a:lnTo>
                    <a:pt x="3227" y="431"/>
                  </a:lnTo>
                  <a:lnTo>
                    <a:pt x="3213" y="445"/>
                  </a:lnTo>
                  <a:lnTo>
                    <a:pt x="3165" y="411"/>
                  </a:lnTo>
                  <a:lnTo>
                    <a:pt x="3116" y="390"/>
                  </a:lnTo>
                  <a:lnTo>
                    <a:pt x="3081" y="390"/>
                  </a:lnTo>
                  <a:lnTo>
                    <a:pt x="3061" y="411"/>
                  </a:lnTo>
                  <a:lnTo>
                    <a:pt x="3012" y="404"/>
                  </a:lnTo>
                  <a:lnTo>
                    <a:pt x="2970" y="397"/>
                  </a:lnTo>
                  <a:lnTo>
                    <a:pt x="2928" y="431"/>
                  </a:lnTo>
                  <a:lnTo>
                    <a:pt x="2887" y="445"/>
                  </a:lnTo>
                  <a:lnTo>
                    <a:pt x="2880" y="466"/>
                  </a:lnTo>
                  <a:lnTo>
                    <a:pt x="2824" y="466"/>
                  </a:lnTo>
                  <a:lnTo>
                    <a:pt x="2782" y="494"/>
                  </a:lnTo>
                  <a:lnTo>
                    <a:pt x="2796" y="473"/>
                  </a:lnTo>
                  <a:lnTo>
                    <a:pt x="2761" y="480"/>
                  </a:lnTo>
                  <a:lnTo>
                    <a:pt x="2761" y="473"/>
                  </a:lnTo>
                  <a:lnTo>
                    <a:pt x="2754" y="473"/>
                  </a:lnTo>
                  <a:lnTo>
                    <a:pt x="2740" y="459"/>
                  </a:lnTo>
                  <a:lnTo>
                    <a:pt x="2706" y="459"/>
                  </a:lnTo>
                  <a:lnTo>
                    <a:pt x="2671" y="438"/>
                  </a:lnTo>
                  <a:lnTo>
                    <a:pt x="2650" y="445"/>
                  </a:lnTo>
                  <a:lnTo>
                    <a:pt x="2636" y="438"/>
                  </a:lnTo>
                  <a:lnTo>
                    <a:pt x="2587" y="431"/>
                  </a:lnTo>
                  <a:lnTo>
                    <a:pt x="2539" y="404"/>
                  </a:lnTo>
                  <a:lnTo>
                    <a:pt x="2553" y="390"/>
                  </a:lnTo>
                  <a:lnTo>
                    <a:pt x="2525" y="327"/>
                  </a:lnTo>
                  <a:lnTo>
                    <a:pt x="2504" y="327"/>
                  </a:lnTo>
                  <a:lnTo>
                    <a:pt x="2490" y="348"/>
                  </a:lnTo>
                  <a:lnTo>
                    <a:pt x="2462" y="390"/>
                  </a:lnTo>
                  <a:lnTo>
                    <a:pt x="2462" y="369"/>
                  </a:lnTo>
                  <a:lnTo>
                    <a:pt x="2441" y="334"/>
                  </a:lnTo>
                  <a:lnTo>
                    <a:pt x="2379" y="411"/>
                  </a:lnTo>
                  <a:lnTo>
                    <a:pt x="2358" y="459"/>
                  </a:lnTo>
                  <a:lnTo>
                    <a:pt x="2330" y="473"/>
                  </a:lnTo>
                  <a:lnTo>
                    <a:pt x="2295" y="494"/>
                  </a:lnTo>
                  <a:lnTo>
                    <a:pt x="2274" y="494"/>
                  </a:lnTo>
                  <a:lnTo>
                    <a:pt x="2184" y="494"/>
                  </a:lnTo>
                  <a:lnTo>
                    <a:pt x="2149" y="473"/>
                  </a:lnTo>
                  <a:lnTo>
                    <a:pt x="2080" y="438"/>
                  </a:lnTo>
                  <a:lnTo>
                    <a:pt x="2045" y="431"/>
                  </a:lnTo>
                  <a:lnTo>
                    <a:pt x="2017" y="390"/>
                  </a:lnTo>
                  <a:lnTo>
                    <a:pt x="2003" y="348"/>
                  </a:lnTo>
                  <a:lnTo>
                    <a:pt x="1968" y="334"/>
                  </a:lnTo>
                  <a:lnTo>
                    <a:pt x="1906" y="376"/>
                  </a:lnTo>
                  <a:lnTo>
                    <a:pt x="1843" y="334"/>
                  </a:lnTo>
                  <a:lnTo>
                    <a:pt x="1822" y="334"/>
                  </a:lnTo>
                  <a:lnTo>
                    <a:pt x="1815" y="313"/>
                  </a:lnTo>
                  <a:lnTo>
                    <a:pt x="1766" y="299"/>
                  </a:lnTo>
                  <a:lnTo>
                    <a:pt x="1753" y="292"/>
                  </a:lnTo>
                  <a:lnTo>
                    <a:pt x="1718" y="250"/>
                  </a:lnTo>
                  <a:lnTo>
                    <a:pt x="1669" y="230"/>
                  </a:lnTo>
                  <a:lnTo>
                    <a:pt x="1614" y="237"/>
                  </a:lnTo>
                  <a:lnTo>
                    <a:pt x="1593" y="209"/>
                  </a:lnTo>
                  <a:lnTo>
                    <a:pt x="1572" y="209"/>
                  </a:lnTo>
                  <a:lnTo>
                    <a:pt x="1537" y="237"/>
                  </a:lnTo>
                  <a:lnTo>
                    <a:pt x="1516" y="244"/>
                  </a:lnTo>
                  <a:lnTo>
                    <a:pt x="1474" y="244"/>
                  </a:lnTo>
                  <a:lnTo>
                    <a:pt x="1454" y="202"/>
                  </a:lnTo>
                  <a:lnTo>
                    <a:pt x="1398" y="209"/>
                  </a:lnTo>
                  <a:lnTo>
                    <a:pt x="1398" y="195"/>
                  </a:lnTo>
                  <a:lnTo>
                    <a:pt x="1384" y="160"/>
                  </a:lnTo>
                  <a:lnTo>
                    <a:pt x="1356" y="146"/>
                  </a:lnTo>
                  <a:lnTo>
                    <a:pt x="1363" y="111"/>
                  </a:lnTo>
                  <a:lnTo>
                    <a:pt x="1349" y="70"/>
                  </a:lnTo>
                  <a:lnTo>
                    <a:pt x="1293" y="14"/>
                  </a:lnTo>
                  <a:lnTo>
                    <a:pt x="1266" y="14"/>
                  </a:lnTo>
                  <a:lnTo>
                    <a:pt x="1266" y="21"/>
                  </a:lnTo>
                  <a:lnTo>
                    <a:pt x="1224" y="63"/>
                  </a:lnTo>
                  <a:lnTo>
                    <a:pt x="1182" y="84"/>
                  </a:lnTo>
                  <a:lnTo>
                    <a:pt x="1189" y="63"/>
                  </a:lnTo>
                  <a:lnTo>
                    <a:pt x="1196" y="14"/>
                  </a:lnTo>
                  <a:lnTo>
                    <a:pt x="1161" y="0"/>
                  </a:lnTo>
                  <a:lnTo>
                    <a:pt x="1133" y="14"/>
                  </a:lnTo>
                  <a:lnTo>
                    <a:pt x="1113" y="42"/>
                  </a:lnTo>
                  <a:lnTo>
                    <a:pt x="1154" y="104"/>
                  </a:lnTo>
                  <a:lnTo>
                    <a:pt x="1126" y="139"/>
                  </a:lnTo>
                  <a:lnTo>
                    <a:pt x="1064" y="84"/>
                  </a:lnTo>
                  <a:lnTo>
                    <a:pt x="1057" y="84"/>
                  </a:lnTo>
                  <a:lnTo>
                    <a:pt x="1036" y="132"/>
                  </a:lnTo>
                  <a:lnTo>
                    <a:pt x="1029" y="174"/>
                  </a:lnTo>
                  <a:lnTo>
                    <a:pt x="1022" y="139"/>
                  </a:lnTo>
                  <a:lnTo>
                    <a:pt x="960" y="104"/>
                  </a:lnTo>
                  <a:lnTo>
                    <a:pt x="925" y="63"/>
                  </a:lnTo>
                  <a:lnTo>
                    <a:pt x="918" y="49"/>
                  </a:lnTo>
                  <a:lnTo>
                    <a:pt x="904" y="63"/>
                  </a:lnTo>
                  <a:lnTo>
                    <a:pt x="897" y="70"/>
                  </a:lnTo>
                  <a:lnTo>
                    <a:pt x="925" y="104"/>
                  </a:lnTo>
                  <a:lnTo>
                    <a:pt x="855" y="167"/>
                  </a:lnTo>
                  <a:lnTo>
                    <a:pt x="772" y="132"/>
                  </a:lnTo>
                  <a:lnTo>
                    <a:pt x="709" y="111"/>
                  </a:lnTo>
                  <a:lnTo>
                    <a:pt x="723" y="70"/>
                  </a:lnTo>
                  <a:lnTo>
                    <a:pt x="723" y="21"/>
                  </a:lnTo>
                  <a:lnTo>
                    <a:pt x="709" y="14"/>
                  </a:lnTo>
                  <a:lnTo>
                    <a:pt x="688" y="7"/>
                  </a:lnTo>
                  <a:lnTo>
                    <a:pt x="674" y="63"/>
                  </a:lnTo>
                  <a:lnTo>
                    <a:pt x="612" y="77"/>
                  </a:lnTo>
                  <a:lnTo>
                    <a:pt x="577" y="14"/>
                  </a:lnTo>
                  <a:lnTo>
                    <a:pt x="563" y="14"/>
                  </a:lnTo>
                  <a:lnTo>
                    <a:pt x="556" y="21"/>
                  </a:lnTo>
                  <a:lnTo>
                    <a:pt x="556" y="35"/>
                  </a:lnTo>
                  <a:lnTo>
                    <a:pt x="577" y="98"/>
                  </a:lnTo>
                  <a:lnTo>
                    <a:pt x="542" y="132"/>
                  </a:lnTo>
                  <a:lnTo>
                    <a:pt x="535" y="132"/>
                  </a:lnTo>
                  <a:lnTo>
                    <a:pt x="501" y="77"/>
                  </a:lnTo>
                  <a:lnTo>
                    <a:pt x="466" y="84"/>
                  </a:lnTo>
                  <a:lnTo>
                    <a:pt x="396" y="98"/>
                  </a:lnTo>
                  <a:lnTo>
                    <a:pt x="382" y="111"/>
                  </a:lnTo>
                  <a:lnTo>
                    <a:pt x="347" y="132"/>
                  </a:lnTo>
                  <a:lnTo>
                    <a:pt x="306" y="160"/>
                  </a:lnTo>
                  <a:lnTo>
                    <a:pt x="278" y="202"/>
                  </a:lnTo>
                  <a:lnTo>
                    <a:pt x="292" y="202"/>
                  </a:lnTo>
                  <a:lnTo>
                    <a:pt x="278" y="244"/>
                  </a:lnTo>
                  <a:lnTo>
                    <a:pt x="292" y="250"/>
                  </a:lnTo>
                  <a:lnTo>
                    <a:pt x="278" y="271"/>
                  </a:lnTo>
                  <a:lnTo>
                    <a:pt x="243" y="306"/>
                  </a:lnTo>
                  <a:lnTo>
                    <a:pt x="229" y="376"/>
                  </a:lnTo>
                  <a:lnTo>
                    <a:pt x="208" y="397"/>
                  </a:lnTo>
                  <a:lnTo>
                    <a:pt x="201" y="411"/>
                  </a:lnTo>
                  <a:lnTo>
                    <a:pt x="180" y="438"/>
                  </a:lnTo>
                  <a:lnTo>
                    <a:pt x="173" y="445"/>
                  </a:lnTo>
                  <a:lnTo>
                    <a:pt x="146" y="445"/>
                  </a:lnTo>
                  <a:lnTo>
                    <a:pt x="146" y="466"/>
                  </a:lnTo>
                  <a:lnTo>
                    <a:pt x="153" y="473"/>
                  </a:lnTo>
                  <a:lnTo>
                    <a:pt x="146" y="501"/>
                  </a:lnTo>
                  <a:lnTo>
                    <a:pt x="132" y="529"/>
                  </a:lnTo>
                  <a:lnTo>
                    <a:pt x="132" y="536"/>
                  </a:lnTo>
                  <a:lnTo>
                    <a:pt x="153" y="543"/>
                  </a:lnTo>
                  <a:lnTo>
                    <a:pt x="153" y="571"/>
                  </a:lnTo>
                  <a:lnTo>
                    <a:pt x="194" y="563"/>
                  </a:lnTo>
                  <a:lnTo>
                    <a:pt x="208" y="577"/>
                  </a:lnTo>
                  <a:lnTo>
                    <a:pt x="236" y="591"/>
                  </a:lnTo>
                  <a:lnTo>
                    <a:pt x="264" y="689"/>
                  </a:lnTo>
                  <a:lnTo>
                    <a:pt x="271" y="696"/>
                  </a:lnTo>
                  <a:lnTo>
                    <a:pt x="250" y="710"/>
                  </a:lnTo>
                  <a:lnTo>
                    <a:pt x="201" y="738"/>
                  </a:lnTo>
                  <a:lnTo>
                    <a:pt x="194" y="765"/>
                  </a:lnTo>
                  <a:lnTo>
                    <a:pt x="146" y="800"/>
                  </a:lnTo>
                  <a:lnTo>
                    <a:pt x="146" y="828"/>
                  </a:lnTo>
                  <a:lnTo>
                    <a:pt x="201" y="863"/>
                  </a:lnTo>
                  <a:lnTo>
                    <a:pt x="208" y="890"/>
                  </a:lnTo>
                  <a:lnTo>
                    <a:pt x="180" y="960"/>
                  </a:lnTo>
                  <a:lnTo>
                    <a:pt x="201" y="981"/>
                  </a:lnTo>
                  <a:lnTo>
                    <a:pt x="167" y="988"/>
                  </a:lnTo>
                  <a:lnTo>
                    <a:pt x="167" y="1002"/>
                  </a:lnTo>
                  <a:lnTo>
                    <a:pt x="104" y="1002"/>
                  </a:lnTo>
                  <a:lnTo>
                    <a:pt x="97" y="981"/>
                  </a:lnTo>
                  <a:lnTo>
                    <a:pt x="62" y="925"/>
                  </a:lnTo>
                  <a:lnTo>
                    <a:pt x="69" y="995"/>
                  </a:lnTo>
                  <a:lnTo>
                    <a:pt x="7" y="988"/>
                  </a:lnTo>
                  <a:lnTo>
                    <a:pt x="13" y="1023"/>
                  </a:lnTo>
                  <a:lnTo>
                    <a:pt x="0" y="1065"/>
                  </a:lnTo>
                  <a:lnTo>
                    <a:pt x="7" y="1148"/>
                  </a:lnTo>
                  <a:lnTo>
                    <a:pt x="76" y="1127"/>
                  </a:lnTo>
                  <a:lnTo>
                    <a:pt x="97" y="1155"/>
                  </a:lnTo>
                  <a:lnTo>
                    <a:pt x="69" y="1183"/>
                  </a:lnTo>
                  <a:lnTo>
                    <a:pt x="139" y="1183"/>
                  </a:lnTo>
                  <a:lnTo>
                    <a:pt x="139" y="1155"/>
                  </a:lnTo>
                  <a:lnTo>
                    <a:pt x="167" y="1162"/>
                  </a:lnTo>
                  <a:lnTo>
                    <a:pt x="180" y="1183"/>
                  </a:lnTo>
                  <a:lnTo>
                    <a:pt x="250" y="1231"/>
                  </a:lnTo>
                  <a:lnTo>
                    <a:pt x="278" y="1217"/>
                  </a:lnTo>
                  <a:lnTo>
                    <a:pt x="299" y="1224"/>
                  </a:lnTo>
                  <a:lnTo>
                    <a:pt x="313" y="1197"/>
                  </a:lnTo>
                  <a:lnTo>
                    <a:pt x="327" y="1211"/>
                  </a:lnTo>
                  <a:lnTo>
                    <a:pt x="334" y="1183"/>
                  </a:lnTo>
                  <a:lnTo>
                    <a:pt x="361" y="1197"/>
                  </a:lnTo>
                  <a:lnTo>
                    <a:pt x="361" y="1231"/>
                  </a:lnTo>
                  <a:lnTo>
                    <a:pt x="396" y="1245"/>
                  </a:lnTo>
                  <a:lnTo>
                    <a:pt x="410" y="1231"/>
                  </a:lnTo>
                  <a:lnTo>
                    <a:pt x="424" y="1259"/>
                  </a:lnTo>
                  <a:lnTo>
                    <a:pt x="480" y="1266"/>
                  </a:lnTo>
                  <a:lnTo>
                    <a:pt x="480" y="1280"/>
                  </a:lnTo>
                  <a:lnTo>
                    <a:pt x="473" y="1294"/>
                  </a:lnTo>
                  <a:lnTo>
                    <a:pt x="501" y="1329"/>
                  </a:lnTo>
                  <a:lnTo>
                    <a:pt x="480" y="1391"/>
                  </a:lnTo>
                  <a:lnTo>
                    <a:pt x="480" y="1440"/>
                  </a:lnTo>
                  <a:lnTo>
                    <a:pt x="445" y="1440"/>
                  </a:lnTo>
                  <a:lnTo>
                    <a:pt x="445" y="1447"/>
                  </a:lnTo>
                  <a:lnTo>
                    <a:pt x="410" y="1524"/>
                  </a:lnTo>
                  <a:lnTo>
                    <a:pt x="382" y="1579"/>
                  </a:lnTo>
                  <a:lnTo>
                    <a:pt x="396" y="1579"/>
                  </a:lnTo>
                  <a:lnTo>
                    <a:pt x="445" y="1558"/>
                  </a:lnTo>
                  <a:lnTo>
                    <a:pt x="459" y="1593"/>
                  </a:lnTo>
                  <a:lnTo>
                    <a:pt x="494" y="1558"/>
                  </a:lnTo>
                  <a:lnTo>
                    <a:pt x="577" y="1551"/>
                  </a:lnTo>
                  <a:lnTo>
                    <a:pt x="591" y="1530"/>
                  </a:lnTo>
                  <a:lnTo>
                    <a:pt x="626" y="1544"/>
                  </a:lnTo>
                  <a:lnTo>
                    <a:pt x="626" y="1551"/>
                  </a:lnTo>
                  <a:lnTo>
                    <a:pt x="667" y="1530"/>
                  </a:lnTo>
                  <a:lnTo>
                    <a:pt x="695" y="1572"/>
                  </a:lnTo>
                  <a:lnTo>
                    <a:pt x="751" y="1586"/>
                  </a:lnTo>
                  <a:lnTo>
                    <a:pt x="786" y="1684"/>
                  </a:lnTo>
                  <a:lnTo>
                    <a:pt x="800" y="1684"/>
                  </a:lnTo>
                  <a:lnTo>
                    <a:pt x="862" y="1656"/>
                  </a:lnTo>
                  <a:lnTo>
                    <a:pt x="890" y="1656"/>
                  </a:lnTo>
                  <a:lnTo>
                    <a:pt x="897" y="1642"/>
                  </a:lnTo>
                  <a:lnTo>
                    <a:pt x="918" y="1642"/>
                  </a:lnTo>
                  <a:lnTo>
                    <a:pt x="918" y="1607"/>
                  </a:lnTo>
                  <a:lnTo>
                    <a:pt x="1015" y="1496"/>
                  </a:lnTo>
                  <a:lnTo>
                    <a:pt x="1022" y="1461"/>
                  </a:lnTo>
                  <a:lnTo>
                    <a:pt x="1147" y="1454"/>
                  </a:lnTo>
                  <a:lnTo>
                    <a:pt x="1182" y="1454"/>
                  </a:lnTo>
                  <a:lnTo>
                    <a:pt x="1266" y="1482"/>
                  </a:lnTo>
                  <a:lnTo>
                    <a:pt x="1266" y="1496"/>
                  </a:lnTo>
                  <a:lnTo>
                    <a:pt x="1293" y="1517"/>
                  </a:lnTo>
                  <a:lnTo>
                    <a:pt x="1321" y="1530"/>
                  </a:lnTo>
                  <a:lnTo>
                    <a:pt x="1293" y="1607"/>
                  </a:lnTo>
                  <a:lnTo>
                    <a:pt x="1342" y="1649"/>
                  </a:lnTo>
                  <a:lnTo>
                    <a:pt x="1398" y="1677"/>
                  </a:lnTo>
                  <a:lnTo>
                    <a:pt x="1447" y="1711"/>
                  </a:lnTo>
                  <a:lnTo>
                    <a:pt x="1481" y="1725"/>
                  </a:lnTo>
                  <a:lnTo>
                    <a:pt x="1551" y="1718"/>
                  </a:lnTo>
                  <a:lnTo>
                    <a:pt x="1586" y="1753"/>
                  </a:lnTo>
                  <a:lnTo>
                    <a:pt x="1634" y="1788"/>
                  </a:lnTo>
                  <a:lnTo>
                    <a:pt x="1641" y="1802"/>
                  </a:lnTo>
                  <a:lnTo>
                    <a:pt x="1648" y="1809"/>
                  </a:lnTo>
                  <a:lnTo>
                    <a:pt x="1676" y="1823"/>
                  </a:lnTo>
                  <a:lnTo>
                    <a:pt x="1704" y="1851"/>
                  </a:lnTo>
                  <a:lnTo>
                    <a:pt x="1739" y="1906"/>
                  </a:lnTo>
                  <a:lnTo>
                    <a:pt x="1808" y="1857"/>
                  </a:lnTo>
                  <a:lnTo>
                    <a:pt x="1899" y="1899"/>
                  </a:lnTo>
                  <a:lnTo>
                    <a:pt x="1941" y="1913"/>
                  </a:lnTo>
                  <a:lnTo>
                    <a:pt x="1982" y="1948"/>
                  </a:lnTo>
                  <a:lnTo>
                    <a:pt x="2003" y="1976"/>
                  </a:lnTo>
                  <a:lnTo>
                    <a:pt x="2038" y="1990"/>
                  </a:lnTo>
                  <a:lnTo>
                    <a:pt x="2094" y="1990"/>
                  </a:lnTo>
                  <a:lnTo>
                    <a:pt x="2135" y="2018"/>
                  </a:lnTo>
                  <a:lnTo>
                    <a:pt x="2128" y="2066"/>
                  </a:lnTo>
                  <a:lnTo>
                    <a:pt x="2149" y="2080"/>
                  </a:lnTo>
                  <a:lnTo>
                    <a:pt x="2177" y="2108"/>
                  </a:lnTo>
                  <a:lnTo>
                    <a:pt x="2177" y="2136"/>
                  </a:lnTo>
                  <a:lnTo>
                    <a:pt x="2184" y="2150"/>
                  </a:lnTo>
                  <a:lnTo>
                    <a:pt x="2274" y="2212"/>
                  </a:lnTo>
                  <a:lnTo>
                    <a:pt x="2274" y="2233"/>
                  </a:lnTo>
                  <a:lnTo>
                    <a:pt x="2323" y="2233"/>
                  </a:lnTo>
                  <a:lnTo>
                    <a:pt x="2344" y="2233"/>
                  </a:lnTo>
                  <a:lnTo>
                    <a:pt x="2344" y="2219"/>
                  </a:lnTo>
                  <a:lnTo>
                    <a:pt x="2344" y="2178"/>
                  </a:lnTo>
                  <a:lnTo>
                    <a:pt x="2379" y="2150"/>
                  </a:lnTo>
                  <a:lnTo>
                    <a:pt x="2434" y="2150"/>
                  </a:lnTo>
                  <a:lnTo>
                    <a:pt x="2490" y="2150"/>
                  </a:lnTo>
                  <a:lnTo>
                    <a:pt x="2567" y="2164"/>
                  </a:lnTo>
                  <a:lnTo>
                    <a:pt x="2601" y="2205"/>
                  </a:lnTo>
                  <a:lnTo>
                    <a:pt x="2664" y="2240"/>
                  </a:lnTo>
                  <a:lnTo>
                    <a:pt x="2699" y="2247"/>
                  </a:lnTo>
                  <a:lnTo>
                    <a:pt x="2727" y="2275"/>
                  </a:lnTo>
                  <a:lnTo>
                    <a:pt x="2740" y="2275"/>
                  </a:lnTo>
                  <a:lnTo>
                    <a:pt x="2768" y="2275"/>
                  </a:lnTo>
                  <a:lnTo>
                    <a:pt x="2803" y="2317"/>
                  </a:lnTo>
                  <a:lnTo>
                    <a:pt x="2803" y="2358"/>
                  </a:lnTo>
                  <a:lnTo>
                    <a:pt x="2831" y="2358"/>
                  </a:lnTo>
                  <a:lnTo>
                    <a:pt x="2915" y="2261"/>
                  </a:lnTo>
                  <a:lnTo>
                    <a:pt x="2970" y="2184"/>
                  </a:lnTo>
                  <a:lnTo>
                    <a:pt x="2991" y="2205"/>
                  </a:lnTo>
                  <a:lnTo>
                    <a:pt x="2970" y="2261"/>
                  </a:lnTo>
                  <a:lnTo>
                    <a:pt x="3019" y="2282"/>
                  </a:lnTo>
                  <a:lnTo>
                    <a:pt x="3047" y="2296"/>
                  </a:lnTo>
                  <a:lnTo>
                    <a:pt x="3116" y="2296"/>
                  </a:lnTo>
                  <a:lnTo>
                    <a:pt x="3123" y="2282"/>
                  </a:lnTo>
                  <a:lnTo>
                    <a:pt x="3179" y="2247"/>
                  </a:lnTo>
                  <a:lnTo>
                    <a:pt x="3283" y="2268"/>
                  </a:lnTo>
                  <a:lnTo>
                    <a:pt x="3290" y="2275"/>
                  </a:lnTo>
                  <a:lnTo>
                    <a:pt x="3374" y="2275"/>
                  </a:lnTo>
                  <a:lnTo>
                    <a:pt x="3394" y="2268"/>
                  </a:lnTo>
                  <a:lnTo>
                    <a:pt x="3394" y="2247"/>
                  </a:lnTo>
                  <a:lnTo>
                    <a:pt x="3318" y="2205"/>
                  </a:lnTo>
                  <a:lnTo>
                    <a:pt x="3290" y="2164"/>
                  </a:lnTo>
                  <a:lnTo>
                    <a:pt x="3415" y="2143"/>
                  </a:lnTo>
                  <a:lnTo>
                    <a:pt x="3429" y="2143"/>
                  </a:lnTo>
                  <a:lnTo>
                    <a:pt x="3450" y="2115"/>
                  </a:lnTo>
                  <a:lnTo>
                    <a:pt x="3492" y="2087"/>
                  </a:lnTo>
                  <a:lnTo>
                    <a:pt x="3513" y="2052"/>
                  </a:lnTo>
                  <a:lnTo>
                    <a:pt x="3568" y="2045"/>
                  </a:lnTo>
                  <a:lnTo>
                    <a:pt x="3603" y="2045"/>
                  </a:lnTo>
                  <a:lnTo>
                    <a:pt x="3603" y="2031"/>
                  </a:lnTo>
                  <a:lnTo>
                    <a:pt x="3666" y="1976"/>
                  </a:lnTo>
                  <a:lnTo>
                    <a:pt x="3714" y="2031"/>
                  </a:lnTo>
                  <a:lnTo>
                    <a:pt x="3707" y="2066"/>
                  </a:lnTo>
                  <a:lnTo>
                    <a:pt x="3721" y="2073"/>
                  </a:lnTo>
                  <a:lnTo>
                    <a:pt x="3770" y="2101"/>
                  </a:lnTo>
                  <a:lnTo>
                    <a:pt x="3805" y="2136"/>
                  </a:lnTo>
                  <a:lnTo>
                    <a:pt x="3819" y="2150"/>
                  </a:lnTo>
                  <a:lnTo>
                    <a:pt x="3833" y="2143"/>
                  </a:lnTo>
                  <a:lnTo>
                    <a:pt x="3868" y="2150"/>
                  </a:lnTo>
                  <a:lnTo>
                    <a:pt x="3881" y="2129"/>
                  </a:lnTo>
                  <a:lnTo>
                    <a:pt x="3965" y="2143"/>
                  </a:lnTo>
                  <a:lnTo>
                    <a:pt x="3972" y="2150"/>
                  </a:lnTo>
                  <a:lnTo>
                    <a:pt x="3979" y="2178"/>
                  </a:lnTo>
                  <a:lnTo>
                    <a:pt x="3951" y="2205"/>
                  </a:lnTo>
                  <a:lnTo>
                    <a:pt x="3930" y="2240"/>
                  </a:lnTo>
                  <a:lnTo>
                    <a:pt x="3930" y="2247"/>
                  </a:lnTo>
                  <a:lnTo>
                    <a:pt x="3979" y="2233"/>
                  </a:lnTo>
                  <a:lnTo>
                    <a:pt x="4028" y="2268"/>
                  </a:lnTo>
                  <a:lnTo>
                    <a:pt x="4048" y="2261"/>
                  </a:lnTo>
                  <a:lnTo>
                    <a:pt x="4097" y="2219"/>
                  </a:lnTo>
                  <a:lnTo>
                    <a:pt x="4139" y="2219"/>
                  </a:lnTo>
                  <a:lnTo>
                    <a:pt x="4194" y="2219"/>
                  </a:lnTo>
                  <a:lnTo>
                    <a:pt x="4201" y="2233"/>
                  </a:lnTo>
                  <a:lnTo>
                    <a:pt x="4201" y="2240"/>
                  </a:lnTo>
                  <a:lnTo>
                    <a:pt x="4167" y="2310"/>
                  </a:lnTo>
                  <a:lnTo>
                    <a:pt x="4111" y="2393"/>
                  </a:lnTo>
                  <a:lnTo>
                    <a:pt x="4083" y="2442"/>
                  </a:lnTo>
                  <a:lnTo>
                    <a:pt x="4041" y="2449"/>
                  </a:lnTo>
                  <a:lnTo>
                    <a:pt x="4048" y="2491"/>
                  </a:lnTo>
                  <a:lnTo>
                    <a:pt x="4034" y="2491"/>
                  </a:lnTo>
                  <a:lnTo>
                    <a:pt x="4028" y="2504"/>
                  </a:lnTo>
                  <a:lnTo>
                    <a:pt x="4048" y="2546"/>
                  </a:lnTo>
                  <a:lnTo>
                    <a:pt x="4104" y="2595"/>
                  </a:lnTo>
                  <a:lnTo>
                    <a:pt x="4083" y="2630"/>
                  </a:lnTo>
                  <a:lnTo>
                    <a:pt x="4139" y="2664"/>
                  </a:lnTo>
                  <a:lnTo>
                    <a:pt x="4139" y="2706"/>
                  </a:lnTo>
                  <a:lnTo>
                    <a:pt x="4139" y="2762"/>
                  </a:lnTo>
                  <a:lnTo>
                    <a:pt x="4222" y="2818"/>
                  </a:lnTo>
                  <a:lnTo>
                    <a:pt x="4264" y="2831"/>
                  </a:lnTo>
                  <a:lnTo>
                    <a:pt x="4299" y="2866"/>
                  </a:lnTo>
                  <a:lnTo>
                    <a:pt x="4354" y="2908"/>
                  </a:lnTo>
                  <a:lnTo>
                    <a:pt x="4361" y="2908"/>
                  </a:lnTo>
                  <a:lnTo>
                    <a:pt x="4403" y="2901"/>
                  </a:lnTo>
                  <a:lnTo>
                    <a:pt x="4452" y="2908"/>
                  </a:lnTo>
                  <a:lnTo>
                    <a:pt x="4473" y="2908"/>
                  </a:lnTo>
                  <a:lnTo>
                    <a:pt x="4473" y="2936"/>
                  </a:lnTo>
                  <a:lnTo>
                    <a:pt x="4528" y="2964"/>
                  </a:lnTo>
                  <a:lnTo>
                    <a:pt x="4591" y="3019"/>
                  </a:lnTo>
                  <a:lnTo>
                    <a:pt x="4633" y="3019"/>
                  </a:lnTo>
                  <a:lnTo>
                    <a:pt x="4681" y="3026"/>
                  </a:lnTo>
                  <a:lnTo>
                    <a:pt x="4716" y="3047"/>
                  </a:lnTo>
                  <a:lnTo>
                    <a:pt x="4730" y="3061"/>
                  </a:lnTo>
                  <a:lnTo>
                    <a:pt x="4786" y="3033"/>
                  </a:lnTo>
                  <a:lnTo>
                    <a:pt x="4765" y="3005"/>
                  </a:lnTo>
                  <a:lnTo>
                    <a:pt x="4772" y="2957"/>
                  </a:lnTo>
                  <a:lnTo>
                    <a:pt x="4800" y="2936"/>
                  </a:lnTo>
                  <a:lnTo>
                    <a:pt x="4800" y="2901"/>
                  </a:lnTo>
                  <a:lnTo>
                    <a:pt x="4855" y="2859"/>
                  </a:lnTo>
                  <a:lnTo>
                    <a:pt x="4835" y="2824"/>
                  </a:lnTo>
                  <a:lnTo>
                    <a:pt x="4848" y="2797"/>
                  </a:lnTo>
                  <a:lnTo>
                    <a:pt x="4869" y="2762"/>
                  </a:lnTo>
                  <a:lnTo>
                    <a:pt x="4890" y="2720"/>
                  </a:lnTo>
                  <a:lnTo>
                    <a:pt x="4869" y="2699"/>
                  </a:lnTo>
                  <a:lnTo>
                    <a:pt x="4883" y="2658"/>
                  </a:lnTo>
                  <a:lnTo>
                    <a:pt x="4890" y="2658"/>
                  </a:lnTo>
                  <a:lnTo>
                    <a:pt x="4932" y="2671"/>
                  </a:lnTo>
                  <a:lnTo>
                    <a:pt x="4946" y="2678"/>
                  </a:lnTo>
                  <a:lnTo>
                    <a:pt x="4981" y="2692"/>
                  </a:lnTo>
                  <a:lnTo>
                    <a:pt x="4981" y="2671"/>
                  </a:lnTo>
                  <a:lnTo>
                    <a:pt x="4994" y="2671"/>
                  </a:lnTo>
                  <a:lnTo>
                    <a:pt x="5029" y="2678"/>
                  </a:lnTo>
                  <a:lnTo>
                    <a:pt x="5029" y="2664"/>
                  </a:lnTo>
                  <a:lnTo>
                    <a:pt x="5057" y="2643"/>
                  </a:lnTo>
                  <a:lnTo>
                    <a:pt x="5092" y="2643"/>
                  </a:lnTo>
                  <a:lnTo>
                    <a:pt x="5127" y="2609"/>
                  </a:lnTo>
                  <a:lnTo>
                    <a:pt x="5148" y="2574"/>
                  </a:lnTo>
                  <a:lnTo>
                    <a:pt x="5182" y="2595"/>
                  </a:lnTo>
                  <a:lnTo>
                    <a:pt x="5189" y="2602"/>
                  </a:lnTo>
                  <a:lnTo>
                    <a:pt x="5224" y="2574"/>
                  </a:lnTo>
                  <a:lnTo>
                    <a:pt x="5252" y="2574"/>
                  </a:lnTo>
                  <a:lnTo>
                    <a:pt x="5273" y="2574"/>
                  </a:lnTo>
                  <a:lnTo>
                    <a:pt x="5280" y="2595"/>
                  </a:lnTo>
                  <a:lnTo>
                    <a:pt x="5294" y="2595"/>
                  </a:lnTo>
                  <a:lnTo>
                    <a:pt x="5308" y="2574"/>
                  </a:lnTo>
                  <a:lnTo>
                    <a:pt x="5328" y="2588"/>
                  </a:lnTo>
                  <a:lnTo>
                    <a:pt x="5356" y="2560"/>
                  </a:lnTo>
                  <a:lnTo>
                    <a:pt x="5454" y="2511"/>
                  </a:lnTo>
                  <a:lnTo>
                    <a:pt x="5454" y="2546"/>
                  </a:lnTo>
                  <a:lnTo>
                    <a:pt x="5447" y="2588"/>
                  </a:lnTo>
                  <a:lnTo>
                    <a:pt x="5467" y="2623"/>
                  </a:lnTo>
                  <a:lnTo>
                    <a:pt x="5440" y="2664"/>
                  </a:lnTo>
                  <a:lnTo>
                    <a:pt x="5419" y="2671"/>
                  </a:lnTo>
                  <a:lnTo>
                    <a:pt x="5481" y="2720"/>
                  </a:lnTo>
                  <a:lnTo>
                    <a:pt x="5488" y="2720"/>
                  </a:lnTo>
                  <a:lnTo>
                    <a:pt x="5488" y="2755"/>
                  </a:lnTo>
                  <a:lnTo>
                    <a:pt x="5481" y="2762"/>
                  </a:lnTo>
                  <a:lnTo>
                    <a:pt x="5488" y="2776"/>
                  </a:lnTo>
                  <a:lnTo>
                    <a:pt x="5502" y="2790"/>
                  </a:lnTo>
                  <a:lnTo>
                    <a:pt x="5516" y="2790"/>
                  </a:lnTo>
                  <a:lnTo>
                    <a:pt x="5537" y="2776"/>
                  </a:lnTo>
                  <a:lnTo>
                    <a:pt x="5551" y="2741"/>
                  </a:lnTo>
                  <a:lnTo>
                    <a:pt x="5578" y="2734"/>
                  </a:lnTo>
                  <a:lnTo>
                    <a:pt x="5578" y="2790"/>
                  </a:lnTo>
                  <a:lnTo>
                    <a:pt x="5606" y="2790"/>
                  </a:lnTo>
                  <a:lnTo>
                    <a:pt x="5606" y="2831"/>
                  </a:lnTo>
                  <a:lnTo>
                    <a:pt x="5620" y="2831"/>
                  </a:lnTo>
                  <a:lnTo>
                    <a:pt x="5633" y="2831"/>
                  </a:lnTo>
                  <a:lnTo>
                    <a:pt x="5620" y="2866"/>
                  </a:lnTo>
                  <a:lnTo>
                    <a:pt x="5633" y="2873"/>
                  </a:lnTo>
                  <a:lnTo>
                    <a:pt x="5668" y="2873"/>
                  </a:lnTo>
                  <a:lnTo>
                    <a:pt x="5738" y="2873"/>
                  </a:lnTo>
                  <a:lnTo>
                    <a:pt x="5738" y="2818"/>
                  </a:lnTo>
                  <a:lnTo>
                    <a:pt x="5766" y="2818"/>
                  </a:lnTo>
                  <a:lnTo>
                    <a:pt x="5800" y="2797"/>
                  </a:lnTo>
                  <a:lnTo>
                    <a:pt x="5814" y="2776"/>
                  </a:lnTo>
                  <a:lnTo>
                    <a:pt x="5828" y="2769"/>
                  </a:lnTo>
                  <a:lnTo>
                    <a:pt x="5800" y="2755"/>
                  </a:lnTo>
                  <a:lnTo>
                    <a:pt x="5828" y="2727"/>
                  </a:lnTo>
                  <a:lnTo>
                    <a:pt x="5814" y="2678"/>
                  </a:lnTo>
                  <a:lnTo>
                    <a:pt x="5814" y="2643"/>
                  </a:lnTo>
                  <a:lnTo>
                    <a:pt x="5835" y="2623"/>
                  </a:lnTo>
                  <a:lnTo>
                    <a:pt x="5842" y="2595"/>
                  </a:lnTo>
                  <a:lnTo>
                    <a:pt x="5849" y="2560"/>
                  </a:lnTo>
                  <a:lnTo>
                    <a:pt x="5842" y="2560"/>
                  </a:lnTo>
                  <a:lnTo>
                    <a:pt x="5800" y="2546"/>
                  </a:lnTo>
                  <a:lnTo>
                    <a:pt x="5745" y="2525"/>
                  </a:lnTo>
                  <a:lnTo>
                    <a:pt x="5647" y="2435"/>
                  </a:lnTo>
                  <a:lnTo>
                    <a:pt x="5557" y="2317"/>
                  </a:lnTo>
                  <a:lnTo>
                    <a:pt x="5537" y="2330"/>
                  </a:lnTo>
                  <a:lnTo>
                    <a:pt x="5440" y="2240"/>
                  </a:lnTo>
                  <a:lnTo>
                    <a:pt x="5349" y="2136"/>
                  </a:lnTo>
                  <a:lnTo>
                    <a:pt x="5342" y="2129"/>
                  </a:lnTo>
                  <a:lnTo>
                    <a:pt x="5342" y="2115"/>
                  </a:lnTo>
                  <a:lnTo>
                    <a:pt x="5321" y="2108"/>
                  </a:lnTo>
                  <a:lnTo>
                    <a:pt x="5245" y="2003"/>
                  </a:lnTo>
                  <a:lnTo>
                    <a:pt x="5189" y="1837"/>
                  </a:lnTo>
                  <a:lnTo>
                    <a:pt x="5148" y="1705"/>
                  </a:lnTo>
                  <a:lnTo>
                    <a:pt x="5141" y="1607"/>
                  </a:lnTo>
                  <a:lnTo>
                    <a:pt x="5113" y="1530"/>
                  </a:lnTo>
                  <a:lnTo>
                    <a:pt x="5078" y="1412"/>
                  </a:lnTo>
                  <a:lnTo>
                    <a:pt x="5085" y="1155"/>
                  </a:lnTo>
                  <a:lnTo>
                    <a:pt x="5064" y="1113"/>
                  </a:lnTo>
                  <a:lnTo>
                    <a:pt x="5057" y="1127"/>
                  </a:lnTo>
                  <a:lnTo>
                    <a:pt x="5050" y="1120"/>
                  </a:lnTo>
                  <a:lnTo>
                    <a:pt x="5015" y="1002"/>
                  </a:lnTo>
                  <a:lnTo>
                    <a:pt x="5022" y="828"/>
                  </a:lnTo>
                  <a:lnTo>
                    <a:pt x="5078" y="696"/>
                  </a:lnTo>
                  <a:lnTo>
                    <a:pt x="5078" y="689"/>
                  </a:lnTo>
                  <a:lnTo>
                    <a:pt x="5029" y="703"/>
                  </a:lnTo>
                  <a:lnTo>
                    <a:pt x="5078" y="668"/>
                  </a:lnTo>
                  <a:lnTo>
                    <a:pt x="5078" y="640"/>
                  </a:lnTo>
                  <a:lnTo>
                    <a:pt x="5113" y="626"/>
                  </a:lnTo>
                  <a:lnTo>
                    <a:pt x="5161" y="640"/>
                  </a:lnTo>
                  <a:lnTo>
                    <a:pt x="5182" y="696"/>
                  </a:lnTo>
                  <a:lnTo>
                    <a:pt x="5210" y="731"/>
                  </a:lnTo>
                  <a:lnTo>
                    <a:pt x="5189" y="731"/>
                  </a:lnTo>
                  <a:lnTo>
                    <a:pt x="5259" y="758"/>
                  </a:lnTo>
                  <a:lnTo>
                    <a:pt x="5182" y="689"/>
                  </a:lnTo>
                  <a:lnTo>
                    <a:pt x="5175" y="626"/>
                  </a:lnTo>
                  <a:lnTo>
                    <a:pt x="5099" y="612"/>
                  </a:lnTo>
                  <a:lnTo>
                    <a:pt x="5078" y="577"/>
                  </a:lnTo>
                  <a:lnTo>
                    <a:pt x="5085" y="536"/>
                  </a:lnTo>
                  <a:lnTo>
                    <a:pt x="5078" y="501"/>
                  </a:lnTo>
                  <a:lnTo>
                    <a:pt x="5092" y="459"/>
                  </a:lnTo>
                  <a:lnTo>
                    <a:pt x="5064" y="425"/>
                  </a:lnTo>
                  <a:lnTo>
                    <a:pt x="5043" y="438"/>
                  </a:lnTo>
                  <a:lnTo>
                    <a:pt x="5043" y="425"/>
                  </a:lnTo>
                  <a:lnTo>
                    <a:pt x="5029" y="431"/>
                  </a:lnTo>
                  <a:lnTo>
                    <a:pt x="5015" y="438"/>
                  </a:lnTo>
                  <a:lnTo>
                    <a:pt x="4987" y="466"/>
                  </a:lnTo>
                  <a:lnTo>
                    <a:pt x="4925" y="466"/>
                  </a:lnTo>
                  <a:lnTo>
                    <a:pt x="4890" y="431"/>
                  </a:lnTo>
                  <a:lnTo>
                    <a:pt x="4869" y="445"/>
                  </a:lnTo>
                  <a:lnTo>
                    <a:pt x="4848" y="459"/>
                  </a:lnTo>
                  <a:lnTo>
                    <a:pt x="4800" y="425"/>
                  </a:lnTo>
                  <a:lnTo>
                    <a:pt x="4800" y="397"/>
                  </a:lnTo>
                  <a:lnTo>
                    <a:pt x="4772" y="390"/>
                  </a:lnTo>
                  <a:lnTo>
                    <a:pt x="4772" y="362"/>
                  </a:lnTo>
                  <a:lnTo>
                    <a:pt x="4751" y="369"/>
                  </a:lnTo>
                  <a:lnTo>
                    <a:pt x="4737" y="362"/>
                  </a:lnTo>
                  <a:lnTo>
                    <a:pt x="4716" y="369"/>
                  </a:lnTo>
                  <a:lnTo>
                    <a:pt x="4695" y="348"/>
                  </a:lnTo>
                  <a:lnTo>
                    <a:pt x="4633" y="348"/>
                  </a:lnTo>
                  <a:lnTo>
                    <a:pt x="4591" y="334"/>
                  </a:lnTo>
                  <a:lnTo>
                    <a:pt x="4556" y="327"/>
                  </a:lnTo>
                  <a:lnTo>
                    <a:pt x="4493" y="348"/>
                  </a:lnTo>
                  <a:lnTo>
                    <a:pt x="4361" y="362"/>
                  </a:lnTo>
                  <a:lnTo>
                    <a:pt x="4341" y="362"/>
                  </a:lnTo>
                  <a:lnTo>
                    <a:pt x="4278" y="348"/>
                  </a:lnTo>
                  <a:lnTo>
                    <a:pt x="4236" y="390"/>
                  </a:lnTo>
                  <a:lnTo>
                    <a:pt x="4194" y="397"/>
                  </a:lnTo>
                  <a:lnTo>
                    <a:pt x="4180" y="411"/>
                  </a:lnTo>
                  <a:lnTo>
                    <a:pt x="4180" y="445"/>
                  </a:lnTo>
                  <a:lnTo>
                    <a:pt x="4160" y="459"/>
                  </a:lnTo>
                  <a:lnTo>
                    <a:pt x="4041" y="501"/>
                  </a:lnTo>
                  <a:lnTo>
                    <a:pt x="4000" y="536"/>
                  </a:lnTo>
                  <a:lnTo>
                    <a:pt x="3937" y="536"/>
                  </a:lnTo>
                  <a:lnTo>
                    <a:pt x="3930" y="494"/>
                  </a:lnTo>
                  <a:lnTo>
                    <a:pt x="3868" y="459"/>
                  </a:lnTo>
                  <a:lnTo>
                    <a:pt x="3833" y="438"/>
                  </a:lnTo>
                  <a:lnTo>
                    <a:pt x="3735" y="438"/>
                  </a:lnTo>
                  <a:lnTo>
                    <a:pt x="3721" y="438"/>
                  </a:lnTo>
                  <a:lnTo>
                    <a:pt x="3666" y="459"/>
                  </a:lnTo>
                  <a:lnTo>
                    <a:pt x="3666" y="411"/>
                  </a:lnTo>
                  <a:lnTo>
                    <a:pt x="3617" y="404"/>
                  </a:lnTo>
                  <a:lnTo>
                    <a:pt x="3582" y="397"/>
                  </a:lnTo>
                  <a:lnTo>
                    <a:pt x="3555" y="411"/>
                  </a:lnTo>
                  <a:lnTo>
                    <a:pt x="3506" y="390"/>
                  </a:lnTo>
                  <a:lnTo>
                    <a:pt x="3478" y="397"/>
                  </a:lnTo>
                  <a:lnTo>
                    <a:pt x="3471" y="390"/>
                  </a:lnTo>
                  <a:lnTo>
                    <a:pt x="3471" y="397"/>
                  </a:lnTo>
                  <a:lnTo>
                    <a:pt x="3429" y="397"/>
                  </a:lnTo>
                  <a:lnTo>
                    <a:pt x="3415" y="431"/>
                  </a:lnTo>
                  <a:lnTo>
                    <a:pt x="3374" y="411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2" name="Freeform 91">
              <a:extLst>
                <a:ext uri="{FF2B5EF4-FFF2-40B4-BE49-F238E27FC236}">
                  <a16:creationId xmlns:a16="http://schemas.microsoft.com/office/drawing/2014/main" id="{DEF44D54-1F27-7443-81A6-C5DC49A8E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4362" y="5015281"/>
              <a:ext cx="1990337" cy="917561"/>
            </a:xfrm>
            <a:custGeom>
              <a:avLst/>
              <a:gdLst>
                <a:gd name="T0" fmla="*/ 877 w 4238"/>
                <a:gd name="T1" fmla="*/ 1134 h 1955"/>
                <a:gd name="T2" fmla="*/ 953 w 4238"/>
                <a:gd name="T3" fmla="*/ 1015 h 1955"/>
                <a:gd name="T4" fmla="*/ 932 w 4238"/>
                <a:gd name="T5" fmla="*/ 807 h 1955"/>
                <a:gd name="T6" fmla="*/ 1078 w 4238"/>
                <a:gd name="T7" fmla="*/ 695 h 1955"/>
                <a:gd name="T8" fmla="*/ 1141 w 4238"/>
                <a:gd name="T9" fmla="*/ 605 h 1955"/>
                <a:gd name="T10" fmla="*/ 1204 w 4238"/>
                <a:gd name="T11" fmla="*/ 410 h 1955"/>
                <a:gd name="T12" fmla="*/ 1343 w 4238"/>
                <a:gd name="T13" fmla="*/ 382 h 1955"/>
                <a:gd name="T14" fmla="*/ 1447 w 4238"/>
                <a:gd name="T15" fmla="*/ 438 h 1955"/>
                <a:gd name="T16" fmla="*/ 1572 w 4238"/>
                <a:gd name="T17" fmla="*/ 382 h 1955"/>
                <a:gd name="T18" fmla="*/ 1802 w 4238"/>
                <a:gd name="T19" fmla="*/ 313 h 1955"/>
                <a:gd name="T20" fmla="*/ 1865 w 4238"/>
                <a:gd name="T21" fmla="*/ 195 h 1955"/>
                <a:gd name="T22" fmla="*/ 2045 w 4238"/>
                <a:gd name="T23" fmla="*/ 271 h 1955"/>
                <a:gd name="T24" fmla="*/ 2143 w 4238"/>
                <a:gd name="T25" fmla="*/ 368 h 1955"/>
                <a:gd name="T26" fmla="*/ 2351 w 4238"/>
                <a:gd name="T27" fmla="*/ 236 h 1955"/>
                <a:gd name="T28" fmla="*/ 2338 w 4238"/>
                <a:gd name="T29" fmla="*/ 41 h 1955"/>
                <a:gd name="T30" fmla="*/ 2532 w 4238"/>
                <a:gd name="T31" fmla="*/ 69 h 1955"/>
                <a:gd name="T32" fmla="*/ 2811 w 4238"/>
                <a:gd name="T33" fmla="*/ 174 h 1955"/>
                <a:gd name="T34" fmla="*/ 2950 w 4238"/>
                <a:gd name="T35" fmla="*/ 139 h 1955"/>
                <a:gd name="T36" fmla="*/ 3138 w 4238"/>
                <a:gd name="T37" fmla="*/ 195 h 1955"/>
                <a:gd name="T38" fmla="*/ 3291 w 4238"/>
                <a:gd name="T39" fmla="*/ 250 h 1955"/>
                <a:gd name="T40" fmla="*/ 3256 w 4238"/>
                <a:gd name="T41" fmla="*/ 431 h 1955"/>
                <a:gd name="T42" fmla="*/ 3388 w 4238"/>
                <a:gd name="T43" fmla="*/ 535 h 1955"/>
                <a:gd name="T44" fmla="*/ 3597 w 4238"/>
                <a:gd name="T45" fmla="*/ 668 h 1955"/>
                <a:gd name="T46" fmla="*/ 3826 w 4238"/>
                <a:gd name="T47" fmla="*/ 855 h 1955"/>
                <a:gd name="T48" fmla="*/ 3937 w 4238"/>
                <a:gd name="T49" fmla="*/ 1029 h 1955"/>
                <a:gd name="T50" fmla="*/ 3958 w 4238"/>
                <a:gd name="T51" fmla="*/ 1120 h 1955"/>
                <a:gd name="T52" fmla="*/ 4118 w 4238"/>
                <a:gd name="T53" fmla="*/ 1280 h 1955"/>
                <a:gd name="T54" fmla="*/ 4160 w 4238"/>
                <a:gd name="T55" fmla="*/ 1377 h 1955"/>
                <a:gd name="T56" fmla="*/ 3972 w 4238"/>
                <a:gd name="T57" fmla="*/ 1301 h 1955"/>
                <a:gd name="T58" fmla="*/ 3833 w 4238"/>
                <a:gd name="T59" fmla="*/ 1280 h 1955"/>
                <a:gd name="T60" fmla="*/ 3847 w 4238"/>
                <a:gd name="T61" fmla="*/ 1363 h 1955"/>
                <a:gd name="T62" fmla="*/ 3576 w 4238"/>
                <a:gd name="T63" fmla="*/ 1162 h 1955"/>
                <a:gd name="T64" fmla="*/ 3402 w 4238"/>
                <a:gd name="T65" fmla="*/ 1050 h 1955"/>
                <a:gd name="T66" fmla="*/ 3151 w 4238"/>
                <a:gd name="T67" fmla="*/ 925 h 1955"/>
                <a:gd name="T68" fmla="*/ 2880 w 4238"/>
                <a:gd name="T69" fmla="*/ 723 h 1955"/>
                <a:gd name="T70" fmla="*/ 2720 w 4238"/>
                <a:gd name="T71" fmla="*/ 765 h 1955"/>
                <a:gd name="T72" fmla="*/ 2518 w 4238"/>
                <a:gd name="T73" fmla="*/ 640 h 1955"/>
                <a:gd name="T74" fmla="*/ 2386 w 4238"/>
                <a:gd name="T75" fmla="*/ 605 h 1955"/>
                <a:gd name="T76" fmla="*/ 2338 w 4238"/>
                <a:gd name="T77" fmla="*/ 570 h 1955"/>
                <a:gd name="T78" fmla="*/ 2331 w 4238"/>
                <a:gd name="T79" fmla="*/ 598 h 1955"/>
                <a:gd name="T80" fmla="*/ 2296 w 4238"/>
                <a:gd name="T81" fmla="*/ 591 h 1955"/>
                <a:gd name="T82" fmla="*/ 2275 w 4238"/>
                <a:gd name="T83" fmla="*/ 570 h 1955"/>
                <a:gd name="T84" fmla="*/ 2219 w 4238"/>
                <a:gd name="T85" fmla="*/ 542 h 1955"/>
                <a:gd name="T86" fmla="*/ 2143 w 4238"/>
                <a:gd name="T87" fmla="*/ 542 h 1955"/>
                <a:gd name="T88" fmla="*/ 1871 w 4238"/>
                <a:gd name="T89" fmla="*/ 640 h 1955"/>
                <a:gd name="T90" fmla="*/ 1635 w 4238"/>
                <a:gd name="T91" fmla="*/ 793 h 1955"/>
                <a:gd name="T92" fmla="*/ 1531 w 4238"/>
                <a:gd name="T93" fmla="*/ 1036 h 1955"/>
                <a:gd name="T94" fmla="*/ 1225 w 4238"/>
                <a:gd name="T95" fmla="*/ 1252 h 1955"/>
                <a:gd name="T96" fmla="*/ 1120 w 4238"/>
                <a:gd name="T97" fmla="*/ 1572 h 1955"/>
                <a:gd name="T98" fmla="*/ 912 w 4238"/>
                <a:gd name="T99" fmla="*/ 1725 h 1955"/>
                <a:gd name="T100" fmla="*/ 605 w 4238"/>
                <a:gd name="T101" fmla="*/ 1836 h 1955"/>
                <a:gd name="T102" fmla="*/ 258 w 4238"/>
                <a:gd name="T103" fmla="*/ 1954 h 1955"/>
                <a:gd name="T104" fmla="*/ 42 w 4238"/>
                <a:gd name="T105" fmla="*/ 1718 h 1955"/>
                <a:gd name="T106" fmla="*/ 237 w 4238"/>
                <a:gd name="T107" fmla="*/ 1544 h 1955"/>
                <a:gd name="T108" fmla="*/ 418 w 4238"/>
                <a:gd name="T109" fmla="*/ 1301 h 1955"/>
                <a:gd name="T110" fmla="*/ 564 w 4238"/>
                <a:gd name="T111" fmla="*/ 1217 h 1955"/>
                <a:gd name="T112" fmla="*/ 779 w 4238"/>
                <a:gd name="T113" fmla="*/ 1231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38" h="1955">
                  <a:moveTo>
                    <a:pt x="856" y="1231"/>
                  </a:moveTo>
                  <a:lnTo>
                    <a:pt x="856" y="1217"/>
                  </a:lnTo>
                  <a:lnTo>
                    <a:pt x="821" y="1196"/>
                  </a:lnTo>
                  <a:lnTo>
                    <a:pt x="821" y="1189"/>
                  </a:lnTo>
                  <a:lnTo>
                    <a:pt x="800" y="1182"/>
                  </a:lnTo>
                  <a:lnTo>
                    <a:pt x="828" y="1148"/>
                  </a:lnTo>
                  <a:lnTo>
                    <a:pt x="877" y="1134"/>
                  </a:lnTo>
                  <a:lnTo>
                    <a:pt x="912" y="1162"/>
                  </a:lnTo>
                  <a:lnTo>
                    <a:pt x="953" y="1148"/>
                  </a:lnTo>
                  <a:lnTo>
                    <a:pt x="974" y="1113"/>
                  </a:lnTo>
                  <a:lnTo>
                    <a:pt x="988" y="1099"/>
                  </a:lnTo>
                  <a:lnTo>
                    <a:pt x="988" y="1057"/>
                  </a:lnTo>
                  <a:lnTo>
                    <a:pt x="981" y="1029"/>
                  </a:lnTo>
                  <a:lnTo>
                    <a:pt x="953" y="1015"/>
                  </a:lnTo>
                  <a:lnTo>
                    <a:pt x="946" y="987"/>
                  </a:lnTo>
                  <a:lnTo>
                    <a:pt x="946" y="974"/>
                  </a:lnTo>
                  <a:lnTo>
                    <a:pt x="960" y="960"/>
                  </a:lnTo>
                  <a:lnTo>
                    <a:pt x="932" y="925"/>
                  </a:lnTo>
                  <a:lnTo>
                    <a:pt x="981" y="869"/>
                  </a:lnTo>
                  <a:lnTo>
                    <a:pt x="932" y="841"/>
                  </a:lnTo>
                  <a:lnTo>
                    <a:pt x="932" y="807"/>
                  </a:lnTo>
                  <a:lnTo>
                    <a:pt x="974" y="793"/>
                  </a:lnTo>
                  <a:lnTo>
                    <a:pt x="1009" y="821"/>
                  </a:lnTo>
                  <a:lnTo>
                    <a:pt x="1009" y="765"/>
                  </a:lnTo>
                  <a:lnTo>
                    <a:pt x="1023" y="744"/>
                  </a:lnTo>
                  <a:lnTo>
                    <a:pt x="1030" y="744"/>
                  </a:lnTo>
                  <a:lnTo>
                    <a:pt x="1058" y="744"/>
                  </a:lnTo>
                  <a:lnTo>
                    <a:pt x="1078" y="695"/>
                  </a:lnTo>
                  <a:lnTo>
                    <a:pt x="1071" y="668"/>
                  </a:lnTo>
                  <a:lnTo>
                    <a:pt x="1078" y="661"/>
                  </a:lnTo>
                  <a:lnTo>
                    <a:pt x="1078" y="640"/>
                  </a:lnTo>
                  <a:lnTo>
                    <a:pt x="1078" y="633"/>
                  </a:lnTo>
                  <a:lnTo>
                    <a:pt x="1085" y="633"/>
                  </a:lnTo>
                  <a:lnTo>
                    <a:pt x="1113" y="612"/>
                  </a:lnTo>
                  <a:lnTo>
                    <a:pt x="1141" y="605"/>
                  </a:lnTo>
                  <a:lnTo>
                    <a:pt x="1176" y="577"/>
                  </a:lnTo>
                  <a:lnTo>
                    <a:pt x="1190" y="542"/>
                  </a:lnTo>
                  <a:lnTo>
                    <a:pt x="1176" y="494"/>
                  </a:lnTo>
                  <a:lnTo>
                    <a:pt x="1176" y="480"/>
                  </a:lnTo>
                  <a:lnTo>
                    <a:pt x="1155" y="459"/>
                  </a:lnTo>
                  <a:lnTo>
                    <a:pt x="1162" y="431"/>
                  </a:lnTo>
                  <a:lnTo>
                    <a:pt x="1204" y="410"/>
                  </a:lnTo>
                  <a:lnTo>
                    <a:pt x="1211" y="396"/>
                  </a:lnTo>
                  <a:lnTo>
                    <a:pt x="1190" y="396"/>
                  </a:lnTo>
                  <a:lnTo>
                    <a:pt x="1218" y="341"/>
                  </a:lnTo>
                  <a:lnTo>
                    <a:pt x="1252" y="313"/>
                  </a:lnTo>
                  <a:lnTo>
                    <a:pt x="1259" y="341"/>
                  </a:lnTo>
                  <a:lnTo>
                    <a:pt x="1287" y="368"/>
                  </a:lnTo>
                  <a:lnTo>
                    <a:pt x="1343" y="382"/>
                  </a:lnTo>
                  <a:lnTo>
                    <a:pt x="1350" y="382"/>
                  </a:lnTo>
                  <a:lnTo>
                    <a:pt x="1357" y="403"/>
                  </a:lnTo>
                  <a:lnTo>
                    <a:pt x="1385" y="410"/>
                  </a:lnTo>
                  <a:lnTo>
                    <a:pt x="1412" y="431"/>
                  </a:lnTo>
                  <a:lnTo>
                    <a:pt x="1433" y="445"/>
                  </a:lnTo>
                  <a:lnTo>
                    <a:pt x="1440" y="445"/>
                  </a:lnTo>
                  <a:lnTo>
                    <a:pt x="1447" y="438"/>
                  </a:lnTo>
                  <a:lnTo>
                    <a:pt x="1475" y="431"/>
                  </a:lnTo>
                  <a:lnTo>
                    <a:pt x="1489" y="403"/>
                  </a:lnTo>
                  <a:lnTo>
                    <a:pt x="1503" y="362"/>
                  </a:lnTo>
                  <a:lnTo>
                    <a:pt x="1531" y="362"/>
                  </a:lnTo>
                  <a:lnTo>
                    <a:pt x="1544" y="375"/>
                  </a:lnTo>
                  <a:lnTo>
                    <a:pt x="1565" y="375"/>
                  </a:lnTo>
                  <a:lnTo>
                    <a:pt x="1572" y="382"/>
                  </a:lnTo>
                  <a:lnTo>
                    <a:pt x="1607" y="334"/>
                  </a:lnTo>
                  <a:lnTo>
                    <a:pt x="1621" y="362"/>
                  </a:lnTo>
                  <a:lnTo>
                    <a:pt x="1732" y="362"/>
                  </a:lnTo>
                  <a:lnTo>
                    <a:pt x="1760" y="368"/>
                  </a:lnTo>
                  <a:lnTo>
                    <a:pt x="1781" y="368"/>
                  </a:lnTo>
                  <a:lnTo>
                    <a:pt x="1774" y="334"/>
                  </a:lnTo>
                  <a:lnTo>
                    <a:pt x="1802" y="313"/>
                  </a:lnTo>
                  <a:lnTo>
                    <a:pt x="1830" y="299"/>
                  </a:lnTo>
                  <a:lnTo>
                    <a:pt x="1837" y="271"/>
                  </a:lnTo>
                  <a:lnTo>
                    <a:pt x="1816" y="243"/>
                  </a:lnTo>
                  <a:lnTo>
                    <a:pt x="1837" y="229"/>
                  </a:lnTo>
                  <a:lnTo>
                    <a:pt x="1837" y="215"/>
                  </a:lnTo>
                  <a:lnTo>
                    <a:pt x="1851" y="201"/>
                  </a:lnTo>
                  <a:lnTo>
                    <a:pt x="1865" y="195"/>
                  </a:lnTo>
                  <a:lnTo>
                    <a:pt x="1865" y="201"/>
                  </a:lnTo>
                  <a:lnTo>
                    <a:pt x="1927" y="201"/>
                  </a:lnTo>
                  <a:lnTo>
                    <a:pt x="1969" y="208"/>
                  </a:lnTo>
                  <a:lnTo>
                    <a:pt x="1969" y="201"/>
                  </a:lnTo>
                  <a:lnTo>
                    <a:pt x="2031" y="215"/>
                  </a:lnTo>
                  <a:lnTo>
                    <a:pt x="2038" y="229"/>
                  </a:lnTo>
                  <a:lnTo>
                    <a:pt x="2045" y="271"/>
                  </a:lnTo>
                  <a:lnTo>
                    <a:pt x="2066" y="285"/>
                  </a:lnTo>
                  <a:lnTo>
                    <a:pt x="2066" y="327"/>
                  </a:lnTo>
                  <a:lnTo>
                    <a:pt x="2094" y="327"/>
                  </a:lnTo>
                  <a:lnTo>
                    <a:pt x="2101" y="382"/>
                  </a:lnTo>
                  <a:lnTo>
                    <a:pt x="2108" y="396"/>
                  </a:lnTo>
                  <a:lnTo>
                    <a:pt x="2136" y="382"/>
                  </a:lnTo>
                  <a:lnTo>
                    <a:pt x="2143" y="368"/>
                  </a:lnTo>
                  <a:lnTo>
                    <a:pt x="2143" y="313"/>
                  </a:lnTo>
                  <a:lnTo>
                    <a:pt x="2192" y="285"/>
                  </a:lnTo>
                  <a:lnTo>
                    <a:pt x="2192" y="243"/>
                  </a:lnTo>
                  <a:lnTo>
                    <a:pt x="2254" y="243"/>
                  </a:lnTo>
                  <a:lnTo>
                    <a:pt x="2296" y="271"/>
                  </a:lnTo>
                  <a:lnTo>
                    <a:pt x="2331" y="250"/>
                  </a:lnTo>
                  <a:lnTo>
                    <a:pt x="2351" y="236"/>
                  </a:lnTo>
                  <a:lnTo>
                    <a:pt x="2338" y="215"/>
                  </a:lnTo>
                  <a:lnTo>
                    <a:pt x="2324" y="132"/>
                  </a:lnTo>
                  <a:lnTo>
                    <a:pt x="2303" y="104"/>
                  </a:lnTo>
                  <a:lnTo>
                    <a:pt x="2296" y="104"/>
                  </a:lnTo>
                  <a:lnTo>
                    <a:pt x="2289" y="76"/>
                  </a:lnTo>
                  <a:lnTo>
                    <a:pt x="2296" y="69"/>
                  </a:lnTo>
                  <a:lnTo>
                    <a:pt x="2338" y="41"/>
                  </a:lnTo>
                  <a:lnTo>
                    <a:pt x="2359" y="0"/>
                  </a:lnTo>
                  <a:lnTo>
                    <a:pt x="2428" y="7"/>
                  </a:lnTo>
                  <a:lnTo>
                    <a:pt x="2435" y="21"/>
                  </a:lnTo>
                  <a:lnTo>
                    <a:pt x="2456" y="21"/>
                  </a:lnTo>
                  <a:lnTo>
                    <a:pt x="2498" y="14"/>
                  </a:lnTo>
                  <a:lnTo>
                    <a:pt x="2532" y="55"/>
                  </a:lnTo>
                  <a:lnTo>
                    <a:pt x="2532" y="69"/>
                  </a:lnTo>
                  <a:lnTo>
                    <a:pt x="2553" y="111"/>
                  </a:lnTo>
                  <a:lnTo>
                    <a:pt x="2553" y="132"/>
                  </a:lnTo>
                  <a:lnTo>
                    <a:pt x="2602" y="111"/>
                  </a:lnTo>
                  <a:lnTo>
                    <a:pt x="2651" y="139"/>
                  </a:lnTo>
                  <a:lnTo>
                    <a:pt x="2665" y="201"/>
                  </a:lnTo>
                  <a:lnTo>
                    <a:pt x="2727" y="215"/>
                  </a:lnTo>
                  <a:lnTo>
                    <a:pt x="2811" y="174"/>
                  </a:lnTo>
                  <a:lnTo>
                    <a:pt x="2818" y="174"/>
                  </a:lnTo>
                  <a:lnTo>
                    <a:pt x="2818" y="132"/>
                  </a:lnTo>
                  <a:lnTo>
                    <a:pt x="2887" y="111"/>
                  </a:lnTo>
                  <a:lnTo>
                    <a:pt x="2908" y="139"/>
                  </a:lnTo>
                  <a:lnTo>
                    <a:pt x="2880" y="167"/>
                  </a:lnTo>
                  <a:lnTo>
                    <a:pt x="2950" y="167"/>
                  </a:lnTo>
                  <a:lnTo>
                    <a:pt x="2950" y="139"/>
                  </a:lnTo>
                  <a:lnTo>
                    <a:pt x="2978" y="146"/>
                  </a:lnTo>
                  <a:lnTo>
                    <a:pt x="2991" y="167"/>
                  </a:lnTo>
                  <a:lnTo>
                    <a:pt x="3061" y="215"/>
                  </a:lnTo>
                  <a:lnTo>
                    <a:pt x="3089" y="201"/>
                  </a:lnTo>
                  <a:lnTo>
                    <a:pt x="3110" y="208"/>
                  </a:lnTo>
                  <a:lnTo>
                    <a:pt x="3124" y="181"/>
                  </a:lnTo>
                  <a:lnTo>
                    <a:pt x="3138" y="195"/>
                  </a:lnTo>
                  <a:lnTo>
                    <a:pt x="3145" y="167"/>
                  </a:lnTo>
                  <a:lnTo>
                    <a:pt x="3172" y="181"/>
                  </a:lnTo>
                  <a:lnTo>
                    <a:pt x="3172" y="215"/>
                  </a:lnTo>
                  <a:lnTo>
                    <a:pt x="3207" y="229"/>
                  </a:lnTo>
                  <a:lnTo>
                    <a:pt x="3221" y="215"/>
                  </a:lnTo>
                  <a:lnTo>
                    <a:pt x="3235" y="243"/>
                  </a:lnTo>
                  <a:lnTo>
                    <a:pt x="3291" y="250"/>
                  </a:lnTo>
                  <a:lnTo>
                    <a:pt x="3291" y="264"/>
                  </a:lnTo>
                  <a:lnTo>
                    <a:pt x="3284" y="278"/>
                  </a:lnTo>
                  <a:lnTo>
                    <a:pt x="3312" y="313"/>
                  </a:lnTo>
                  <a:lnTo>
                    <a:pt x="3291" y="375"/>
                  </a:lnTo>
                  <a:lnTo>
                    <a:pt x="3291" y="424"/>
                  </a:lnTo>
                  <a:lnTo>
                    <a:pt x="3256" y="424"/>
                  </a:lnTo>
                  <a:lnTo>
                    <a:pt x="3256" y="431"/>
                  </a:lnTo>
                  <a:lnTo>
                    <a:pt x="3221" y="508"/>
                  </a:lnTo>
                  <a:lnTo>
                    <a:pt x="3193" y="563"/>
                  </a:lnTo>
                  <a:lnTo>
                    <a:pt x="3207" y="563"/>
                  </a:lnTo>
                  <a:lnTo>
                    <a:pt x="3256" y="542"/>
                  </a:lnTo>
                  <a:lnTo>
                    <a:pt x="3270" y="577"/>
                  </a:lnTo>
                  <a:lnTo>
                    <a:pt x="3305" y="542"/>
                  </a:lnTo>
                  <a:lnTo>
                    <a:pt x="3388" y="535"/>
                  </a:lnTo>
                  <a:lnTo>
                    <a:pt x="3402" y="514"/>
                  </a:lnTo>
                  <a:lnTo>
                    <a:pt x="3437" y="528"/>
                  </a:lnTo>
                  <a:lnTo>
                    <a:pt x="3437" y="535"/>
                  </a:lnTo>
                  <a:lnTo>
                    <a:pt x="3478" y="514"/>
                  </a:lnTo>
                  <a:lnTo>
                    <a:pt x="3506" y="556"/>
                  </a:lnTo>
                  <a:lnTo>
                    <a:pt x="3562" y="570"/>
                  </a:lnTo>
                  <a:lnTo>
                    <a:pt x="3597" y="668"/>
                  </a:lnTo>
                  <a:lnTo>
                    <a:pt x="3611" y="668"/>
                  </a:lnTo>
                  <a:lnTo>
                    <a:pt x="3645" y="675"/>
                  </a:lnTo>
                  <a:lnTo>
                    <a:pt x="3680" y="758"/>
                  </a:lnTo>
                  <a:lnTo>
                    <a:pt x="3729" y="786"/>
                  </a:lnTo>
                  <a:lnTo>
                    <a:pt x="3771" y="828"/>
                  </a:lnTo>
                  <a:lnTo>
                    <a:pt x="3812" y="855"/>
                  </a:lnTo>
                  <a:lnTo>
                    <a:pt x="3826" y="855"/>
                  </a:lnTo>
                  <a:lnTo>
                    <a:pt x="3833" y="862"/>
                  </a:lnTo>
                  <a:lnTo>
                    <a:pt x="3889" y="890"/>
                  </a:lnTo>
                  <a:lnTo>
                    <a:pt x="3903" y="974"/>
                  </a:lnTo>
                  <a:lnTo>
                    <a:pt x="3924" y="987"/>
                  </a:lnTo>
                  <a:lnTo>
                    <a:pt x="3896" y="1050"/>
                  </a:lnTo>
                  <a:lnTo>
                    <a:pt x="3903" y="1085"/>
                  </a:lnTo>
                  <a:lnTo>
                    <a:pt x="3937" y="1029"/>
                  </a:lnTo>
                  <a:lnTo>
                    <a:pt x="3944" y="1022"/>
                  </a:lnTo>
                  <a:lnTo>
                    <a:pt x="3972" y="1015"/>
                  </a:lnTo>
                  <a:lnTo>
                    <a:pt x="4000" y="1036"/>
                  </a:lnTo>
                  <a:lnTo>
                    <a:pt x="4021" y="1050"/>
                  </a:lnTo>
                  <a:lnTo>
                    <a:pt x="4007" y="1050"/>
                  </a:lnTo>
                  <a:lnTo>
                    <a:pt x="3958" y="1099"/>
                  </a:lnTo>
                  <a:lnTo>
                    <a:pt x="3958" y="1120"/>
                  </a:lnTo>
                  <a:lnTo>
                    <a:pt x="4007" y="1113"/>
                  </a:lnTo>
                  <a:lnTo>
                    <a:pt x="4063" y="1113"/>
                  </a:lnTo>
                  <a:lnTo>
                    <a:pt x="4091" y="1127"/>
                  </a:lnTo>
                  <a:lnTo>
                    <a:pt x="4098" y="1203"/>
                  </a:lnTo>
                  <a:lnTo>
                    <a:pt x="4118" y="1231"/>
                  </a:lnTo>
                  <a:lnTo>
                    <a:pt x="4098" y="1266"/>
                  </a:lnTo>
                  <a:lnTo>
                    <a:pt x="4118" y="1280"/>
                  </a:lnTo>
                  <a:lnTo>
                    <a:pt x="4153" y="1217"/>
                  </a:lnTo>
                  <a:lnTo>
                    <a:pt x="4202" y="1224"/>
                  </a:lnTo>
                  <a:lnTo>
                    <a:pt x="4237" y="1259"/>
                  </a:lnTo>
                  <a:lnTo>
                    <a:pt x="4237" y="1287"/>
                  </a:lnTo>
                  <a:lnTo>
                    <a:pt x="4174" y="1342"/>
                  </a:lnTo>
                  <a:lnTo>
                    <a:pt x="4167" y="1349"/>
                  </a:lnTo>
                  <a:lnTo>
                    <a:pt x="4160" y="1377"/>
                  </a:lnTo>
                  <a:lnTo>
                    <a:pt x="4160" y="1384"/>
                  </a:lnTo>
                  <a:lnTo>
                    <a:pt x="4132" y="1363"/>
                  </a:lnTo>
                  <a:lnTo>
                    <a:pt x="4125" y="1363"/>
                  </a:lnTo>
                  <a:lnTo>
                    <a:pt x="4091" y="1398"/>
                  </a:lnTo>
                  <a:lnTo>
                    <a:pt x="4042" y="1377"/>
                  </a:lnTo>
                  <a:lnTo>
                    <a:pt x="3972" y="1321"/>
                  </a:lnTo>
                  <a:lnTo>
                    <a:pt x="3972" y="1301"/>
                  </a:lnTo>
                  <a:lnTo>
                    <a:pt x="3944" y="1294"/>
                  </a:lnTo>
                  <a:lnTo>
                    <a:pt x="3924" y="1287"/>
                  </a:lnTo>
                  <a:lnTo>
                    <a:pt x="3903" y="1266"/>
                  </a:lnTo>
                  <a:lnTo>
                    <a:pt x="3875" y="1231"/>
                  </a:lnTo>
                  <a:lnTo>
                    <a:pt x="3861" y="1245"/>
                  </a:lnTo>
                  <a:lnTo>
                    <a:pt x="3847" y="1245"/>
                  </a:lnTo>
                  <a:lnTo>
                    <a:pt x="3833" y="1280"/>
                  </a:lnTo>
                  <a:lnTo>
                    <a:pt x="3833" y="1294"/>
                  </a:lnTo>
                  <a:lnTo>
                    <a:pt x="3861" y="1314"/>
                  </a:lnTo>
                  <a:lnTo>
                    <a:pt x="3861" y="1329"/>
                  </a:lnTo>
                  <a:lnTo>
                    <a:pt x="3868" y="1329"/>
                  </a:lnTo>
                  <a:lnTo>
                    <a:pt x="3875" y="1342"/>
                  </a:lnTo>
                  <a:lnTo>
                    <a:pt x="3875" y="1349"/>
                  </a:lnTo>
                  <a:lnTo>
                    <a:pt x="3847" y="1363"/>
                  </a:lnTo>
                  <a:lnTo>
                    <a:pt x="3805" y="1342"/>
                  </a:lnTo>
                  <a:lnTo>
                    <a:pt x="3736" y="1294"/>
                  </a:lnTo>
                  <a:lnTo>
                    <a:pt x="3736" y="1287"/>
                  </a:lnTo>
                  <a:lnTo>
                    <a:pt x="3708" y="1280"/>
                  </a:lnTo>
                  <a:lnTo>
                    <a:pt x="3659" y="1217"/>
                  </a:lnTo>
                  <a:lnTo>
                    <a:pt x="3638" y="1217"/>
                  </a:lnTo>
                  <a:lnTo>
                    <a:pt x="3576" y="1162"/>
                  </a:lnTo>
                  <a:lnTo>
                    <a:pt x="3548" y="1162"/>
                  </a:lnTo>
                  <a:lnTo>
                    <a:pt x="3520" y="1182"/>
                  </a:lnTo>
                  <a:lnTo>
                    <a:pt x="3478" y="1120"/>
                  </a:lnTo>
                  <a:lnTo>
                    <a:pt x="3472" y="1099"/>
                  </a:lnTo>
                  <a:lnTo>
                    <a:pt x="3444" y="1092"/>
                  </a:lnTo>
                  <a:lnTo>
                    <a:pt x="3423" y="1085"/>
                  </a:lnTo>
                  <a:lnTo>
                    <a:pt x="3402" y="1050"/>
                  </a:lnTo>
                  <a:lnTo>
                    <a:pt x="3388" y="1036"/>
                  </a:lnTo>
                  <a:lnTo>
                    <a:pt x="3332" y="1002"/>
                  </a:lnTo>
                  <a:lnTo>
                    <a:pt x="3284" y="960"/>
                  </a:lnTo>
                  <a:lnTo>
                    <a:pt x="3270" y="960"/>
                  </a:lnTo>
                  <a:lnTo>
                    <a:pt x="3221" y="953"/>
                  </a:lnTo>
                  <a:lnTo>
                    <a:pt x="3179" y="918"/>
                  </a:lnTo>
                  <a:lnTo>
                    <a:pt x="3151" y="925"/>
                  </a:lnTo>
                  <a:lnTo>
                    <a:pt x="3138" y="904"/>
                  </a:lnTo>
                  <a:lnTo>
                    <a:pt x="3117" y="890"/>
                  </a:lnTo>
                  <a:lnTo>
                    <a:pt x="3117" y="883"/>
                  </a:lnTo>
                  <a:lnTo>
                    <a:pt x="3117" y="855"/>
                  </a:lnTo>
                  <a:lnTo>
                    <a:pt x="3026" y="793"/>
                  </a:lnTo>
                  <a:lnTo>
                    <a:pt x="2943" y="758"/>
                  </a:lnTo>
                  <a:lnTo>
                    <a:pt x="2880" y="723"/>
                  </a:lnTo>
                  <a:lnTo>
                    <a:pt x="2873" y="709"/>
                  </a:lnTo>
                  <a:lnTo>
                    <a:pt x="2845" y="737"/>
                  </a:lnTo>
                  <a:lnTo>
                    <a:pt x="2824" y="800"/>
                  </a:lnTo>
                  <a:lnTo>
                    <a:pt x="2824" y="821"/>
                  </a:lnTo>
                  <a:lnTo>
                    <a:pt x="2790" y="800"/>
                  </a:lnTo>
                  <a:lnTo>
                    <a:pt x="2755" y="793"/>
                  </a:lnTo>
                  <a:lnTo>
                    <a:pt x="2720" y="765"/>
                  </a:lnTo>
                  <a:lnTo>
                    <a:pt x="2734" y="709"/>
                  </a:lnTo>
                  <a:lnTo>
                    <a:pt x="2720" y="695"/>
                  </a:lnTo>
                  <a:lnTo>
                    <a:pt x="2685" y="675"/>
                  </a:lnTo>
                  <a:lnTo>
                    <a:pt x="2644" y="661"/>
                  </a:lnTo>
                  <a:lnTo>
                    <a:pt x="2602" y="654"/>
                  </a:lnTo>
                  <a:lnTo>
                    <a:pt x="2581" y="654"/>
                  </a:lnTo>
                  <a:lnTo>
                    <a:pt x="2518" y="640"/>
                  </a:lnTo>
                  <a:lnTo>
                    <a:pt x="2491" y="633"/>
                  </a:lnTo>
                  <a:lnTo>
                    <a:pt x="2470" y="626"/>
                  </a:lnTo>
                  <a:lnTo>
                    <a:pt x="2449" y="626"/>
                  </a:lnTo>
                  <a:lnTo>
                    <a:pt x="2428" y="626"/>
                  </a:lnTo>
                  <a:lnTo>
                    <a:pt x="2400" y="612"/>
                  </a:lnTo>
                  <a:lnTo>
                    <a:pt x="2393" y="612"/>
                  </a:lnTo>
                  <a:lnTo>
                    <a:pt x="2386" y="605"/>
                  </a:lnTo>
                  <a:lnTo>
                    <a:pt x="2359" y="605"/>
                  </a:lnTo>
                  <a:lnTo>
                    <a:pt x="2359" y="598"/>
                  </a:lnTo>
                  <a:lnTo>
                    <a:pt x="2338" y="577"/>
                  </a:lnTo>
                  <a:lnTo>
                    <a:pt x="2359" y="577"/>
                  </a:lnTo>
                  <a:lnTo>
                    <a:pt x="2359" y="570"/>
                  </a:lnTo>
                  <a:lnTo>
                    <a:pt x="2351" y="570"/>
                  </a:lnTo>
                  <a:lnTo>
                    <a:pt x="2338" y="570"/>
                  </a:lnTo>
                  <a:lnTo>
                    <a:pt x="2331" y="577"/>
                  </a:lnTo>
                  <a:lnTo>
                    <a:pt x="2324" y="577"/>
                  </a:lnTo>
                  <a:lnTo>
                    <a:pt x="2331" y="591"/>
                  </a:lnTo>
                  <a:lnTo>
                    <a:pt x="2338" y="591"/>
                  </a:lnTo>
                  <a:lnTo>
                    <a:pt x="2338" y="605"/>
                  </a:lnTo>
                  <a:lnTo>
                    <a:pt x="2331" y="591"/>
                  </a:lnTo>
                  <a:lnTo>
                    <a:pt x="2331" y="598"/>
                  </a:lnTo>
                  <a:lnTo>
                    <a:pt x="2324" y="591"/>
                  </a:lnTo>
                  <a:lnTo>
                    <a:pt x="2324" y="598"/>
                  </a:lnTo>
                  <a:lnTo>
                    <a:pt x="2317" y="598"/>
                  </a:lnTo>
                  <a:lnTo>
                    <a:pt x="2317" y="591"/>
                  </a:lnTo>
                  <a:lnTo>
                    <a:pt x="2317" y="598"/>
                  </a:lnTo>
                  <a:lnTo>
                    <a:pt x="2303" y="591"/>
                  </a:lnTo>
                  <a:lnTo>
                    <a:pt x="2296" y="591"/>
                  </a:lnTo>
                  <a:lnTo>
                    <a:pt x="2296" y="577"/>
                  </a:lnTo>
                  <a:lnTo>
                    <a:pt x="2289" y="591"/>
                  </a:lnTo>
                  <a:lnTo>
                    <a:pt x="2289" y="577"/>
                  </a:lnTo>
                  <a:lnTo>
                    <a:pt x="2289" y="591"/>
                  </a:lnTo>
                  <a:lnTo>
                    <a:pt x="2275" y="577"/>
                  </a:lnTo>
                  <a:lnTo>
                    <a:pt x="2275" y="591"/>
                  </a:lnTo>
                  <a:lnTo>
                    <a:pt x="2275" y="570"/>
                  </a:lnTo>
                  <a:lnTo>
                    <a:pt x="2261" y="591"/>
                  </a:lnTo>
                  <a:lnTo>
                    <a:pt x="2198" y="570"/>
                  </a:lnTo>
                  <a:lnTo>
                    <a:pt x="2198" y="563"/>
                  </a:lnTo>
                  <a:lnTo>
                    <a:pt x="2226" y="563"/>
                  </a:lnTo>
                  <a:lnTo>
                    <a:pt x="2233" y="556"/>
                  </a:lnTo>
                  <a:lnTo>
                    <a:pt x="2219" y="556"/>
                  </a:lnTo>
                  <a:lnTo>
                    <a:pt x="2219" y="542"/>
                  </a:lnTo>
                  <a:lnTo>
                    <a:pt x="2219" y="556"/>
                  </a:lnTo>
                  <a:lnTo>
                    <a:pt x="2205" y="542"/>
                  </a:lnTo>
                  <a:lnTo>
                    <a:pt x="2205" y="556"/>
                  </a:lnTo>
                  <a:lnTo>
                    <a:pt x="2198" y="556"/>
                  </a:lnTo>
                  <a:lnTo>
                    <a:pt x="2198" y="542"/>
                  </a:lnTo>
                  <a:lnTo>
                    <a:pt x="2171" y="542"/>
                  </a:lnTo>
                  <a:lnTo>
                    <a:pt x="2143" y="542"/>
                  </a:lnTo>
                  <a:lnTo>
                    <a:pt x="2087" y="542"/>
                  </a:lnTo>
                  <a:lnTo>
                    <a:pt x="2045" y="542"/>
                  </a:lnTo>
                  <a:lnTo>
                    <a:pt x="2025" y="563"/>
                  </a:lnTo>
                  <a:lnTo>
                    <a:pt x="1997" y="563"/>
                  </a:lnTo>
                  <a:lnTo>
                    <a:pt x="1948" y="612"/>
                  </a:lnTo>
                  <a:lnTo>
                    <a:pt x="1927" y="626"/>
                  </a:lnTo>
                  <a:lnTo>
                    <a:pt x="1871" y="640"/>
                  </a:lnTo>
                  <a:lnTo>
                    <a:pt x="1871" y="654"/>
                  </a:lnTo>
                  <a:lnTo>
                    <a:pt x="1781" y="689"/>
                  </a:lnTo>
                  <a:lnTo>
                    <a:pt x="1767" y="709"/>
                  </a:lnTo>
                  <a:lnTo>
                    <a:pt x="1704" y="744"/>
                  </a:lnTo>
                  <a:lnTo>
                    <a:pt x="1677" y="758"/>
                  </a:lnTo>
                  <a:lnTo>
                    <a:pt x="1649" y="772"/>
                  </a:lnTo>
                  <a:lnTo>
                    <a:pt x="1635" y="793"/>
                  </a:lnTo>
                  <a:lnTo>
                    <a:pt x="1642" y="793"/>
                  </a:lnTo>
                  <a:lnTo>
                    <a:pt x="1572" y="862"/>
                  </a:lnTo>
                  <a:lnTo>
                    <a:pt x="1572" y="897"/>
                  </a:lnTo>
                  <a:lnTo>
                    <a:pt x="1579" y="918"/>
                  </a:lnTo>
                  <a:lnTo>
                    <a:pt x="1552" y="960"/>
                  </a:lnTo>
                  <a:lnTo>
                    <a:pt x="1517" y="995"/>
                  </a:lnTo>
                  <a:lnTo>
                    <a:pt x="1531" y="1036"/>
                  </a:lnTo>
                  <a:lnTo>
                    <a:pt x="1517" y="1057"/>
                  </a:lnTo>
                  <a:lnTo>
                    <a:pt x="1489" y="1085"/>
                  </a:lnTo>
                  <a:lnTo>
                    <a:pt x="1371" y="1127"/>
                  </a:lnTo>
                  <a:lnTo>
                    <a:pt x="1336" y="1134"/>
                  </a:lnTo>
                  <a:lnTo>
                    <a:pt x="1280" y="1168"/>
                  </a:lnTo>
                  <a:lnTo>
                    <a:pt x="1245" y="1224"/>
                  </a:lnTo>
                  <a:lnTo>
                    <a:pt x="1225" y="1252"/>
                  </a:lnTo>
                  <a:lnTo>
                    <a:pt x="1211" y="1321"/>
                  </a:lnTo>
                  <a:lnTo>
                    <a:pt x="1211" y="1377"/>
                  </a:lnTo>
                  <a:lnTo>
                    <a:pt x="1183" y="1398"/>
                  </a:lnTo>
                  <a:lnTo>
                    <a:pt x="1148" y="1447"/>
                  </a:lnTo>
                  <a:lnTo>
                    <a:pt x="1106" y="1495"/>
                  </a:lnTo>
                  <a:lnTo>
                    <a:pt x="1113" y="1558"/>
                  </a:lnTo>
                  <a:lnTo>
                    <a:pt x="1120" y="1572"/>
                  </a:lnTo>
                  <a:lnTo>
                    <a:pt x="1092" y="1579"/>
                  </a:lnTo>
                  <a:lnTo>
                    <a:pt x="1058" y="1614"/>
                  </a:lnTo>
                  <a:lnTo>
                    <a:pt x="1051" y="1621"/>
                  </a:lnTo>
                  <a:lnTo>
                    <a:pt x="1009" y="1648"/>
                  </a:lnTo>
                  <a:lnTo>
                    <a:pt x="988" y="1655"/>
                  </a:lnTo>
                  <a:lnTo>
                    <a:pt x="953" y="1718"/>
                  </a:lnTo>
                  <a:lnTo>
                    <a:pt x="912" y="1725"/>
                  </a:lnTo>
                  <a:lnTo>
                    <a:pt x="863" y="1753"/>
                  </a:lnTo>
                  <a:lnTo>
                    <a:pt x="786" y="1781"/>
                  </a:lnTo>
                  <a:lnTo>
                    <a:pt x="779" y="1802"/>
                  </a:lnTo>
                  <a:lnTo>
                    <a:pt x="751" y="1808"/>
                  </a:lnTo>
                  <a:lnTo>
                    <a:pt x="689" y="1822"/>
                  </a:lnTo>
                  <a:lnTo>
                    <a:pt x="647" y="1836"/>
                  </a:lnTo>
                  <a:lnTo>
                    <a:pt x="605" y="1836"/>
                  </a:lnTo>
                  <a:lnTo>
                    <a:pt x="585" y="1850"/>
                  </a:lnTo>
                  <a:lnTo>
                    <a:pt x="564" y="1871"/>
                  </a:lnTo>
                  <a:lnTo>
                    <a:pt x="515" y="1857"/>
                  </a:lnTo>
                  <a:lnTo>
                    <a:pt x="397" y="1920"/>
                  </a:lnTo>
                  <a:lnTo>
                    <a:pt x="341" y="1913"/>
                  </a:lnTo>
                  <a:lnTo>
                    <a:pt x="292" y="1954"/>
                  </a:lnTo>
                  <a:lnTo>
                    <a:pt x="258" y="1954"/>
                  </a:lnTo>
                  <a:lnTo>
                    <a:pt x="230" y="1948"/>
                  </a:lnTo>
                  <a:lnTo>
                    <a:pt x="139" y="1934"/>
                  </a:lnTo>
                  <a:lnTo>
                    <a:pt x="105" y="1948"/>
                  </a:lnTo>
                  <a:lnTo>
                    <a:pt x="70" y="1948"/>
                  </a:lnTo>
                  <a:lnTo>
                    <a:pt x="7" y="1815"/>
                  </a:lnTo>
                  <a:lnTo>
                    <a:pt x="0" y="1788"/>
                  </a:lnTo>
                  <a:lnTo>
                    <a:pt x="42" y="1718"/>
                  </a:lnTo>
                  <a:lnTo>
                    <a:pt x="97" y="1711"/>
                  </a:lnTo>
                  <a:lnTo>
                    <a:pt x="105" y="1704"/>
                  </a:lnTo>
                  <a:lnTo>
                    <a:pt x="125" y="1648"/>
                  </a:lnTo>
                  <a:lnTo>
                    <a:pt x="125" y="1607"/>
                  </a:lnTo>
                  <a:lnTo>
                    <a:pt x="139" y="1586"/>
                  </a:lnTo>
                  <a:lnTo>
                    <a:pt x="174" y="1572"/>
                  </a:lnTo>
                  <a:lnTo>
                    <a:pt x="237" y="1544"/>
                  </a:lnTo>
                  <a:lnTo>
                    <a:pt x="264" y="1516"/>
                  </a:lnTo>
                  <a:lnTo>
                    <a:pt x="292" y="1481"/>
                  </a:lnTo>
                  <a:lnTo>
                    <a:pt x="285" y="1412"/>
                  </a:lnTo>
                  <a:lnTo>
                    <a:pt x="341" y="1384"/>
                  </a:lnTo>
                  <a:lnTo>
                    <a:pt x="362" y="1342"/>
                  </a:lnTo>
                  <a:lnTo>
                    <a:pt x="390" y="1329"/>
                  </a:lnTo>
                  <a:lnTo>
                    <a:pt x="418" y="1301"/>
                  </a:lnTo>
                  <a:lnTo>
                    <a:pt x="431" y="1287"/>
                  </a:lnTo>
                  <a:lnTo>
                    <a:pt x="397" y="1294"/>
                  </a:lnTo>
                  <a:lnTo>
                    <a:pt x="362" y="1245"/>
                  </a:lnTo>
                  <a:lnTo>
                    <a:pt x="376" y="1203"/>
                  </a:lnTo>
                  <a:lnTo>
                    <a:pt x="418" y="1182"/>
                  </a:lnTo>
                  <a:lnTo>
                    <a:pt x="459" y="1168"/>
                  </a:lnTo>
                  <a:lnTo>
                    <a:pt x="564" y="1217"/>
                  </a:lnTo>
                  <a:lnTo>
                    <a:pt x="570" y="1217"/>
                  </a:lnTo>
                  <a:lnTo>
                    <a:pt x="633" y="1231"/>
                  </a:lnTo>
                  <a:lnTo>
                    <a:pt x="647" y="1252"/>
                  </a:lnTo>
                  <a:lnTo>
                    <a:pt x="703" y="1231"/>
                  </a:lnTo>
                  <a:lnTo>
                    <a:pt x="724" y="1252"/>
                  </a:lnTo>
                  <a:lnTo>
                    <a:pt x="731" y="1252"/>
                  </a:lnTo>
                  <a:lnTo>
                    <a:pt x="779" y="1231"/>
                  </a:lnTo>
                  <a:lnTo>
                    <a:pt x="786" y="1231"/>
                  </a:lnTo>
                  <a:lnTo>
                    <a:pt x="849" y="1252"/>
                  </a:lnTo>
                  <a:lnTo>
                    <a:pt x="856" y="1231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3" name="Freeform 92">
              <a:extLst>
                <a:ext uri="{FF2B5EF4-FFF2-40B4-BE49-F238E27FC236}">
                  <a16:creationId xmlns:a16="http://schemas.microsoft.com/office/drawing/2014/main" id="{21C4A844-252C-7B4B-A21C-5A811C72B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8574" y="2987532"/>
              <a:ext cx="1234381" cy="1095689"/>
            </a:xfrm>
            <a:custGeom>
              <a:avLst/>
              <a:gdLst>
                <a:gd name="T0" fmla="*/ 1112 w 2629"/>
                <a:gd name="T1" fmla="*/ 1829 h 2331"/>
                <a:gd name="T2" fmla="*/ 1070 w 2629"/>
                <a:gd name="T3" fmla="*/ 1878 h 2331"/>
                <a:gd name="T4" fmla="*/ 1132 w 2629"/>
                <a:gd name="T5" fmla="*/ 2003 h 2331"/>
                <a:gd name="T6" fmla="*/ 1202 w 2629"/>
                <a:gd name="T7" fmla="*/ 2094 h 2331"/>
                <a:gd name="T8" fmla="*/ 1258 w 2629"/>
                <a:gd name="T9" fmla="*/ 2177 h 2331"/>
                <a:gd name="T10" fmla="*/ 1279 w 2629"/>
                <a:gd name="T11" fmla="*/ 2094 h 2331"/>
                <a:gd name="T12" fmla="*/ 1265 w 2629"/>
                <a:gd name="T13" fmla="*/ 2003 h 2331"/>
                <a:gd name="T14" fmla="*/ 1299 w 2629"/>
                <a:gd name="T15" fmla="*/ 1941 h 2331"/>
                <a:gd name="T16" fmla="*/ 1376 w 2629"/>
                <a:gd name="T17" fmla="*/ 1962 h 2331"/>
                <a:gd name="T18" fmla="*/ 1480 w 2629"/>
                <a:gd name="T19" fmla="*/ 1913 h 2331"/>
                <a:gd name="T20" fmla="*/ 1654 w 2629"/>
                <a:gd name="T21" fmla="*/ 1976 h 2331"/>
                <a:gd name="T22" fmla="*/ 1738 w 2629"/>
                <a:gd name="T23" fmla="*/ 2122 h 2331"/>
                <a:gd name="T24" fmla="*/ 2016 w 2629"/>
                <a:gd name="T25" fmla="*/ 2024 h 2331"/>
                <a:gd name="T26" fmla="*/ 2009 w 2629"/>
                <a:gd name="T27" fmla="*/ 1878 h 2331"/>
                <a:gd name="T28" fmla="*/ 2072 w 2629"/>
                <a:gd name="T29" fmla="*/ 1899 h 2331"/>
                <a:gd name="T30" fmla="*/ 2378 w 2629"/>
                <a:gd name="T31" fmla="*/ 2163 h 2331"/>
                <a:gd name="T32" fmla="*/ 2405 w 2629"/>
                <a:gd name="T33" fmla="*/ 2261 h 2331"/>
                <a:gd name="T34" fmla="*/ 2301 w 2629"/>
                <a:gd name="T35" fmla="*/ 2289 h 2331"/>
                <a:gd name="T36" fmla="*/ 2524 w 2629"/>
                <a:gd name="T37" fmla="*/ 2316 h 2331"/>
                <a:gd name="T38" fmla="*/ 2489 w 2629"/>
                <a:gd name="T39" fmla="*/ 2094 h 2331"/>
                <a:gd name="T40" fmla="*/ 2218 w 2629"/>
                <a:gd name="T41" fmla="*/ 1864 h 2331"/>
                <a:gd name="T42" fmla="*/ 2078 w 2629"/>
                <a:gd name="T43" fmla="*/ 1704 h 2331"/>
                <a:gd name="T44" fmla="*/ 2086 w 2629"/>
                <a:gd name="T45" fmla="*/ 1440 h 2331"/>
                <a:gd name="T46" fmla="*/ 1953 w 2629"/>
                <a:gd name="T47" fmla="*/ 1454 h 2331"/>
                <a:gd name="T48" fmla="*/ 1967 w 2629"/>
                <a:gd name="T49" fmla="*/ 1315 h 2331"/>
                <a:gd name="T50" fmla="*/ 2197 w 2629"/>
                <a:gd name="T51" fmla="*/ 1092 h 2331"/>
                <a:gd name="T52" fmla="*/ 2099 w 2629"/>
                <a:gd name="T53" fmla="*/ 1009 h 2331"/>
                <a:gd name="T54" fmla="*/ 1939 w 2629"/>
                <a:gd name="T55" fmla="*/ 939 h 2331"/>
                <a:gd name="T56" fmla="*/ 1800 w 2629"/>
                <a:gd name="T57" fmla="*/ 953 h 2331"/>
                <a:gd name="T58" fmla="*/ 1738 w 2629"/>
                <a:gd name="T59" fmla="*/ 765 h 2331"/>
                <a:gd name="T60" fmla="*/ 1849 w 2629"/>
                <a:gd name="T61" fmla="*/ 688 h 2331"/>
                <a:gd name="T62" fmla="*/ 1974 w 2629"/>
                <a:gd name="T63" fmla="*/ 577 h 2331"/>
                <a:gd name="T64" fmla="*/ 2245 w 2629"/>
                <a:gd name="T65" fmla="*/ 452 h 2331"/>
                <a:gd name="T66" fmla="*/ 2294 w 2629"/>
                <a:gd name="T67" fmla="*/ 271 h 2331"/>
                <a:gd name="T68" fmla="*/ 1974 w 2629"/>
                <a:gd name="T69" fmla="*/ 223 h 2331"/>
                <a:gd name="T70" fmla="*/ 1745 w 2629"/>
                <a:gd name="T71" fmla="*/ 153 h 2331"/>
                <a:gd name="T72" fmla="*/ 1578 w 2629"/>
                <a:gd name="T73" fmla="*/ 195 h 2331"/>
                <a:gd name="T74" fmla="*/ 1265 w 2629"/>
                <a:gd name="T75" fmla="*/ 104 h 2331"/>
                <a:gd name="T76" fmla="*/ 840 w 2629"/>
                <a:gd name="T77" fmla="*/ 76 h 2331"/>
                <a:gd name="T78" fmla="*/ 673 w 2629"/>
                <a:gd name="T79" fmla="*/ 21 h 2331"/>
                <a:gd name="T80" fmla="*/ 701 w 2629"/>
                <a:gd name="T81" fmla="*/ 223 h 2331"/>
                <a:gd name="T82" fmla="*/ 499 w 2629"/>
                <a:gd name="T83" fmla="*/ 320 h 2331"/>
                <a:gd name="T84" fmla="*/ 410 w 2629"/>
                <a:gd name="T85" fmla="*/ 369 h 2331"/>
                <a:gd name="T86" fmla="*/ 285 w 2629"/>
                <a:gd name="T87" fmla="*/ 480 h 2331"/>
                <a:gd name="T88" fmla="*/ 215 w 2629"/>
                <a:gd name="T89" fmla="*/ 591 h 2331"/>
                <a:gd name="T90" fmla="*/ 90 w 2629"/>
                <a:gd name="T91" fmla="*/ 688 h 2331"/>
                <a:gd name="T92" fmla="*/ 20 w 2629"/>
                <a:gd name="T93" fmla="*/ 786 h 2331"/>
                <a:gd name="T94" fmla="*/ 132 w 2629"/>
                <a:gd name="T95" fmla="*/ 918 h 2331"/>
                <a:gd name="T96" fmla="*/ 285 w 2629"/>
                <a:gd name="T97" fmla="*/ 1092 h 2331"/>
                <a:gd name="T98" fmla="*/ 215 w 2629"/>
                <a:gd name="T99" fmla="*/ 1217 h 2331"/>
                <a:gd name="T100" fmla="*/ 132 w 2629"/>
                <a:gd name="T101" fmla="*/ 1336 h 2331"/>
                <a:gd name="T102" fmla="*/ 236 w 2629"/>
                <a:gd name="T103" fmla="*/ 1551 h 2331"/>
                <a:gd name="T104" fmla="*/ 313 w 2629"/>
                <a:gd name="T105" fmla="*/ 1642 h 2331"/>
                <a:gd name="T106" fmla="*/ 375 w 2629"/>
                <a:gd name="T107" fmla="*/ 1767 h 2331"/>
                <a:gd name="T108" fmla="*/ 430 w 2629"/>
                <a:gd name="T109" fmla="*/ 1801 h 2331"/>
                <a:gd name="T110" fmla="*/ 506 w 2629"/>
                <a:gd name="T111" fmla="*/ 1801 h 2331"/>
                <a:gd name="T112" fmla="*/ 562 w 2629"/>
                <a:gd name="T113" fmla="*/ 1871 h 2331"/>
                <a:gd name="T114" fmla="*/ 694 w 2629"/>
                <a:gd name="T115" fmla="*/ 1795 h 2331"/>
                <a:gd name="T116" fmla="*/ 826 w 2629"/>
                <a:gd name="T117" fmla="*/ 1774 h 2331"/>
                <a:gd name="T118" fmla="*/ 896 w 2629"/>
                <a:gd name="T119" fmla="*/ 1781 h 2331"/>
                <a:gd name="T120" fmla="*/ 1000 w 2629"/>
                <a:gd name="T121" fmla="*/ 1815 h 2331"/>
                <a:gd name="T122" fmla="*/ 1084 w 2629"/>
                <a:gd name="T123" fmla="*/ 1781 h 2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29" h="2331">
                  <a:moveTo>
                    <a:pt x="1084" y="1781"/>
                  </a:moveTo>
                  <a:lnTo>
                    <a:pt x="1070" y="1801"/>
                  </a:lnTo>
                  <a:lnTo>
                    <a:pt x="1091" y="1795"/>
                  </a:lnTo>
                  <a:lnTo>
                    <a:pt x="1084" y="1801"/>
                  </a:lnTo>
                  <a:lnTo>
                    <a:pt x="1112" y="1829"/>
                  </a:lnTo>
                  <a:lnTo>
                    <a:pt x="1084" y="1829"/>
                  </a:lnTo>
                  <a:lnTo>
                    <a:pt x="1084" y="1857"/>
                  </a:lnTo>
                  <a:lnTo>
                    <a:pt x="1098" y="1857"/>
                  </a:lnTo>
                  <a:lnTo>
                    <a:pt x="1098" y="1864"/>
                  </a:lnTo>
                  <a:lnTo>
                    <a:pt x="1070" y="1878"/>
                  </a:lnTo>
                  <a:lnTo>
                    <a:pt x="1091" y="1899"/>
                  </a:lnTo>
                  <a:lnTo>
                    <a:pt x="1125" y="1941"/>
                  </a:lnTo>
                  <a:lnTo>
                    <a:pt x="1125" y="1948"/>
                  </a:lnTo>
                  <a:lnTo>
                    <a:pt x="1132" y="1976"/>
                  </a:lnTo>
                  <a:lnTo>
                    <a:pt x="1132" y="2003"/>
                  </a:lnTo>
                  <a:lnTo>
                    <a:pt x="1132" y="2024"/>
                  </a:lnTo>
                  <a:lnTo>
                    <a:pt x="1160" y="2003"/>
                  </a:lnTo>
                  <a:lnTo>
                    <a:pt x="1188" y="2066"/>
                  </a:lnTo>
                  <a:lnTo>
                    <a:pt x="1181" y="2073"/>
                  </a:lnTo>
                  <a:lnTo>
                    <a:pt x="1202" y="2094"/>
                  </a:lnTo>
                  <a:lnTo>
                    <a:pt x="1188" y="2101"/>
                  </a:lnTo>
                  <a:lnTo>
                    <a:pt x="1223" y="2135"/>
                  </a:lnTo>
                  <a:lnTo>
                    <a:pt x="1223" y="2170"/>
                  </a:lnTo>
                  <a:lnTo>
                    <a:pt x="1258" y="2163"/>
                  </a:lnTo>
                  <a:lnTo>
                    <a:pt x="1258" y="2177"/>
                  </a:lnTo>
                  <a:lnTo>
                    <a:pt x="1286" y="2198"/>
                  </a:lnTo>
                  <a:lnTo>
                    <a:pt x="1292" y="2163"/>
                  </a:lnTo>
                  <a:lnTo>
                    <a:pt x="1362" y="2073"/>
                  </a:lnTo>
                  <a:lnTo>
                    <a:pt x="1320" y="2094"/>
                  </a:lnTo>
                  <a:lnTo>
                    <a:pt x="1279" y="2094"/>
                  </a:lnTo>
                  <a:lnTo>
                    <a:pt x="1258" y="2094"/>
                  </a:lnTo>
                  <a:lnTo>
                    <a:pt x="1230" y="2038"/>
                  </a:lnTo>
                  <a:lnTo>
                    <a:pt x="1251" y="2038"/>
                  </a:lnTo>
                  <a:lnTo>
                    <a:pt x="1251" y="2031"/>
                  </a:lnTo>
                  <a:lnTo>
                    <a:pt x="1265" y="2003"/>
                  </a:lnTo>
                  <a:lnTo>
                    <a:pt x="1299" y="2003"/>
                  </a:lnTo>
                  <a:lnTo>
                    <a:pt x="1320" y="2003"/>
                  </a:lnTo>
                  <a:lnTo>
                    <a:pt x="1313" y="1989"/>
                  </a:lnTo>
                  <a:lnTo>
                    <a:pt x="1299" y="1976"/>
                  </a:lnTo>
                  <a:lnTo>
                    <a:pt x="1299" y="1941"/>
                  </a:lnTo>
                  <a:lnTo>
                    <a:pt x="1320" y="1934"/>
                  </a:lnTo>
                  <a:lnTo>
                    <a:pt x="1341" y="1934"/>
                  </a:lnTo>
                  <a:lnTo>
                    <a:pt x="1355" y="1968"/>
                  </a:lnTo>
                  <a:lnTo>
                    <a:pt x="1376" y="1934"/>
                  </a:lnTo>
                  <a:lnTo>
                    <a:pt x="1376" y="1962"/>
                  </a:lnTo>
                  <a:lnTo>
                    <a:pt x="1390" y="1941"/>
                  </a:lnTo>
                  <a:lnTo>
                    <a:pt x="1418" y="1934"/>
                  </a:lnTo>
                  <a:lnTo>
                    <a:pt x="1425" y="1913"/>
                  </a:lnTo>
                  <a:lnTo>
                    <a:pt x="1459" y="1927"/>
                  </a:lnTo>
                  <a:lnTo>
                    <a:pt x="1480" y="1913"/>
                  </a:lnTo>
                  <a:lnTo>
                    <a:pt x="1487" y="1934"/>
                  </a:lnTo>
                  <a:lnTo>
                    <a:pt x="1508" y="1948"/>
                  </a:lnTo>
                  <a:lnTo>
                    <a:pt x="1529" y="1962"/>
                  </a:lnTo>
                  <a:lnTo>
                    <a:pt x="1557" y="1962"/>
                  </a:lnTo>
                  <a:lnTo>
                    <a:pt x="1654" y="1976"/>
                  </a:lnTo>
                  <a:lnTo>
                    <a:pt x="1703" y="1996"/>
                  </a:lnTo>
                  <a:lnTo>
                    <a:pt x="1717" y="2003"/>
                  </a:lnTo>
                  <a:lnTo>
                    <a:pt x="1752" y="2010"/>
                  </a:lnTo>
                  <a:lnTo>
                    <a:pt x="1752" y="2108"/>
                  </a:lnTo>
                  <a:lnTo>
                    <a:pt x="1738" y="2122"/>
                  </a:lnTo>
                  <a:lnTo>
                    <a:pt x="1759" y="2128"/>
                  </a:lnTo>
                  <a:lnTo>
                    <a:pt x="1821" y="2108"/>
                  </a:lnTo>
                  <a:lnTo>
                    <a:pt x="1877" y="2073"/>
                  </a:lnTo>
                  <a:lnTo>
                    <a:pt x="1967" y="2038"/>
                  </a:lnTo>
                  <a:lnTo>
                    <a:pt x="2016" y="2024"/>
                  </a:lnTo>
                  <a:lnTo>
                    <a:pt x="2030" y="2010"/>
                  </a:lnTo>
                  <a:lnTo>
                    <a:pt x="1967" y="1962"/>
                  </a:lnTo>
                  <a:lnTo>
                    <a:pt x="1981" y="1968"/>
                  </a:lnTo>
                  <a:lnTo>
                    <a:pt x="1981" y="1913"/>
                  </a:lnTo>
                  <a:lnTo>
                    <a:pt x="2009" y="1878"/>
                  </a:lnTo>
                  <a:lnTo>
                    <a:pt x="1988" y="1892"/>
                  </a:lnTo>
                  <a:lnTo>
                    <a:pt x="2009" y="1871"/>
                  </a:lnTo>
                  <a:lnTo>
                    <a:pt x="2016" y="1864"/>
                  </a:lnTo>
                  <a:lnTo>
                    <a:pt x="2037" y="1892"/>
                  </a:lnTo>
                  <a:lnTo>
                    <a:pt x="2072" y="1899"/>
                  </a:lnTo>
                  <a:lnTo>
                    <a:pt x="2148" y="1927"/>
                  </a:lnTo>
                  <a:lnTo>
                    <a:pt x="2218" y="1976"/>
                  </a:lnTo>
                  <a:lnTo>
                    <a:pt x="2294" y="2059"/>
                  </a:lnTo>
                  <a:lnTo>
                    <a:pt x="2329" y="2073"/>
                  </a:lnTo>
                  <a:lnTo>
                    <a:pt x="2378" y="2163"/>
                  </a:lnTo>
                  <a:lnTo>
                    <a:pt x="2364" y="2191"/>
                  </a:lnTo>
                  <a:lnTo>
                    <a:pt x="2336" y="2198"/>
                  </a:lnTo>
                  <a:lnTo>
                    <a:pt x="2392" y="2219"/>
                  </a:lnTo>
                  <a:lnTo>
                    <a:pt x="2392" y="2233"/>
                  </a:lnTo>
                  <a:lnTo>
                    <a:pt x="2405" y="2261"/>
                  </a:lnTo>
                  <a:lnTo>
                    <a:pt x="2454" y="2261"/>
                  </a:lnTo>
                  <a:lnTo>
                    <a:pt x="2433" y="2274"/>
                  </a:lnTo>
                  <a:lnTo>
                    <a:pt x="2399" y="2289"/>
                  </a:lnTo>
                  <a:lnTo>
                    <a:pt x="2329" y="2268"/>
                  </a:lnTo>
                  <a:lnTo>
                    <a:pt x="2301" y="2289"/>
                  </a:lnTo>
                  <a:lnTo>
                    <a:pt x="2315" y="2302"/>
                  </a:lnTo>
                  <a:lnTo>
                    <a:pt x="2371" y="2316"/>
                  </a:lnTo>
                  <a:lnTo>
                    <a:pt x="2461" y="2330"/>
                  </a:lnTo>
                  <a:lnTo>
                    <a:pt x="2468" y="2330"/>
                  </a:lnTo>
                  <a:lnTo>
                    <a:pt x="2524" y="2316"/>
                  </a:lnTo>
                  <a:lnTo>
                    <a:pt x="2559" y="2268"/>
                  </a:lnTo>
                  <a:lnTo>
                    <a:pt x="2628" y="2219"/>
                  </a:lnTo>
                  <a:lnTo>
                    <a:pt x="2593" y="2191"/>
                  </a:lnTo>
                  <a:lnTo>
                    <a:pt x="2586" y="2191"/>
                  </a:lnTo>
                  <a:lnTo>
                    <a:pt x="2489" y="2094"/>
                  </a:lnTo>
                  <a:lnTo>
                    <a:pt x="2489" y="2066"/>
                  </a:lnTo>
                  <a:lnTo>
                    <a:pt x="2412" y="1968"/>
                  </a:lnTo>
                  <a:lnTo>
                    <a:pt x="2357" y="1948"/>
                  </a:lnTo>
                  <a:lnTo>
                    <a:pt x="2308" y="1927"/>
                  </a:lnTo>
                  <a:lnTo>
                    <a:pt x="2218" y="1864"/>
                  </a:lnTo>
                  <a:lnTo>
                    <a:pt x="2148" y="1857"/>
                  </a:lnTo>
                  <a:lnTo>
                    <a:pt x="2099" y="1836"/>
                  </a:lnTo>
                  <a:lnTo>
                    <a:pt x="2072" y="1774"/>
                  </a:lnTo>
                  <a:lnTo>
                    <a:pt x="2072" y="1739"/>
                  </a:lnTo>
                  <a:lnTo>
                    <a:pt x="2078" y="1704"/>
                  </a:lnTo>
                  <a:lnTo>
                    <a:pt x="2134" y="1614"/>
                  </a:lnTo>
                  <a:lnTo>
                    <a:pt x="2162" y="1544"/>
                  </a:lnTo>
                  <a:lnTo>
                    <a:pt x="2148" y="1440"/>
                  </a:lnTo>
                  <a:lnTo>
                    <a:pt x="2113" y="1447"/>
                  </a:lnTo>
                  <a:lnTo>
                    <a:pt x="2086" y="1440"/>
                  </a:lnTo>
                  <a:lnTo>
                    <a:pt x="2065" y="1475"/>
                  </a:lnTo>
                  <a:lnTo>
                    <a:pt x="2009" y="1482"/>
                  </a:lnTo>
                  <a:lnTo>
                    <a:pt x="1981" y="1482"/>
                  </a:lnTo>
                  <a:lnTo>
                    <a:pt x="1981" y="1468"/>
                  </a:lnTo>
                  <a:lnTo>
                    <a:pt x="1953" y="1454"/>
                  </a:lnTo>
                  <a:lnTo>
                    <a:pt x="1932" y="1447"/>
                  </a:lnTo>
                  <a:lnTo>
                    <a:pt x="1912" y="1412"/>
                  </a:lnTo>
                  <a:lnTo>
                    <a:pt x="1891" y="1405"/>
                  </a:lnTo>
                  <a:lnTo>
                    <a:pt x="1919" y="1384"/>
                  </a:lnTo>
                  <a:lnTo>
                    <a:pt x="1967" y="1315"/>
                  </a:lnTo>
                  <a:lnTo>
                    <a:pt x="1939" y="1301"/>
                  </a:lnTo>
                  <a:lnTo>
                    <a:pt x="1953" y="1280"/>
                  </a:lnTo>
                  <a:lnTo>
                    <a:pt x="2037" y="1224"/>
                  </a:lnTo>
                  <a:lnTo>
                    <a:pt x="2106" y="1169"/>
                  </a:lnTo>
                  <a:lnTo>
                    <a:pt x="2197" y="1092"/>
                  </a:lnTo>
                  <a:lnTo>
                    <a:pt x="2197" y="1071"/>
                  </a:lnTo>
                  <a:lnTo>
                    <a:pt x="2218" y="1036"/>
                  </a:lnTo>
                  <a:lnTo>
                    <a:pt x="2162" y="1009"/>
                  </a:lnTo>
                  <a:lnTo>
                    <a:pt x="2134" y="1015"/>
                  </a:lnTo>
                  <a:lnTo>
                    <a:pt x="2099" y="1009"/>
                  </a:lnTo>
                  <a:lnTo>
                    <a:pt x="2051" y="1009"/>
                  </a:lnTo>
                  <a:lnTo>
                    <a:pt x="2044" y="974"/>
                  </a:lnTo>
                  <a:lnTo>
                    <a:pt x="1988" y="953"/>
                  </a:lnTo>
                  <a:lnTo>
                    <a:pt x="1988" y="946"/>
                  </a:lnTo>
                  <a:lnTo>
                    <a:pt x="1939" y="939"/>
                  </a:lnTo>
                  <a:lnTo>
                    <a:pt x="1856" y="918"/>
                  </a:lnTo>
                  <a:lnTo>
                    <a:pt x="1877" y="953"/>
                  </a:lnTo>
                  <a:lnTo>
                    <a:pt x="1856" y="953"/>
                  </a:lnTo>
                  <a:lnTo>
                    <a:pt x="1814" y="960"/>
                  </a:lnTo>
                  <a:lnTo>
                    <a:pt x="1800" y="953"/>
                  </a:lnTo>
                  <a:lnTo>
                    <a:pt x="1800" y="918"/>
                  </a:lnTo>
                  <a:lnTo>
                    <a:pt x="1814" y="911"/>
                  </a:lnTo>
                  <a:lnTo>
                    <a:pt x="1800" y="890"/>
                  </a:lnTo>
                  <a:lnTo>
                    <a:pt x="1759" y="814"/>
                  </a:lnTo>
                  <a:lnTo>
                    <a:pt x="1738" y="765"/>
                  </a:lnTo>
                  <a:lnTo>
                    <a:pt x="1738" y="758"/>
                  </a:lnTo>
                  <a:lnTo>
                    <a:pt x="1752" y="758"/>
                  </a:lnTo>
                  <a:lnTo>
                    <a:pt x="1807" y="730"/>
                  </a:lnTo>
                  <a:lnTo>
                    <a:pt x="1821" y="709"/>
                  </a:lnTo>
                  <a:lnTo>
                    <a:pt x="1849" y="688"/>
                  </a:lnTo>
                  <a:lnTo>
                    <a:pt x="1835" y="626"/>
                  </a:lnTo>
                  <a:lnTo>
                    <a:pt x="1877" y="619"/>
                  </a:lnTo>
                  <a:lnTo>
                    <a:pt x="1912" y="612"/>
                  </a:lnTo>
                  <a:lnTo>
                    <a:pt x="1967" y="584"/>
                  </a:lnTo>
                  <a:lnTo>
                    <a:pt x="1974" y="577"/>
                  </a:lnTo>
                  <a:lnTo>
                    <a:pt x="2030" y="549"/>
                  </a:lnTo>
                  <a:lnTo>
                    <a:pt x="2065" y="515"/>
                  </a:lnTo>
                  <a:lnTo>
                    <a:pt x="2086" y="459"/>
                  </a:lnTo>
                  <a:lnTo>
                    <a:pt x="2197" y="438"/>
                  </a:lnTo>
                  <a:lnTo>
                    <a:pt x="2245" y="452"/>
                  </a:lnTo>
                  <a:lnTo>
                    <a:pt x="2266" y="403"/>
                  </a:lnTo>
                  <a:lnTo>
                    <a:pt x="2273" y="369"/>
                  </a:lnTo>
                  <a:lnTo>
                    <a:pt x="2273" y="348"/>
                  </a:lnTo>
                  <a:lnTo>
                    <a:pt x="2280" y="306"/>
                  </a:lnTo>
                  <a:lnTo>
                    <a:pt x="2294" y="271"/>
                  </a:lnTo>
                  <a:lnTo>
                    <a:pt x="2218" y="264"/>
                  </a:lnTo>
                  <a:lnTo>
                    <a:pt x="2106" y="223"/>
                  </a:lnTo>
                  <a:lnTo>
                    <a:pt x="2065" y="236"/>
                  </a:lnTo>
                  <a:lnTo>
                    <a:pt x="2044" y="208"/>
                  </a:lnTo>
                  <a:lnTo>
                    <a:pt x="1974" y="223"/>
                  </a:lnTo>
                  <a:lnTo>
                    <a:pt x="1946" y="174"/>
                  </a:lnTo>
                  <a:lnTo>
                    <a:pt x="1912" y="188"/>
                  </a:lnTo>
                  <a:lnTo>
                    <a:pt x="1800" y="188"/>
                  </a:lnTo>
                  <a:lnTo>
                    <a:pt x="1786" y="167"/>
                  </a:lnTo>
                  <a:lnTo>
                    <a:pt x="1745" y="153"/>
                  </a:lnTo>
                  <a:lnTo>
                    <a:pt x="1724" y="167"/>
                  </a:lnTo>
                  <a:lnTo>
                    <a:pt x="1717" y="167"/>
                  </a:lnTo>
                  <a:lnTo>
                    <a:pt x="1689" y="167"/>
                  </a:lnTo>
                  <a:lnTo>
                    <a:pt x="1647" y="202"/>
                  </a:lnTo>
                  <a:lnTo>
                    <a:pt x="1578" y="195"/>
                  </a:lnTo>
                  <a:lnTo>
                    <a:pt x="1494" y="202"/>
                  </a:lnTo>
                  <a:lnTo>
                    <a:pt x="1494" y="188"/>
                  </a:lnTo>
                  <a:lnTo>
                    <a:pt x="1452" y="167"/>
                  </a:lnTo>
                  <a:lnTo>
                    <a:pt x="1383" y="125"/>
                  </a:lnTo>
                  <a:lnTo>
                    <a:pt x="1265" y="104"/>
                  </a:lnTo>
                  <a:lnTo>
                    <a:pt x="1202" y="104"/>
                  </a:lnTo>
                  <a:lnTo>
                    <a:pt x="1014" y="90"/>
                  </a:lnTo>
                  <a:lnTo>
                    <a:pt x="931" y="76"/>
                  </a:lnTo>
                  <a:lnTo>
                    <a:pt x="889" y="90"/>
                  </a:lnTo>
                  <a:lnTo>
                    <a:pt x="840" y="76"/>
                  </a:lnTo>
                  <a:lnTo>
                    <a:pt x="840" y="42"/>
                  </a:lnTo>
                  <a:lnTo>
                    <a:pt x="826" y="35"/>
                  </a:lnTo>
                  <a:lnTo>
                    <a:pt x="785" y="21"/>
                  </a:lnTo>
                  <a:lnTo>
                    <a:pt x="729" y="0"/>
                  </a:lnTo>
                  <a:lnTo>
                    <a:pt x="673" y="21"/>
                  </a:lnTo>
                  <a:lnTo>
                    <a:pt x="666" y="35"/>
                  </a:lnTo>
                  <a:lnTo>
                    <a:pt x="673" y="90"/>
                  </a:lnTo>
                  <a:lnTo>
                    <a:pt x="694" y="125"/>
                  </a:lnTo>
                  <a:lnTo>
                    <a:pt x="673" y="195"/>
                  </a:lnTo>
                  <a:lnTo>
                    <a:pt x="701" y="223"/>
                  </a:lnTo>
                  <a:lnTo>
                    <a:pt x="673" y="229"/>
                  </a:lnTo>
                  <a:lnTo>
                    <a:pt x="646" y="223"/>
                  </a:lnTo>
                  <a:lnTo>
                    <a:pt x="590" y="257"/>
                  </a:lnTo>
                  <a:lnTo>
                    <a:pt x="506" y="292"/>
                  </a:lnTo>
                  <a:lnTo>
                    <a:pt x="499" y="320"/>
                  </a:lnTo>
                  <a:lnTo>
                    <a:pt x="541" y="355"/>
                  </a:lnTo>
                  <a:lnTo>
                    <a:pt x="555" y="396"/>
                  </a:lnTo>
                  <a:lnTo>
                    <a:pt x="492" y="369"/>
                  </a:lnTo>
                  <a:lnTo>
                    <a:pt x="465" y="396"/>
                  </a:lnTo>
                  <a:lnTo>
                    <a:pt x="410" y="369"/>
                  </a:lnTo>
                  <a:lnTo>
                    <a:pt x="368" y="403"/>
                  </a:lnTo>
                  <a:lnTo>
                    <a:pt x="347" y="396"/>
                  </a:lnTo>
                  <a:lnTo>
                    <a:pt x="340" y="417"/>
                  </a:lnTo>
                  <a:lnTo>
                    <a:pt x="326" y="431"/>
                  </a:lnTo>
                  <a:lnTo>
                    <a:pt x="285" y="480"/>
                  </a:lnTo>
                  <a:lnTo>
                    <a:pt x="285" y="501"/>
                  </a:lnTo>
                  <a:lnTo>
                    <a:pt x="250" y="549"/>
                  </a:lnTo>
                  <a:lnTo>
                    <a:pt x="229" y="556"/>
                  </a:lnTo>
                  <a:lnTo>
                    <a:pt x="236" y="598"/>
                  </a:lnTo>
                  <a:lnTo>
                    <a:pt x="215" y="591"/>
                  </a:lnTo>
                  <a:lnTo>
                    <a:pt x="215" y="619"/>
                  </a:lnTo>
                  <a:lnTo>
                    <a:pt x="153" y="633"/>
                  </a:lnTo>
                  <a:lnTo>
                    <a:pt x="153" y="688"/>
                  </a:lnTo>
                  <a:lnTo>
                    <a:pt x="139" y="688"/>
                  </a:lnTo>
                  <a:lnTo>
                    <a:pt x="90" y="688"/>
                  </a:lnTo>
                  <a:lnTo>
                    <a:pt x="83" y="696"/>
                  </a:lnTo>
                  <a:lnTo>
                    <a:pt x="55" y="709"/>
                  </a:lnTo>
                  <a:lnTo>
                    <a:pt x="48" y="765"/>
                  </a:lnTo>
                  <a:lnTo>
                    <a:pt x="41" y="779"/>
                  </a:lnTo>
                  <a:lnTo>
                    <a:pt x="20" y="786"/>
                  </a:lnTo>
                  <a:lnTo>
                    <a:pt x="0" y="828"/>
                  </a:lnTo>
                  <a:lnTo>
                    <a:pt x="34" y="890"/>
                  </a:lnTo>
                  <a:lnTo>
                    <a:pt x="83" y="925"/>
                  </a:lnTo>
                  <a:lnTo>
                    <a:pt x="111" y="918"/>
                  </a:lnTo>
                  <a:lnTo>
                    <a:pt x="132" y="918"/>
                  </a:lnTo>
                  <a:lnTo>
                    <a:pt x="139" y="918"/>
                  </a:lnTo>
                  <a:lnTo>
                    <a:pt x="132" y="953"/>
                  </a:lnTo>
                  <a:lnTo>
                    <a:pt x="208" y="960"/>
                  </a:lnTo>
                  <a:lnTo>
                    <a:pt x="215" y="1036"/>
                  </a:lnTo>
                  <a:lnTo>
                    <a:pt x="285" y="1092"/>
                  </a:lnTo>
                  <a:lnTo>
                    <a:pt x="285" y="1120"/>
                  </a:lnTo>
                  <a:lnTo>
                    <a:pt x="285" y="1127"/>
                  </a:lnTo>
                  <a:lnTo>
                    <a:pt x="278" y="1169"/>
                  </a:lnTo>
                  <a:lnTo>
                    <a:pt x="271" y="1175"/>
                  </a:lnTo>
                  <a:lnTo>
                    <a:pt x="215" y="1217"/>
                  </a:lnTo>
                  <a:lnTo>
                    <a:pt x="208" y="1224"/>
                  </a:lnTo>
                  <a:lnTo>
                    <a:pt x="146" y="1280"/>
                  </a:lnTo>
                  <a:lnTo>
                    <a:pt x="146" y="1287"/>
                  </a:lnTo>
                  <a:lnTo>
                    <a:pt x="132" y="1322"/>
                  </a:lnTo>
                  <a:lnTo>
                    <a:pt x="132" y="1336"/>
                  </a:lnTo>
                  <a:lnTo>
                    <a:pt x="153" y="1370"/>
                  </a:lnTo>
                  <a:lnTo>
                    <a:pt x="173" y="1447"/>
                  </a:lnTo>
                  <a:lnTo>
                    <a:pt x="173" y="1530"/>
                  </a:lnTo>
                  <a:lnTo>
                    <a:pt x="229" y="1537"/>
                  </a:lnTo>
                  <a:lnTo>
                    <a:pt x="236" y="1551"/>
                  </a:lnTo>
                  <a:lnTo>
                    <a:pt x="271" y="1579"/>
                  </a:lnTo>
                  <a:lnTo>
                    <a:pt x="306" y="1586"/>
                  </a:lnTo>
                  <a:lnTo>
                    <a:pt x="326" y="1628"/>
                  </a:lnTo>
                  <a:lnTo>
                    <a:pt x="334" y="1628"/>
                  </a:lnTo>
                  <a:lnTo>
                    <a:pt x="313" y="1642"/>
                  </a:lnTo>
                  <a:lnTo>
                    <a:pt x="340" y="1669"/>
                  </a:lnTo>
                  <a:lnTo>
                    <a:pt x="347" y="1711"/>
                  </a:lnTo>
                  <a:lnTo>
                    <a:pt x="375" y="1718"/>
                  </a:lnTo>
                  <a:lnTo>
                    <a:pt x="382" y="1760"/>
                  </a:lnTo>
                  <a:lnTo>
                    <a:pt x="375" y="1767"/>
                  </a:lnTo>
                  <a:lnTo>
                    <a:pt x="396" y="1795"/>
                  </a:lnTo>
                  <a:lnTo>
                    <a:pt x="403" y="1795"/>
                  </a:lnTo>
                  <a:lnTo>
                    <a:pt x="410" y="1795"/>
                  </a:lnTo>
                  <a:lnTo>
                    <a:pt x="410" y="1801"/>
                  </a:lnTo>
                  <a:lnTo>
                    <a:pt x="430" y="1801"/>
                  </a:lnTo>
                  <a:lnTo>
                    <a:pt x="458" y="1815"/>
                  </a:lnTo>
                  <a:lnTo>
                    <a:pt x="458" y="1809"/>
                  </a:lnTo>
                  <a:lnTo>
                    <a:pt x="465" y="1767"/>
                  </a:lnTo>
                  <a:lnTo>
                    <a:pt x="492" y="1795"/>
                  </a:lnTo>
                  <a:lnTo>
                    <a:pt x="506" y="1801"/>
                  </a:lnTo>
                  <a:lnTo>
                    <a:pt x="513" y="1809"/>
                  </a:lnTo>
                  <a:lnTo>
                    <a:pt x="534" y="1815"/>
                  </a:lnTo>
                  <a:lnTo>
                    <a:pt x="541" y="1836"/>
                  </a:lnTo>
                  <a:lnTo>
                    <a:pt x="541" y="1843"/>
                  </a:lnTo>
                  <a:lnTo>
                    <a:pt x="562" y="1871"/>
                  </a:lnTo>
                  <a:lnTo>
                    <a:pt x="597" y="1843"/>
                  </a:lnTo>
                  <a:lnTo>
                    <a:pt x="611" y="1836"/>
                  </a:lnTo>
                  <a:lnTo>
                    <a:pt x="646" y="1795"/>
                  </a:lnTo>
                  <a:lnTo>
                    <a:pt x="673" y="1774"/>
                  </a:lnTo>
                  <a:lnTo>
                    <a:pt x="694" y="1795"/>
                  </a:lnTo>
                  <a:lnTo>
                    <a:pt x="757" y="1732"/>
                  </a:lnTo>
                  <a:lnTo>
                    <a:pt x="785" y="1760"/>
                  </a:lnTo>
                  <a:lnTo>
                    <a:pt x="792" y="1801"/>
                  </a:lnTo>
                  <a:lnTo>
                    <a:pt x="819" y="1801"/>
                  </a:lnTo>
                  <a:lnTo>
                    <a:pt x="826" y="1774"/>
                  </a:lnTo>
                  <a:lnTo>
                    <a:pt x="854" y="1760"/>
                  </a:lnTo>
                  <a:lnTo>
                    <a:pt x="889" y="1746"/>
                  </a:lnTo>
                  <a:lnTo>
                    <a:pt x="917" y="1746"/>
                  </a:lnTo>
                  <a:lnTo>
                    <a:pt x="917" y="1760"/>
                  </a:lnTo>
                  <a:lnTo>
                    <a:pt x="896" y="1781"/>
                  </a:lnTo>
                  <a:lnTo>
                    <a:pt x="924" y="1795"/>
                  </a:lnTo>
                  <a:lnTo>
                    <a:pt x="952" y="1801"/>
                  </a:lnTo>
                  <a:lnTo>
                    <a:pt x="965" y="1795"/>
                  </a:lnTo>
                  <a:lnTo>
                    <a:pt x="986" y="1781"/>
                  </a:lnTo>
                  <a:lnTo>
                    <a:pt x="1000" y="1815"/>
                  </a:lnTo>
                  <a:lnTo>
                    <a:pt x="1021" y="1809"/>
                  </a:lnTo>
                  <a:lnTo>
                    <a:pt x="1049" y="1801"/>
                  </a:lnTo>
                  <a:lnTo>
                    <a:pt x="1049" y="1760"/>
                  </a:lnTo>
                  <a:lnTo>
                    <a:pt x="1063" y="1767"/>
                  </a:lnTo>
                  <a:lnTo>
                    <a:pt x="1084" y="1781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4" name="Freeform 93">
              <a:extLst>
                <a:ext uri="{FF2B5EF4-FFF2-40B4-BE49-F238E27FC236}">
                  <a16:creationId xmlns:a16="http://schemas.microsoft.com/office/drawing/2014/main" id="{47BE5F5A-519E-494D-BF37-5983F366A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7959" y="3921665"/>
              <a:ext cx="35209" cy="37282"/>
            </a:xfrm>
            <a:custGeom>
              <a:avLst/>
              <a:gdLst>
                <a:gd name="T0" fmla="*/ 42 w 77"/>
                <a:gd name="T1" fmla="*/ 56 h 78"/>
                <a:gd name="T2" fmla="*/ 69 w 77"/>
                <a:gd name="T3" fmla="*/ 49 h 78"/>
                <a:gd name="T4" fmla="*/ 76 w 77"/>
                <a:gd name="T5" fmla="*/ 77 h 78"/>
                <a:gd name="T6" fmla="*/ 0 w 77"/>
                <a:gd name="T7" fmla="*/ 49 h 78"/>
                <a:gd name="T8" fmla="*/ 7 w 77"/>
                <a:gd name="T9" fmla="*/ 35 h 78"/>
                <a:gd name="T10" fmla="*/ 14 w 77"/>
                <a:gd name="T11" fmla="*/ 14 h 78"/>
                <a:gd name="T12" fmla="*/ 34 w 77"/>
                <a:gd name="T13" fmla="*/ 14 h 78"/>
                <a:gd name="T14" fmla="*/ 55 w 77"/>
                <a:gd name="T15" fmla="*/ 0 h 78"/>
                <a:gd name="T16" fmla="*/ 48 w 77"/>
                <a:gd name="T17" fmla="*/ 21 h 78"/>
                <a:gd name="T18" fmla="*/ 76 w 77"/>
                <a:gd name="T19" fmla="*/ 35 h 78"/>
                <a:gd name="T20" fmla="*/ 69 w 77"/>
                <a:gd name="T21" fmla="*/ 42 h 78"/>
                <a:gd name="T22" fmla="*/ 34 w 77"/>
                <a:gd name="T23" fmla="*/ 42 h 78"/>
                <a:gd name="T24" fmla="*/ 42 w 77"/>
                <a:gd name="T25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8">
                  <a:moveTo>
                    <a:pt x="42" y="56"/>
                  </a:moveTo>
                  <a:lnTo>
                    <a:pt x="69" y="49"/>
                  </a:lnTo>
                  <a:lnTo>
                    <a:pt x="76" y="77"/>
                  </a:lnTo>
                  <a:lnTo>
                    <a:pt x="0" y="49"/>
                  </a:lnTo>
                  <a:lnTo>
                    <a:pt x="7" y="35"/>
                  </a:lnTo>
                  <a:lnTo>
                    <a:pt x="14" y="14"/>
                  </a:lnTo>
                  <a:lnTo>
                    <a:pt x="34" y="14"/>
                  </a:lnTo>
                  <a:lnTo>
                    <a:pt x="55" y="0"/>
                  </a:lnTo>
                  <a:lnTo>
                    <a:pt x="48" y="21"/>
                  </a:lnTo>
                  <a:lnTo>
                    <a:pt x="76" y="35"/>
                  </a:lnTo>
                  <a:lnTo>
                    <a:pt x="69" y="42"/>
                  </a:lnTo>
                  <a:lnTo>
                    <a:pt x="34" y="42"/>
                  </a:lnTo>
                  <a:lnTo>
                    <a:pt x="42" y="56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5" name="Freeform 94">
              <a:extLst>
                <a:ext uri="{FF2B5EF4-FFF2-40B4-BE49-F238E27FC236}">
                  <a16:creationId xmlns:a16="http://schemas.microsoft.com/office/drawing/2014/main" id="{5781FA21-9086-BE4F-8C67-B11F3A6E0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4759" y="3932020"/>
              <a:ext cx="16569" cy="26927"/>
            </a:xfrm>
            <a:custGeom>
              <a:avLst/>
              <a:gdLst>
                <a:gd name="T0" fmla="*/ 14 w 36"/>
                <a:gd name="T1" fmla="*/ 35 h 57"/>
                <a:gd name="T2" fmla="*/ 21 w 36"/>
                <a:gd name="T3" fmla="*/ 49 h 57"/>
                <a:gd name="T4" fmla="*/ 7 w 36"/>
                <a:gd name="T5" fmla="*/ 56 h 57"/>
                <a:gd name="T6" fmla="*/ 21 w 36"/>
                <a:gd name="T7" fmla="*/ 56 h 57"/>
                <a:gd name="T8" fmla="*/ 35 w 36"/>
                <a:gd name="T9" fmla="*/ 14 h 57"/>
                <a:gd name="T10" fmla="*/ 14 w 36"/>
                <a:gd name="T11" fmla="*/ 0 h 57"/>
                <a:gd name="T12" fmla="*/ 0 w 36"/>
                <a:gd name="T13" fmla="*/ 28 h 57"/>
                <a:gd name="T14" fmla="*/ 0 w 36"/>
                <a:gd name="T15" fmla="*/ 35 h 57"/>
                <a:gd name="T16" fmla="*/ 14 w 36"/>
                <a:gd name="T17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57">
                  <a:moveTo>
                    <a:pt x="14" y="35"/>
                  </a:moveTo>
                  <a:lnTo>
                    <a:pt x="21" y="49"/>
                  </a:lnTo>
                  <a:lnTo>
                    <a:pt x="7" y="56"/>
                  </a:lnTo>
                  <a:lnTo>
                    <a:pt x="21" y="56"/>
                  </a:lnTo>
                  <a:lnTo>
                    <a:pt x="35" y="14"/>
                  </a:lnTo>
                  <a:lnTo>
                    <a:pt x="14" y="0"/>
                  </a:lnTo>
                  <a:lnTo>
                    <a:pt x="0" y="28"/>
                  </a:lnTo>
                  <a:lnTo>
                    <a:pt x="0" y="35"/>
                  </a:lnTo>
                  <a:lnTo>
                    <a:pt x="14" y="35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6" name="Freeform 95">
              <a:extLst>
                <a:ext uri="{FF2B5EF4-FFF2-40B4-BE49-F238E27FC236}">
                  <a16:creationId xmlns:a16="http://schemas.microsoft.com/office/drawing/2014/main" id="{EB51AFD8-05FF-A744-875C-F108B1789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2163" y="3944447"/>
              <a:ext cx="16569" cy="26927"/>
            </a:xfrm>
            <a:custGeom>
              <a:avLst/>
              <a:gdLst>
                <a:gd name="T0" fmla="*/ 0 w 36"/>
                <a:gd name="T1" fmla="*/ 56 h 57"/>
                <a:gd name="T2" fmla="*/ 28 w 36"/>
                <a:gd name="T3" fmla="*/ 21 h 57"/>
                <a:gd name="T4" fmla="*/ 35 w 36"/>
                <a:gd name="T5" fmla="*/ 7 h 57"/>
                <a:gd name="T6" fmla="*/ 28 w 36"/>
                <a:gd name="T7" fmla="*/ 0 h 57"/>
                <a:gd name="T8" fmla="*/ 14 w 36"/>
                <a:gd name="T9" fmla="*/ 21 h 57"/>
                <a:gd name="T10" fmla="*/ 0 w 36"/>
                <a:gd name="T11" fmla="*/ 28 h 57"/>
                <a:gd name="T12" fmla="*/ 0 w 36"/>
                <a:gd name="T13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7">
                  <a:moveTo>
                    <a:pt x="0" y="56"/>
                  </a:moveTo>
                  <a:lnTo>
                    <a:pt x="28" y="21"/>
                  </a:lnTo>
                  <a:lnTo>
                    <a:pt x="35" y="7"/>
                  </a:lnTo>
                  <a:lnTo>
                    <a:pt x="28" y="0"/>
                  </a:lnTo>
                  <a:lnTo>
                    <a:pt x="14" y="21"/>
                  </a:lnTo>
                  <a:lnTo>
                    <a:pt x="0" y="28"/>
                  </a:lnTo>
                  <a:lnTo>
                    <a:pt x="0" y="56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7" name="Freeform 96">
              <a:extLst>
                <a:ext uri="{FF2B5EF4-FFF2-40B4-BE49-F238E27FC236}">
                  <a16:creationId xmlns:a16="http://schemas.microsoft.com/office/drawing/2014/main" id="{A328EE57-0311-9F44-8E33-76F4A4577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5471" y="3938235"/>
              <a:ext cx="45565" cy="10356"/>
            </a:xfrm>
            <a:custGeom>
              <a:avLst/>
              <a:gdLst>
                <a:gd name="T0" fmla="*/ 76 w 98"/>
                <a:gd name="T1" fmla="*/ 14 h 22"/>
                <a:gd name="T2" fmla="*/ 97 w 98"/>
                <a:gd name="T3" fmla="*/ 0 h 22"/>
                <a:gd name="T4" fmla="*/ 0 w 98"/>
                <a:gd name="T5" fmla="*/ 21 h 22"/>
                <a:gd name="T6" fmla="*/ 41 w 98"/>
                <a:gd name="T7" fmla="*/ 14 h 22"/>
                <a:gd name="T8" fmla="*/ 76 w 98"/>
                <a:gd name="T9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22">
                  <a:moveTo>
                    <a:pt x="76" y="14"/>
                  </a:moveTo>
                  <a:lnTo>
                    <a:pt x="97" y="0"/>
                  </a:lnTo>
                  <a:lnTo>
                    <a:pt x="0" y="21"/>
                  </a:lnTo>
                  <a:lnTo>
                    <a:pt x="41" y="14"/>
                  </a:lnTo>
                  <a:lnTo>
                    <a:pt x="76" y="1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8" name="Freeform 97">
              <a:extLst>
                <a:ext uri="{FF2B5EF4-FFF2-40B4-BE49-F238E27FC236}">
                  <a16:creationId xmlns:a16="http://schemas.microsoft.com/office/drawing/2014/main" id="{1C1FC23B-2660-8E41-A447-1432A6070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4759" y="3921664"/>
              <a:ext cx="16569" cy="6213"/>
            </a:xfrm>
            <a:custGeom>
              <a:avLst/>
              <a:gdLst>
                <a:gd name="T0" fmla="*/ 14 w 36"/>
                <a:gd name="T1" fmla="*/ 14 h 15"/>
                <a:gd name="T2" fmla="*/ 35 w 36"/>
                <a:gd name="T3" fmla="*/ 0 h 15"/>
                <a:gd name="T4" fmla="*/ 0 w 36"/>
                <a:gd name="T5" fmla="*/ 7 h 15"/>
                <a:gd name="T6" fmla="*/ 14 w 36"/>
                <a:gd name="T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5">
                  <a:moveTo>
                    <a:pt x="14" y="14"/>
                  </a:moveTo>
                  <a:lnTo>
                    <a:pt x="35" y="0"/>
                  </a:lnTo>
                  <a:lnTo>
                    <a:pt x="0" y="7"/>
                  </a:lnTo>
                  <a:lnTo>
                    <a:pt x="14" y="14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69" name="Freeform 98">
              <a:extLst>
                <a:ext uri="{FF2B5EF4-FFF2-40B4-BE49-F238E27FC236}">
                  <a16:creationId xmlns:a16="http://schemas.microsoft.com/office/drawing/2014/main" id="{2D339BD6-CC53-8243-8482-77272D486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2164" y="3932020"/>
              <a:ext cx="4142" cy="10357"/>
            </a:xfrm>
            <a:custGeom>
              <a:avLst/>
              <a:gdLst>
                <a:gd name="T0" fmla="*/ 0 w 8"/>
                <a:gd name="T1" fmla="*/ 0 h 22"/>
                <a:gd name="T2" fmla="*/ 7 w 8"/>
                <a:gd name="T3" fmla="*/ 0 h 22"/>
                <a:gd name="T4" fmla="*/ 0 w 8"/>
                <a:gd name="T5" fmla="*/ 21 h 22"/>
                <a:gd name="T6" fmla="*/ 0 w 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2">
                  <a:moveTo>
                    <a:pt x="0" y="0"/>
                  </a:moveTo>
                  <a:lnTo>
                    <a:pt x="7" y="0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0" name="Freeform 99">
              <a:extLst>
                <a:ext uri="{FF2B5EF4-FFF2-40B4-BE49-F238E27FC236}">
                  <a16:creationId xmlns:a16="http://schemas.microsoft.com/office/drawing/2014/main" id="{47FE850B-C249-CF41-B8AA-69F29ED29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5470" y="3932021"/>
              <a:ext cx="6213" cy="6214"/>
            </a:xfrm>
            <a:custGeom>
              <a:avLst/>
              <a:gdLst>
                <a:gd name="T0" fmla="*/ 0 w 15"/>
                <a:gd name="T1" fmla="*/ 0 h 15"/>
                <a:gd name="T2" fmla="*/ 14 w 15"/>
                <a:gd name="T3" fmla="*/ 0 h 15"/>
                <a:gd name="T4" fmla="*/ 7 w 15"/>
                <a:gd name="T5" fmla="*/ 14 h 15"/>
                <a:gd name="T6" fmla="*/ 0 w 15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5">
                  <a:moveTo>
                    <a:pt x="0" y="0"/>
                  </a:moveTo>
                  <a:lnTo>
                    <a:pt x="14" y="0"/>
                  </a:lnTo>
                  <a:lnTo>
                    <a:pt x="7" y="14"/>
                  </a:lnTo>
                  <a:lnTo>
                    <a:pt x="0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1" name="Freeform 100">
              <a:extLst>
                <a:ext uri="{FF2B5EF4-FFF2-40B4-BE49-F238E27FC236}">
                  <a16:creationId xmlns:a16="http://schemas.microsoft.com/office/drawing/2014/main" id="{9B81EB61-7FAD-7045-A971-C018BF25C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5239" y="3927879"/>
              <a:ext cx="4142" cy="4142"/>
            </a:xfrm>
            <a:custGeom>
              <a:avLst/>
              <a:gdLst>
                <a:gd name="T0" fmla="*/ 0 w 8"/>
                <a:gd name="T1" fmla="*/ 7 h 8"/>
                <a:gd name="T2" fmla="*/ 7 w 8"/>
                <a:gd name="T3" fmla="*/ 0 h 8"/>
                <a:gd name="T4" fmla="*/ 0 w 8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7" y="0"/>
                  </a:lnTo>
                  <a:lnTo>
                    <a:pt x="0" y="7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2" name="Freeform 101">
              <a:extLst>
                <a:ext uri="{FF2B5EF4-FFF2-40B4-BE49-F238E27FC236}">
                  <a16:creationId xmlns:a16="http://schemas.microsoft.com/office/drawing/2014/main" id="{813D149B-0C05-6D46-B302-1AFACECD3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5932" y="3961018"/>
              <a:ext cx="6213" cy="39354"/>
            </a:xfrm>
            <a:custGeom>
              <a:avLst/>
              <a:gdLst>
                <a:gd name="T0" fmla="*/ 0 w 14"/>
                <a:gd name="T1" fmla="*/ 21 h 84"/>
                <a:gd name="T2" fmla="*/ 0 w 14"/>
                <a:gd name="T3" fmla="*/ 35 h 84"/>
                <a:gd name="T4" fmla="*/ 7 w 14"/>
                <a:gd name="T5" fmla="*/ 83 h 84"/>
                <a:gd name="T6" fmla="*/ 13 w 14"/>
                <a:gd name="T7" fmla="*/ 49 h 84"/>
                <a:gd name="T8" fmla="*/ 7 w 14"/>
                <a:gd name="T9" fmla="*/ 21 h 84"/>
                <a:gd name="T10" fmla="*/ 7 w 14"/>
                <a:gd name="T11" fmla="*/ 0 h 84"/>
                <a:gd name="T12" fmla="*/ 0 w 14"/>
                <a:gd name="T13" fmla="*/ 2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84">
                  <a:moveTo>
                    <a:pt x="0" y="21"/>
                  </a:moveTo>
                  <a:lnTo>
                    <a:pt x="0" y="35"/>
                  </a:lnTo>
                  <a:lnTo>
                    <a:pt x="7" y="83"/>
                  </a:lnTo>
                  <a:lnTo>
                    <a:pt x="13" y="49"/>
                  </a:lnTo>
                  <a:lnTo>
                    <a:pt x="7" y="21"/>
                  </a:lnTo>
                  <a:lnTo>
                    <a:pt x="7" y="0"/>
                  </a:lnTo>
                  <a:lnTo>
                    <a:pt x="0" y="21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3" name="Freeform 102">
              <a:extLst>
                <a:ext uri="{FF2B5EF4-FFF2-40B4-BE49-F238E27FC236}">
                  <a16:creationId xmlns:a16="http://schemas.microsoft.com/office/drawing/2014/main" id="{73D4C615-86F4-B046-B75E-BE57AB7AF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3719" y="4234423"/>
              <a:ext cx="89058" cy="202982"/>
            </a:xfrm>
            <a:custGeom>
              <a:avLst/>
              <a:gdLst>
                <a:gd name="T0" fmla="*/ 90 w 189"/>
                <a:gd name="T1" fmla="*/ 118 h 433"/>
                <a:gd name="T2" fmla="*/ 139 w 189"/>
                <a:gd name="T3" fmla="*/ 35 h 433"/>
                <a:gd name="T4" fmla="*/ 167 w 189"/>
                <a:gd name="T5" fmla="*/ 0 h 433"/>
                <a:gd name="T6" fmla="*/ 188 w 189"/>
                <a:gd name="T7" fmla="*/ 7 h 433"/>
                <a:gd name="T8" fmla="*/ 111 w 189"/>
                <a:gd name="T9" fmla="*/ 91 h 433"/>
                <a:gd name="T10" fmla="*/ 97 w 189"/>
                <a:gd name="T11" fmla="*/ 125 h 433"/>
                <a:gd name="T12" fmla="*/ 69 w 189"/>
                <a:gd name="T13" fmla="*/ 167 h 433"/>
                <a:gd name="T14" fmla="*/ 69 w 189"/>
                <a:gd name="T15" fmla="*/ 195 h 433"/>
                <a:gd name="T16" fmla="*/ 63 w 189"/>
                <a:gd name="T17" fmla="*/ 223 h 433"/>
                <a:gd name="T18" fmla="*/ 28 w 189"/>
                <a:gd name="T19" fmla="*/ 355 h 433"/>
                <a:gd name="T20" fmla="*/ 14 w 189"/>
                <a:gd name="T21" fmla="*/ 404 h 433"/>
                <a:gd name="T22" fmla="*/ 7 w 189"/>
                <a:gd name="T23" fmla="*/ 424 h 433"/>
                <a:gd name="T24" fmla="*/ 7 w 189"/>
                <a:gd name="T25" fmla="*/ 432 h 433"/>
                <a:gd name="T26" fmla="*/ 0 w 189"/>
                <a:gd name="T27" fmla="*/ 432 h 433"/>
                <a:gd name="T28" fmla="*/ 0 w 189"/>
                <a:gd name="T29" fmla="*/ 424 h 433"/>
                <a:gd name="T30" fmla="*/ 14 w 189"/>
                <a:gd name="T31" fmla="*/ 397 h 433"/>
                <a:gd name="T32" fmla="*/ 14 w 189"/>
                <a:gd name="T33" fmla="*/ 327 h 433"/>
                <a:gd name="T34" fmla="*/ 42 w 189"/>
                <a:gd name="T35" fmla="*/ 230 h 433"/>
                <a:gd name="T36" fmla="*/ 56 w 189"/>
                <a:gd name="T37" fmla="*/ 223 h 433"/>
                <a:gd name="T38" fmla="*/ 42 w 189"/>
                <a:gd name="T39" fmla="*/ 223 h 433"/>
                <a:gd name="T40" fmla="*/ 56 w 189"/>
                <a:gd name="T41" fmla="*/ 202 h 433"/>
                <a:gd name="T42" fmla="*/ 35 w 189"/>
                <a:gd name="T43" fmla="*/ 202 h 433"/>
                <a:gd name="T44" fmla="*/ 42 w 189"/>
                <a:gd name="T45" fmla="*/ 188 h 433"/>
                <a:gd name="T46" fmla="*/ 69 w 189"/>
                <a:gd name="T47" fmla="*/ 160 h 433"/>
                <a:gd name="T48" fmla="*/ 90 w 189"/>
                <a:gd name="T49" fmla="*/ 118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433">
                  <a:moveTo>
                    <a:pt x="90" y="118"/>
                  </a:moveTo>
                  <a:lnTo>
                    <a:pt x="139" y="35"/>
                  </a:lnTo>
                  <a:lnTo>
                    <a:pt x="167" y="0"/>
                  </a:lnTo>
                  <a:lnTo>
                    <a:pt x="188" y="7"/>
                  </a:lnTo>
                  <a:lnTo>
                    <a:pt x="111" y="91"/>
                  </a:lnTo>
                  <a:lnTo>
                    <a:pt x="97" y="125"/>
                  </a:lnTo>
                  <a:lnTo>
                    <a:pt x="69" y="167"/>
                  </a:lnTo>
                  <a:lnTo>
                    <a:pt x="69" y="195"/>
                  </a:lnTo>
                  <a:lnTo>
                    <a:pt x="63" y="223"/>
                  </a:lnTo>
                  <a:lnTo>
                    <a:pt x="28" y="355"/>
                  </a:lnTo>
                  <a:lnTo>
                    <a:pt x="14" y="404"/>
                  </a:lnTo>
                  <a:lnTo>
                    <a:pt x="7" y="424"/>
                  </a:lnTo>
                  <a:lnTo>
                    <a:pt x="7" y="432"/>
                  </a:lnTo>
                  <a:lnTo>
                    <a:pt x="0" y="432"/>
                  </a:lnTo>
                  <a:lnTo>
                    <a:pt x="0" y="424"/>
                  </a:lnTo>
                  <a:lnTo>
                    <a:pt x="14" y="397"/>
                  </a:lnTo>
                  <a:lnTo>
                    <a:pt x="14" y="327"/>
                  </a:lnTo>
                  <a:lnTo>
                    <a:pt x="42" y="230"/>
                  </a:lnTo>
                  <a:lnTo>
                    <a:pt x="56" y="223"/>
                  </a:lnTo>
                  <a:lnTo>
                    <a:pt x="42" y="223"/>
                  </a:lnTo>
                  <a:lnTo>
                    <a:pt x="56" y="202"/>
                  </a:lnTo>
                  <a:lnTo>
                    <a:pt x="35" y="202"/>
                  </a:lnTo>
                  <a:lnTo>
                    <a:pt x="42" y="188"/>
                  </a:lnTo>
                  <a:lnTo>
                    <a:pt x="69" y="160"/>
                  </a:lnTo>
                  <a:lnTo>
                    <a:pt x="90" y="118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4" name="Freeform 103">
              <a:extLst>
                <a:ext uri="{FF2B5EF4-FFF2-40B4-BE49-F238E27FC236}">
                  <a16:creationId xmlns:a16="http://schemas.microsoft.com/office/drawing/2014/main" id="{37FEBE59-B69F-4542-9636-735218F1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5142" y="4205424"/>
              <a:ext cx="16569" cy="10357"/>
            </a:xfrm>
            <a:custGeom>
              <a:avLst/>
              <a:gdLst>
                <a:gd name="T0" fmla="*/ 14 w 36"/>
                <a:gd name="T1" fmla="*/ 0 h 22"/>
                <a:gd name="T2" fmla="*/ 0 w 36"/>
                <a:gd name="T3" fmla="*/ 6 h 22"/>
                <a:gd name="T4" fmla="*/ 7 w 36"/>
                <a:gd name="T5" fmla="*/ 21 h 22"/>
                <a:gd name="T6" fmla="*/ 35 w 36"/>
                <a:gd name="T7" fmla="*/ 6 h 22"/>
                <a:gd name="T8" fmla="*/ 14 w 3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14" y="0"/>
                  </a:moveTo>
                  <a:lnTo>
                    <a:pt x="0" y="6"/>
                  </a:lnTo>
                  <a:lnTo>
                    <a:pt x="7" y="21"/>
                  </a:lnTo>
                  <a:lnTo>
                    <a:pt x="35" y="6"/>
                  </a:lnTo>
                  <a:lnTo>
                    <a:pt x="14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5" name="Freeform 104">
              <a:extLst>
                <a:ext uri="{FF2B5EF4-FFF2-40B4-BE49-F238E27FC236}">
                  <a16:creationId xmlns:a16="http://schemas.microsoft.com/office/drawing/2014/main" id="{CDAC20E5-BB83-E34A-929F-ACCB5FA56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2359" y="4238565"/>
              <a:ext cx="16569" cy="6214"/>
            </a:xfrm>
            <a:custGeom>
              <a:avLst/>
              <a:gdLst>
                <a:gd name="T0" fmla="*/ 14 w 35"/>
                <a:gd name="T1" fmla="*/ 0 h 15"/>
                <a:gd name="T2" fmla="*/ 34 w 35"/>
                <a:gd name="T3" fmla="*/ 0 h 15"/>
                <a:gd name="T4" fmla="*/ 34 w 35"/>
                <a:gd name="T5" fmla="*/ 14 h 15"/>
                <a:gd name="T6" fmla="*/ 0 w 35"/>
                <a:gd name="T7" fmla="*/ 0 h 15"/>
                <a:gd name="T8" fmla="*/ 14 w 3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5">
                  <a:moveTo>
                    <a:pt x="14" y="0"/>
                  </a:moveTo>
                  <a:lnTo>
                    <a:pt x="34" y="0"/>
                  </a:lnTo>
                  <a:lnTo>
                    <a:pt x="34" y="14"/>
                  </a:lnTo>
                  <a:lnTo>
                    <a:pt x="0" y="0"/>
                  </a:lnTo>
                  <a:lnTo>
                    <a:pt x="14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6" name="Freeform 105">
              <a:extLst>
                <a:ext uri="{FF2B5EF4-FFF2-40B4-BE49-F238E27FC236}">
                  <a16:creationId xmlns:a16="http://schemas.microsoft.com/office/drawing/2014/main" id="{BAEA4E0D-1FBD-6B40-B60C-221A93E59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5142" y="4238564"/>
              <a:ext cx="4142" cy="2072"/>
            </a:xfrm>
            <a:custGeom>
              <a:avLst/>
              <a:gdLst>
                <a:gd name="T0" fmla="*/ 0 w 8"/>
                <a:gd name="T1" fmla="*/ 0 h 1"/>
                <a:gd name="T2" fmla="*/ 7 w 8"/>
                <a:gd name="T3" fmla="*/ 0 h 1"/>
                <a:gd name="T4" fmla="*/ 0 w 8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7" name="Freeform 106">
              <a:extLst>
                <a:ext uri="{FF2B5EF4-FFF2-40B4-BE49-F238E27FC236}">
                  <a16:creationId xmlns:a16="http://schemas.microsoft.com/office/drawing/2014/main" id="{0AB0AF47-F72D-6F47-B74B-B565DB0C3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1347" y="2950251"/>
              <a:ext cx="1921989" cy="1944899"/>
            </a:xfrm>
            <a:custGeom>
              <a:avLst/>
              <a:gdLst>
                <a:gd name="T0" fmla="*/ 3262 w 4091"/>
                <a:gd name="T1" fmla="*/ 1886 h 4140"/>
                <a:gd name="T2" fmla="*/ 3415 w 4091"/>
                <a:gd name="T3" fmla="*/ 1913 h 4140"/>
                <a:gd name="T4" fmla="*/ 3693 w 4091"/>
                <a:gd name="T5" fmla="*/ 1823 h 4140"/>
                <a:gd name="T6" fmla="*/ 3853 w 4091"/>
                <a:gd name="T7" fmla="*/ 1878 h 4140"/>
                <a:gd name="T8" fmla="*/ 3902 w 4091"/>
                <a:gd name="T9" fmla="*/ 1934 h 4140"/>
                <a:gd name="T10" fmla="*/ 3992 w 4091"/>
                <a:gd name="T11" fmla="*/ 2143 h 4140"/>
                <a:gd name="T12" fmla="*/ 3902 w 4091"/>
                <a:gd name="T13" fmla="*/ 2310 h 4140"/>
                <a:gd name="T14" fmla="*/ 3763 w 4091"/>
                <a:gd name="T15" fmla="*/ 2171 h 4140"/>
                <a:gd name="T16" fmla="*/ 3763 w 4091"/>
                <a:gd name="T17" fmla="*/ 2338 h 4140"/>
                <a:gd name="T18" fmla="*/ 2984 w 4091"/>
                <a:gd name="T19" fmla="*/ 2741 h 4140"/>
                <a:gd name="T20" fmla="*/ 3117 w 4091"/>
                <a:gd name="T21" fmla="*/ 2595 h 4140"/>
                <a:gd name="T22" fmla="*/ 3179 w 4091"/>
                <a:gd name="T23" fmla="*/ 2428 h 4140"/>
                <a:gd name="T24" fmla="*/ 3033 w 4091"/>
                <a:gd name="T25" fmla="*/ 2567 h 4140"/>
                <a:gd name="T26" fmla="*/ 3040 w 4091"/>
                <a:gd name="T27" fmla="*/ 2637 h 4140"/>
                <a:gd name="T28" fmla="*/ 2880 w 4091"/>
                <a:gd name="T29" fmla="*/ 2567 h 4140"/>
                <a:gd name="T30" fmla="*/ 2817 w 4091"/>
                <a:gd name="T31" fmla="*/ 2699 h 4140"/>
                <a:gd name="T32" fmla="*/ 2824 w 4091"/>
                <a:gd name="T33" fmla="*/ 2741 h 4140"/>
                <a:gd name="T34" fmla="*/ 2727 w 4091"/>
                <a:gd name="T35" fmla="*/ 2665 h 4140"/>
                <a:gd name="T36" fmla="*/ 2644 w 4091"/>
                <a:gd name="T37" fmla="*/ 3006 h 4140"/>
                <a:gd name="T38" fmla="*/ 2657 w 4091"/>
                <a:gd name="T39" fmla="*/ 3158 h 4140"/>
                <a:gd name="T40" fmla="*/ 2720 w 4091"/>
                <a:gd name="T41" fmla="*/ 3228 h 4140"/>
                <a:gd name="T42" fmla="*/ 2817 w 4091"/>
                <a:gd name="T43" fmla="*/ 3485 h 4140"/>
                <a:gd name="T44" fmla="*/ 3054 w 4091"/>
                <a:gd name="T45" fmla="*/ 3694 h 4140"/>
                <a:gd name="T46" fmla="*/ 3089 w 4091"/>
                <a:gd name="T47" fmla="*/ 3826 h 4140"/>
                <a:gd name="T48" fmla="*/ 2991 w 4091"/>
                <a:gd name="T49" fmla="*/ 4035 h 4140"/>
                <a:gd name="T50" fmla="*/ 2922 w 4091"/>
                <a:gd name="T51" fmla="*/ 4042 h 4140"/>
                <a:gd name="T52" fmla="*/ 2741 w 4091"/>
                <a:gd name="T53" fmla="*/ 3958 h 4140"/>
                <a:gd name="T54" fmla="*/ 2588 w 4091"/>
                <a:gd name="T55" fmla="*/ 3847 h 4140"/>
                <a:gd name="T56" fmla="*/ 2379 w 4091"/>
                <a:gd name="T57" fmla="*/ 3750 h 4140"/>
                <a:gd name="T58" fmla="*/ 1857 w 4091"/>
                <a:gd name="T59" fmla="*/ 3778 h 4140"/>
                <a:gd name="T60" fmla="*/ 1398 w 4091"/>
                <a:gd name="T61" fmla="*/ 3819 h 4140"/>
                <a:gd name="T62" fmla="*/ 1057 w 4091"/>
                <a:gd name="T63" fmla="*/ 3618 h 4140"/>
                <a:gd name="T64" fmla="*/ 918 w 4091"/>
                <a:gd name="T65" fmla="*/ 3479 h 4140"/>
                <a:gd name="T66" fmla="*/ 682 w 4091"/>
                <a:gd name="T67" fmla="*/ 3416 h 4140"/>
                <a:gd name="T68" fmla="*/ 522 w 4091"/>
                <a:gd name="T69" fmla="*/ 3214 h 4140"/>
                <a:gd name="T70" fmla="*/ 216 w 4091"/>
                <a:gd name="T71" fmla="*/ 3040 h 4140"/>
                <a:gd name="T72" fmla="*/ 167 w 4091"/>
                <a:gd name="T73" fmla="*/ 2804 h 4140"/>
                <a:gd name="T74" fmla="*/ 35 w 4091"/>
                <a:gd name="T75" fmla="*/ 2630 h 4140"/>
                <a:gd name="T76" fmla="*/ 369 w 4091"/>
                <a:gd name="T77" fmla="*/ 1858 h 4140"/>
                <a:gd name="T78" fmla="*/ 529 w 4091"/>
                <a:gd name="T79" fmla="*/ 2205 h 4140"/>
                <a:gd name="T80" fmla="*/ 724 w 4091"/>
                <a:gd name="T81" fmla="*/ 2108 h 4140"/>
                <a:gd name="T82" fmla="*/ 953 w 4091"/>
                <a:gd name="T83" fmla="*/ 1941 h 4140"/>
                <a:gd name="T84" fmla="*/ 1057 w 4091"/>
                <a:gd name="T85" fmla="*/ 1677 h 4140"/>
                <a:gd name="T86" fmla="*/ 1203 w 4091"/>
                <a:gd name="T87" fmla="*/ 1656 h 4140"/>
                <a:gd name="T88" fmla="*/ 1531 w 4091"/>
                <a:gd name="T89" fmla="*/ 1461 h 4140"/>
                <a:gd name="T90" fmla="*/ 1725 w 4091"/>
                <a:gd name="T91" fmla="*/ 1413 h 4140"/>
                <a:gd name="T92" fmla="*/ 1969 w 4091"/>
                <a:gd name="T93" fmla="*/ 1259 h 4140"/>
                <a:gd name="T94" fmla="*/ 2184 w 4091"/>
                <a:gd name="T95" fmla="*/ 1058 h 4140"/>
                <a:gd name="T96" fmla="*/ 1997 w 4091"/>
                <a:gd name="T97" fmla="*/ 793 h 4140"/>
                <a:gd name="T98" fmla="*/ 2066 w 4091"/>
                <a:gd name="T99" fmla="*/ 515 h 4140"/>
                <a:gd name="T100" fmla="*/ 2261 w 4091"/>
                <a:gd name="T101" fmla="*/ 327 h 4140"/>
                <a:gd name="T102" fmla="*/ 2553 w 4091"/>
                <a:gd name="T103" fmla="*/ 105 h 4140"/>
                <a:gd name="T104" fmla="*/ 2838 w 4091"/>
                <a:gd name="T105" fmla="*/ 112 h 4140"/>
                <a:gd name="T106" fmla="*/ 3220 w 4091"/>
                <a:gd name="T107" fmla="*/ 49 h 4140"/>
                <a:gd name="T108" fmla="*/ 3505 w 4091"/>
                <a:gd name="T109" fmla="*/ 300 h 4140"/>
                <a:gd name="T110" fmla="*/ 3214 w 4091"/>
                <a:gd name="T111" fmla="*/ 446 h 4140"/>
                <a:gd name="T112" fmla="*/ 3019 w 4091"/>
                <a:gd name="T113" fmla="*/ 668 h 4140"/>
                <a:gd name="T114" fmla="*/ 2824 w 4091"/>
                <a:gd name="T115" fmla="*/ 863 h 4140"/>
                <a:gd name="T116" fmla="*/ 3089 w 4091"/>
                <a:gd name="T117" fmla="*/ 1169 h 4140"/>
                <a:gd name="T118" fmla="*/ 2936 w 4091"/>
                <a:gd name="T119" fmla="*/ 1413 h 4140"/>
                <a:gd name="T120" fmla="*/ 3117 w 4091"/>
                <a:gd name="T121" fmla="*/ 1719 h 4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1" h="4140">
                  <a:moveTo>
                    <a:pt x="3179" y="1795"/>
                  </a:moveTo>
                  <a:lnTo>
                    <a:pt x="3186" y="1837"/>
                  </a:lnTo>
                  <a:lnTo>
                    <a:pt x="3179" y="1844"/>
                  </a:lnTo>
                  <a:lnTo>
                    <a:pt x="3200" y="1872"/>
                  </a:lnTo>
                  <a:lnTo>
                    <a:pt x="3207" y="1872"/>
                  </a:lnTo>
                  <a:lnTo>
                    <a:pt x="3214" y="1872"/>
                  </a:lnTo>
                  <a:lnTo>
                    <a:pt x="3214" y="1878"/>
                  </a:lnTo>
                  <a:lnTo>
                    <a:pt x="3234" y="1878"/>
                  </a:lnTo>
                  <a:lnTo>
                    <a:pt x="3262" y="1892"/>
                  </a:lnTo>
                  <a:lnTo>
                    <a:pt x="3262" y="1886"/>
                  </a:lnTo>
                  <a:lnTo>
                    <a:pt x="3269" y="1844"/>
                  </a:lnTo>
                  <a:lnTo>
                    <a:pt x="3296" y="1872"/>
                  </a:lnTo>
                  <a:lnTo>
                    <a:pt x="3310" y="1878"/>
                  </a:lnTo>
                  <a:lnTo>
                    <a:pt x="3317" y="1886"/>
                  </a:lnTo>
                  <a:lnTo>
                    <a:pt x="3338" y="1892"/>
                  </a:lnTo>
                  <a:lnTo>
                    <a:pt x="3345" y="1913"/>
                  </a:lnTo>
                  <a:lnTo>
                    <a:pt x="3345" y="1920"/>
                  </a:lnTo>
                  <a:lnTo>
                    <a:pt x="3366" y="1948"/>
                  </a:lnTo>
                  <a:lnTo>
                    <a:pt x="3401" y="1920"/>
                  </a:lnTo>
                  <a:lnTo>
                    <a:pt x="3415" y="1913"/>
                  </a:lnTo>
                  <a:lnTo>
                    <a:pt x="3450" y="1872"/>
                  </a:lnTo>
                  <a:lnTo>
                    <a:pt x="3477" y="1851"/>
                  </a:lnTo>
                  <a:lnTo>
                    <a:pt x="3498" y="1872"/>
                  </a:lnTo>
                  <a:lnTo>
                    <a:pt x="3561" y="1809"/>
                  </a:lnTo>
                  <a:lnTo>
                    <a:pt x="3589" y="1837"/>
                  </a:lnTo>
                  <a:lnTo>
                    <a:pt x="3596" y="1878"/>
                  </a:lnTo>
                  <a:lnTo>
                    <a:pt x="3623" y="1878"/>
                  </a:lnTo>
                  <a:lnTo>
                    <a:pt x="3630" y="1851"/>
                  </a:lnTo>
                  <a:lnTo>
                    <a:pt x="3658" y="1837"/>
                  </a:lnTo>
                  <a:lnTo>
                    <a:pt x="3693" y="1823"/>
                  </a:lnTo>
                  <a:lnTo>
                    <a:pt x="3721" y="1823"/>
                  </a:lnTo>
                  <a:lnTo>
                    <a:pt x="3721" y="1837"/>
                  </a:lnTo>
                  <a:lnTo>
                    <a:pt x="3700" y="1858"/>
                  </a:lnTo>
                  <a:lnTo>
                    <a:pt x="3728" y="1872"/>
                  </a:lnTo>
                  <a:lnTo>
                    <a:pt x="3756" y="1878"/>
                  </a:lnTo>
                  <a:lnTo>
                    <a:pt x="3769" y="1872"/>
                  </a:lnTo>
                  <a:lnTo>
                    <a:pt x="3790" y="1858"/>
                  </a:lnTo>
                  <a:lnTo>
                    <a:pt x="3804" y="1892"/>
                  </a:lnTo>
                  <a:lnTo>
                    <a:pt x="3825" y="1886"/>
                  </a:lnTo>
                  <a:lnTo>
                    <a:pt x="3853" y="1878"/>
                  </a:lnTo>
                  <a:lnTo>
                    <a:pt x="3853" y="1837"/>
                  </a:lnTo>
                  <a:lnTo>
                    <a:pt x="3867" y="1844"/>
                  </a:lnTo>
                  <a:lnTo>
                    <a:pt x="3888" y="1858"/>
                  </a:lnTo>
                  <a:lnTo>
                    <a:pt x="3874" y="1878"/>
                  </a:lnTo>
                  <a:lnTo>
                    <a:pt x="3895" y="1872"/>
                  </a:lnTo>
                  <a:lnTo>
                    <a:pt x="3888" y="1878"/>
                  </a:lnTo>
                  <a:lnTo>
                    <a:pt x="3916" y="1906"/>
                  </a:lnTo>
                  <a:lnTo>
                    <a:pt x="3888" y="1906"/>
                  </a:lnTo>
                  <a:lnTo>
                    <a:pt x="3888" y="1934"/>
                  </a:lnTo>
                  <a:lnTo>
                    <a:pt x="3902" y="1934"/>
                  </a:lnTo>
                  <a:lnTo>
                    <a:pt x="3902" y="1941"/>
                  </a:lnTo>
                  <a:lnTo>
                    <a:pt x="3874" y="1955"/>
                  </a:lnTo>
                  <a:lnTo>
                    <a:pt x="3895" y="1976"/>
                  </a:lnTo>
                  <a:lnTo>
                    <a:pt x="3929" y="2018"/>
                  </a:lnTo>
                  <a:lnTo>
                    <a:pt x="3929" y="2025"/>
                  </a:lnTo>
                  <a:lnTo>
                    <a:pt x="3936" y="2053"/>
                  </a:lnTo>
                  <a:lnTo>
                    <a:pt x="3936" y="2080"/>
                  </a:lnTo>
                  <a:lnTo>
                    <a:pt x="3936" y="2101"/>
                  </a:lnTo>
                  <a:lnTo>
                    <a:pt x="3964" y="2080"/>
                  </a:lnTo>
                  <a:lnTo>
                    <a:pt x="3992" y="2143"/>
                  </a:lnTo>
                  <a:lnTo>
                    <a:pt x="3985" y="2150"/>
                  </a:lnTo>
                  <a:lnTo>
                    <a:pt x="4006" y="2171"/>
                  </a:lnTo>
                  <a:lnTo>
                    <a:pt x="3992" y="2178"/>
                  </a:lnTo>
                  <a:lnTo>
                    <a:pt x="4027" y="2212"/>
                  </a:lnTo>
                  <a:lnTo>
                    <a:pt x="4027" y="2247"/>
                  </a:lnTo>
                  <a:lnTo>
                    <a:pt x="4062" y="2240"/>
                  </a:lnTo>
                  <a:lnTo>
                    <a:pt x="4062" y="2254"/>
                  </a:lnTo>
                  <a:lnTo>
                    <a:pt x="4090" y="2275"/>
                  </a:lnTo>
                  <a:lnTo>
                    <a:pt x="4083" y="2296"/>
                  </a:lnTo>
                  <a:lnTo>
                    <a:pt x="3902" y="2310"/>
                  </a:lnTo>
                  <a:lnTo>
                    <a:pt x="3916" y="2296"/>
                  </a:lnTo>
                  <a:lnTo>
                    <a:pt x="3874" y="2268"/>
                  </a:lnTo>
                  <a:lnTo>
                    <a:pt x="3874" y="2310"/>
                  </a:lnTo>
                  <a:lnTo>
                    <a:pt x="3777" y="2331"/>
                  </a:lnTo>
                  <a:lnTo>
                    <a:pt x="3790" y="2310"/>
                  </a:lnTo>
                  <a:lnTo>
                    <a:pt x="3825" y="2296"/>
                  </a:lnTo>
                  <a:lnTo>
                    <a:pt x="3777" y="2233"/>
                  </a:lnTo>
                  <a:lnTo>
                    <a:pt x="3804" y="2212"/>
                  </a:lnTo>
                  <a:lnTo>
                    <a:pt x="3777" y="2199"/>
                  </a:lnTo>
                  <a:lnTo>
                    <a:pt x="3763" y="2171"/>
                  </a:lnTo>
                  <a:lnTo>
                    <a:pt x="3763" y="2150"/>
                  </a:lnTo>
                  <a:lnTo>
                    <a:pt x="3742" y="2164"/>
                  </a:lnTo>
                  <a:lnTo>
                    <a:pt x="3735" y="2164"/>
                  </a:lnTo>
                  <a:lnTo>
                    <a:pt x="3721" y="2171"/>
                  </a:lnTo>
                  <a:lnTo>
                    <a:pt x="3721" y="2199"/>
                  </a:lnTo>
                  <a:lnTo>
                    <a:pt x="3769" y="2240"/>
                  </a:lnTo>
                  <a:lnTo>
                    <a:pt x="3769" y="2254"/>
                  </a:lnTo>
                  <a:lnTo>
                    <a:pt x="3777" y="2275"/>
                  </a:lnTo>
                  <a:lnTo>
                    <a:pt x="3742" y="2310"/>
                  </a:lnTo>
                  <a:lnTo>
                    <a:pt x="3763" y="2338"/>
                  </a:lnTo>
                  <a:lnTo>
                    <a:pt x="3721" y="2379"/>
                  </a:lnTo>
                  <a:lnTo>
                    <a:pt x="3568" y="2463"/>
                  </a:lnTo>
                  <a:lnTo>
                    <a:pt x="3491" y="2505"/>
                  </a:lnTo>
                  <a:lnTo>
                    <a:pt x="3526" y="2498"/>
                  </a:lnTo>
                  <a:lnTo>
                    <a:pt x="3477" y="2512"/>
                  </a:lnTo>
                  <a:lnTo>
                    <a:pt x="3234" y="2623"/>
                  </a:lnTo>
                  <a:lnTo>
                    <a:pt x="3234" y="2630"/>
                  </a:lnTo>
                  <a:lnTo>
                    <a:pt x="3130" y="2678"/>
                  </a:lnTo>
                  <a:lnTo>
                    <a:pt x="3005" y="2713"/>
                  </a:lnTo>
                  <a:lnTo>
                    <a:pt x="2984" y="2741"/>
                  </a:lnTo>
                  <a:lnTo>
                    <a:pt x="2971" y="2713"/>
                  </a:lnTo>
                  <a:lnTo>
                    <a:pt x="2977" y="2693"/>
                  </a:lnTo>
                  <a:lnTo>
                    <a:pt x="3012" y="2644"/>
                  </a:lnTo>
                  <a:lnTo>
                    <a:pt x="3054" y="2637"/>
                  </a:lnTo>
                  <a:lnTo>
                    <a:pt x="3068" y="2623"/>
                  </a:lnTo>
                  <a:lnTo>
                    <a:pt x="3054" y="2602"/>
                  </a:lnTo>
                  <a:lnTo>
                    <a:pt x="3068" y="2602"/>
                  </a:lnTo>
                  <a:lnTo>
                    <a:pt x="3075" y="2581"/>
                  </a:lnTo>
                  <a:lnTo>
                    <a:pt x="3103" y="2595"/>
                  </a:lnTo>
                  <a:lnTo>
                    <a:pt x="3117" y="2595"/>
                  </a:lnTo>
                  <a:lnTo>
                    <a:pt x="3110" y="2602"/>
                  </a:lnTo>
                  <a:lnTo>
                    <a:pt x="3138" y="2595"/>
                  </a:lnTo>
                  <a:lnTo>
                    <a:pt x="3138" y="2581"/>
                  </a:lnTo>
                  <a:lnTo>
                    <a:pt x="3144" y="2574"/>
                  </a:lnTo>
                  <a:lnTo>
                    <a:pt x="3138" y="2560"/>
                  </a:lnTo>
                  <a:lnTo>
                    <a:pt x="3151" y="2560"/>
                  </a:lnTo>
                  <a:lnTo>
                    <a:pt x="3234" y="2505"/>
                  </a:lnTo>
                  <a:lnTo>
                    <a:pt x="3248" y="2484"/>
                  </a:lnTo>
                  <a:lnTo>
                    <a:pt x="3214" y="2470"/>
                  </a:lnTo>
                  <a:lnTo>
                    <a:pt x="3179" y="2428"/>
                  </a:lnTo>
                  <a:lnTo>
                    <a:pt x="3103" y="2435"/>
                  </a:lnTo>
                  <a:lnTo>
                    <a:pt x="3047" y="2449"/>
                  </a:lnTo>
                  <a:lnTo>
                    <a:pt x="3068" y="2470"/>
                  </a:lnTo>
                  <a:lnTo>
                    <a:pt x="3075" y="2477"/>
                  </a:lnTo>
                  <a:lnTo>
                    <a:pt x="3054" y="2477"/>
                  </a:lnTo>
                  <a:lnTo>
                    <a:pt x="3033" y="2505"/>
                  </a:lnTo>
                  <a:lnTo>
                    <a:pt x="3012" y="2526"/>
                  </a:lnTo>
                  <a:lnTo>
                    <a:pt x="2991" y="2532"/>
                  </a:lnTo>
                  <a:lnTo>
                    <a:pt x="3005" y="2539"/>
                  </a:lnTo>
                  <a:lnTo>
                    <a:pt x="3033" y="2567"/>
                  </a:lnTo>
                  <a:lnTo>
                    <a:pt x="3005" y="2567"/>
                  </a:lnTo>
                  <a:lnTo>
                    <a:pt x="2991" y="2595"/>
                  </a:lnTo>
                  <a:lnTo>
                    <a:pt x="2977" y="2595"/>
                  </a:lnTo>
                  <a:lnTo>
                    <a:pt x="3012" y="2630"/>
                  </a:lnTo>
                  <a:lnTo>
                    <a:pt x="3040" y="2609"/>
                  </a:lnTo>
                  <a:lnTo>
                    <a:pt x="3040" y="2630"/>
                  </a:lnTo>
                  <a:lnTo>
                    <a:pt x="3047" y="2623"/>
                  </a:lnTo>
                  <a:lnTo>
                    <a:pt x="3054" y="2602"/>
                  </a:lnTo>
                  <a:lnTo>
                    <a:pt x="3054" y="2623"/>
                  </a:lnTo>
                  <a:lnTo>
                    <a:pt x="3040" y="2637"/>
                  </a:lnTo>
                  <a:lnTo>
                    <a:pt x="3019" y="2637"/>
                  </a:lnTo>
                  <a:lnTo>
                    <a:pt x="2991" y="2644"/>
                  </a:lnTo>
                  <a:lnTo>
                    <a:pt x="2984" y="2609"/>
                  </a:lnTo>
                  <a:lnTo>
                    <a:pt x="2950" y="2623"/>
                  </a:lnTo>
                  <a:lnTo>
                    <a:pt x="2936" y="2623"/>
                  </a:lnTo>
                  <a:lnTo>
                    <a:pt x="2922" y="2609"/>
                  </a:lnTo>
                  <a:lnTo>
                    <a:pt x="2894" y="2602"/>
                  </a:lnTo>
                  <a:lnTo>
                    <a:pt x="2908" y="2595"/>
                  </a:lnTo>
                  <a:lnTo>
                    <a:pt x="2922" y="2602"/>
                  </a:lnTo>
                  <a:lnTo>
                    <a:pt x="2880" y="2567"/>
                  </a:lnTo>
                  <a:lnTo>
                    <a:pt x="2873" y="2574"/>
                  </a:lnTo>
                  <a:lnTo>
                    <a:pt x="2873" y="2560"/>
                  </a:lnTo>
                  <a:lnTo>
                    <a:pt x="2838" y="2609"/>
                  </a:lnTo>
                  <a:lnTo>
                    <a:pt x="2790" y="2630"/>
                  </a:lnTo>
                  <a:lnTo>
                    <a:pt x="2762" y="2644"/>
                  </a:lnTo>
                  <a:lnTo>
                    <a:pt x="2748" y="2637"/>
                  </a:lnTo>
                  <a:lnTo>
                    <a:pt x="2741" y="2644"/>
                  </a:lnTo>
                  <a:lnTo>
                    <a:pt x="2741" y="2665"/>
                  </a:lnTo>
                  <a:lnTo>
                    <a:pt x="2804" y="2699"/>
                  </a:lnTo>
                  <a:lnTo>
                    <a:pt x="2817" y="2699"/>
                  </a:lnTo>
                  <a:lnTo>
                    <a:pt x="2838" y="2713"/>
                  </a:lnTo>
                  <a:lnTo>
                    <a:pt x="2859" y="2713"/>
                  </a:lnTo>
                  <a:lnTo>
                    <a:pt x="2873" y="2713"/>
                  </a:lnTo>
                  <a:lnTo>
                    <a:pt x="2852" y="2734"/>
                  </a:lnTo>
                  <a:lnTo>
                    <a:pt x="2873" y="2734"/>
                  </a:lnTo>
                  <a:lnTo>
                    <a:pt x="2873" y="2755"/>
                  </a:lnTo>
                  <a:lnTo>
                    <a:pt x="2859" y="2741"/>
                  </a:lnTo>
                  <a:lnTo>
                    <a:pt x="2838" y="2734"/>
                  </a:lnTo>
                  <a:lnTo>
                    <a:pt x="2824" y="2734"/>
                  </a:lnTo>
                  <a:lnTo>
                    <a:pt x="2824" y="2741"/>
                  </a:lnTo>
                  <a:lnTo>
                    <a:pt x="2783" y="2734"/>
                  </a:lnTo>
                  <a:lnTo>
                    <a:pt x="2790" y="2727"/>
                  </a:lnTo>
                  <a:lnTo>
                    <a:pt x="2783" y="2734"/>
                  </a:lnTo>
                  <a:lnTo>
                    <a:pt x="2790" y="2727"/>
                  </a:lnTo>
                  <a:lnTo>
                    <a:pt x="2776" y="2734"/>
                  </a:lnTo>
                  <a:lnTo>
                    <a:pt x="2783" y="2713"/>
                  </a:lnTo>
                  <a:lnTo>
                    <a:pt x="2776" y="2727"/>
                  </a:lnTo>
                  <a:lnTo>
                    <a:pt x="2776" y="2706"/>
                  </a:lnTo>
                  <a:lnTo>
                    <a:pt x="2790" y="2713"/>
                  </a:lnTo>
                  <a:lnTo>
                    <a:pt x="2727" y="2665"/>
                  </a:lnTo>
                  <a:lnTo>
                    <a:pt x="2720" y="2665"/>
                  </a:lnTo>
                  <a:lnTo>
                    <a:pt x="2727" y="2672"/>
                  </a:lnTo>
                  <a:lnTo>
                    <a:pt x="2727" y="2699"/>
                  </a:lnTo>
                  <a:lnTo>
                    <a:pt x="2692" y="2699"/>
                  </a:lnTo>
                  <a:lnTo>
                    <a:pt x="2706" y="2769"/>
                  </a:lnTo>
                  <a:lnTo>
                    <a:pt x="2685" y="2811"/>
                  </a:lnTo>
                  <a:lnTo>
                    <a:pt x="2713" y="2811"/>
                  </a:lnTo>
                  <a:lnTo>
                    <a:pt x="2713" y="2894"/>
                  </a:lnTo>
                  <a:lnTo>
                    <a:pt x="2692" y="2929"/>
                  </a:lnTo>
                  <a:lnTo>
                    <a:pt x="2644" y="3006"/>
                  </a:lnTo>
                  <a:lnTo>
                    <a:pt x="2630" y="3026"/>
                  </a:lnTo>
                  <a:lnTo>
                    <a:pt x="2623" y="3033"/>
                  </a:lnTo>
                  <a:lnTo>
                    <a:pt x="2616" y="3040"/>
                  </a:lnTo>
                  <a:lnTo>
                    <a:pt x="2630" y="3061"/>
                  </a:lnTo>
                  <a:lnTo>
                    <a:pt x="2650" y="3061"/>
                  </a:lnTo>
                  <a:lnTo>
                    <a:pt x="2623" y="3103"/>
                  </a:lnTo>
                  <a:lnTo>
                    <a:pt x="2630" y="3096"/>
                  </a:lnTo>
                  <a:lnTo>
                    <a:pt x="2630" y="3124"/>
                  </a:lnTo>
                  <a:lnTo>
                    <a:pt x="2650" y="3124"/>
                  </a:lnTo>
                  <a:lnTo>
                    <a:pt x="2657" y="3158"/>
                  </a:lnTo>
                  <a:lnTo>
                    <a:pt x="2623" y="3158"/>
                  </a:lnTo>
                  <a:lnTo>
                    <a:pt x="2623" y="3186"/>
                  </a:lnTo>
                  <a:lnTo>
                    <a:pt x="2650" y="3193"/>
                  </a:lnTo>
                  <a:lnTo>
                    <a:pt x="2644" y="3221"/>
                  </a:lnTo>
                  <a:lnTo>
                    <a:pt x="2657" y="3228"/>
                  </a:lnTo>
                  <a:lnTo>
                    <a:pt x="2657" y="3263"/>
                  </a:lnTo>
                  <a:lnTo>
                    <a:pt x="2713" y="3270"/>
                  </a:lnTo>
                  <a:lnTo>
                    <a:pt x="2720" y="3263"/>
                  </a:lnTo>
                  <a:lnTo>
                    <a:pt x="2706" y="3221"/>
                  </a:lnTo>
                  <a:lnTo>
                    <a:pt x="2720" y="3228"/>
                  </a:lnTo>
                  <a:lnTo>
                    <a:pt x="2727" y="3186"/>
                  </a:lnTo>
                  <a:lnTo>
                    <a:pt x="2748" y="3193"/>
                  </a:lnTo>
                  <a:lnTo>
                    <a:pt x="2741" y="3235"/>
                  </a:lnTo>
                  <a:lnTo>
                    <a:pt x="2748" y="3172"/>
                  </a:lnTo>
                  <a:lnTo>
                    <a:pt x="2790" y="3186"/>
                  </a:lnTo>
                  <a:lnTo>
                    <a:pt x="2762" y="3186"/>
                  </a:lnTo>
                  <a:lnTo>
                    <a:pt x="2783" y="3284"/>
                  </a:lnTo>
                  <a:lnTo>
                    <a:pt x="2824" y="3318"/>
                  </a:lnTo>
                  <a:lnTo>
                    <a:pt x="2811" y="3423"/>
                  </a:lnTo>
                  <a:lnTo>
                    <a:pt x="2817" y="3485"/>
                  </a:lnTo>
                  <a:lnTo>
                    <a:pt x="2873" y="3541"/>
                  </a:lnTo>
                  <a:lnTo>
                    <a:pt x="2950" y="3590"/>
                  </a:lnTo>
                  <a:lnTo>
                    <a:pt x="2971" y="3611"/>
                  </a:lnTo>
                  <a:lnTo>
                    <a:pt x="2957" y="3611"/>
                  </a:lnTo>
                  <a:lnTo>
                    <a:pt x="2991" y="3645"/>
                  </a:lnTo>
                  <a:lnTo>
                    <a:pt x="2991" y="3631"/>
                  </a:lnTo>
                  <a:lnTo>
                    <a:pt x="2984" y="3611"/>
                  </a:lnTo>
                  <a:lnTo>
                    <a:pt x="3068" y="3722"/>
                  </a:lnTo>
                  <a:lnTo>
                    <a:pt x="3075" y="3708"/>
                  </a:lnTo>
                  <a:lnTo>
                    <a:pt x="3054" y="3694"/>
                  </a:lnTo>
                  <a:lnTo>
                    <a:pt x="3130" y="3708"/>
                  </a:lnTo>
                  <a:lnTo>
                    <a:pt x="3138" y="3722"/>
                  </a:lnTo>
                  <a:lnTo>
                    <a:pt x="3165" y="3750"/>
                  </a:lnTo>
                  <a:lnTo>
                    <a:pt x="3165" y="3778"/>
                  </a:lnTo>
                  <a:lnTo>
                    <a:pt x="3138" y="3792"/>
                  </a:lnTo>
                  <a:lnTo>
                    <a:pt x="3138" y="3812"/>
                  </a:lnTo>
                  <a:lnTo>
                    <a:pt x="3144" y="3812"/>
                  </a:lnTo>
                  <a:lnTo>
                    <a:pt x="3103" y="3875"/>
                  </a:lnTo>
                  <a:lnTo>
                    <a:pt x="3103" y="3854"/>
                  </a:lnTo>
                  <a:lnTo>
                    <a:pt x="3089" y="3826"/>
                  </a:lnTo>
                  <a:lnTo>
                    <a:pt x="3089" y="3882"/>
                  </a:lnTo>
                  <a:lnTo>
                    <a:pt x="3089" y="3861"/>
                  </a:lnTo>
                  <a:lnTo>
                    <a:pt x="3103" y="3903"/>
                  </a:lnTo>
                  <a:lnTo>
                    <a:pt x="3089" y="3903"/>
                  </a:lnTo>
                  <a:lnTo>
                    <a:pt x="3103" y="3917"/>
                  </a:lnTo>
                  <a:lnTo>
                    <a:pt x="3054" y="3993"/>
                  </a:lnTo>
                  <a:lnTo>
                    <a:pt x="3054" y="4007"/>
                  </a:lnTo>
                  <a:lnTo>
                    <a:pt x="3068" y="4007"/>
                  </a:lnTo>
                  <a:lnTo>
                    <a:pt x="3012" y="4070"/>
                  </a:lnTo>
                  <a:lnTo>
                    <a:pt x="2991" y="4035"/>
                  </a:lnTo>
                  <a:lnTo>
                    <a:pt x="2977" y="4014"/>
                  </a:lnTo>
                  <a:lnTo>
                    <a:pt x="3005" y="3952"/>
                  </a:lnTo>
                  <a:lnTo>
                    <a:pt x="2991" y="3910"/>
                  </a:lnTo>
                  <a:lnTo>
                    <a:pt x="2957" y="3910"/>
                  </a:lnTo>
                  <a:lnTo>
                    <a:pt x="2950" y="3917"/>
                  </a:lnTo>
                  <a:lnTo>
                    <a:pt x="2915" y="3979"/>
                  </a:lnTo>
                  <a:lnTo>
                    <a:pt x="2936" y="3993"/>
                  </a:lnTo>
                  <a:lnTo>
                    <a:pt x="2936" y="3986"/>
                  </a:lnTo>
                  <a:lnTo>
                    <a:pt x="2971" y="4035"/>
                  </a:lnTo>
                  <a:lnTo>
                    <a:pt x="2922" y="4042"/>
                  </a:lnTo>
                  <a:lnTo>
                    <a:pt x="2936" y="4070"/>
                  </a:lnTo>
                  <a:lnTo>
                    <a:pt x="2957" y="4070"/>
                  </a:lnTo>
                  <a:lnTo>
                    <a:pt x="2977" y="4084"/>
                  </a:lnTo>
                  <a:lnTo>
                    <a:pt x="2957" y="4112"/>
                  </a:lnTo>
                  <a:lnTo>
                    <a:pt x="2950" y="4119"/>
                  </a:lnTo>
                  <a:lnTo>
                    <a:pt x="2922" y="4139"/>
                  </a:lnTo>
                  <a:lnTo>
                    <a:pt x="2845" y="4070"/>
                  </a:lnTo>
                  <a:lnTo>
                    <a:pt x="2838" y="4007"/>
                  </a:lnTo>
                  <a:lnTo>
                    <a:pt x="2762" y="3993"/>
                  </a:lnTo>
                  <a:lnTo>
                    <a:pt x="2741" y="3958"/>
                  </a:lnTo>
                  <a:lnTo>
                    <a:pt x="2748" y="3917"/>
                  </a:lnTo>
                  <a:lnTo>
                    <a:pt x="2741" y="3882"/>
                  </a:lnTo>
                  <a:lnTo>
                    <a:pt x="2755" y="3840"/>
                  </a:lnTo>
                  <a:lnTo>
                    <a:pt x="2727" y="3806"/>
                  </a:lnTo>
                  <a:lnTo>
                    <a:pt x="2706" y="3819"/>
                  </a:lnTo>
                  <a:lnTo>
                    <a:pt x="2706" y="3806"/>
                  </a:lnTo>
                  <a:lnTo>
                    <a:pt x="2692" y="3812"/>
                  </a:lnTo>
                  <a:lnTo>
                    <a:pt x="2678" y="3819"/>
                  </a:lnTo>
                  <a:lnTo>
                    <a:pt x="2650" y="3847"/>
                  </a:lnTo>
                  <a:lnTo>
                    <a:pt x="2588" y="3847"/>
                  </a:lnTo>
                  <a:lnTo>
                    <a:pt x="2553" y="3812"/>
                  </a:lnTo>
                  <a:lnTo>
                    <a:pt x="2532" y="3826"/>
                  </a:lnTo>
                  <a:lnTo>
                    <a:pt x="2511" y="3840"/>
                  </a:lnTo>
                  <a:lnTo>
                    <a:pt x="2463" y="3806"/>
                  </a:lnTo>
                  <a:lnTo>
                    <a:pt x="2463" y="3778"/>
                  </a:lnTo>
                  <a:lnTo>
                    <a:pt x="2435" y="3771"/>
                  </a:lnTo>
                  <a:lnTo>
                    <a:pt x="2435" y="3743"/>
                  </a:lnTo>
                  <a:lnTo>
                    <a:pt x="2414" y="3750"/>
                  </a:lnTo>
                  <a:lnTo>
                    <a:pt x="2400" y="3743"/>
                  </a:lnTo>
                  <a:lnTo>
                    <a:pt x="2379" y="3750"/>
                  </a:lnTo>
                  <a:lnTo>
                    <a:pt x="2358" y="3729"/>
                  </a:lnTo>
                  <a:lnTo>
                    <a:pt x="2296" y="3729"/>
                  </a:lnTo>
                  <a:lnTo>
                    <a:pt x="2254" y="3715"/>
                  </a:lnTo>
                  <a:lnTo>
                    <a:pt x="2219" y="3708"/>
                  </a:lnTo>
                  <a:lnTo>
                    <a:pt x="2156" y="3729"/>
                  </a:lnTo>
                  <a:lnTo>
                    <a:pt x="2024" y="3743"/>
                  </a:lnTo>
                  <a:lnTo>
                    <a:pt x="2004" y="3743"/>
                  </a:lnTo>
                  <a:lnTo>
                    <a:pt x="1941" y="3729"/>
                  </a:lnTo>
                  <a:lnTo>
                    <a:pt x="1899" y="3771"/>
                  </a:lnTo>
                  <a:lnTo>
                    <a:pt x="1857" y="3778"/>
                  </a:lnTo>
                  <a:lnTo>
                    <a:pt x="1843" y="3792"/>
                  </a:lnTo>
                  <a:lnTo>
                    <a:pt x="1843" y="3826"/>
                  </a:lnTo>
                  <a:lnTo>
                    <a:pt x="1823" y="3840"/>
                  </a:lnTo>
                  <a:lnTo>
                    <a:pt x="1704" y="3882"/>
                  </a:lnTo>
                  <a:lnTo>
                    <a:pt x="1663" y="3917"/>
                  </a:lnTo>
                  <a:lnTo>
                    <a:pt x="1600" y="3917"/>
                  </a:lnTo>
                  <a:lnTo>
                    <a:pt x="1593" y="3875"/>
                  </a:lnTo>
                  <a:lnTo>
                    <a:pt x="1531" y="3840"/>
                  </a:lnTo>
                  <a:lnTo>
                    <a:pt x="1496" y="3819"/>
                  </a:lnTo>
                  <a:lnTo>
                    <a:pt x="1398" y="3819"/>
                  </a:lnTo>
                  <a:lnTo>
                    <a:pt x="1384" y="3819"/>
                  </a:lnTo>
                  <a:lnTo>
                    <a:pt x="1329" y="3840"/>
                  </a:lnTo>
                  <a:lnTo>
                    <a:pt x="1329" y="3792"/>
                  </a:lnTo>
                  <a:lnTo>
                    <a:pt x="1336" y="3778"/>
                  </a:lnTo>
                  <a:lnTo>
                    <a:pt x="1308" y="3750"/>
                  </a:lnTo>
                  <a:lnTo>
                    <a:pt x="1266" y="3743"/>
                  </a:lnTo>
                  <a:lnTo>
                    <a:pt x="1169" y="3687"/>
                  </a:lnTo>
                  <a:lnTo>
                    <a:pt x="1120" y="3652"/>
                  </a:lnTo>
                  <a:lnTo>
                    <a:pt x="1092" y="3652"/>
                  </a:lnTo>
                  <a:lnTo>
                    <a:pt x="1057" y="3618"/>
                  </a:lnTo>
                  <a:lnTo>
                    <a:pt x="1071" y="3590"/>
                  </a:lnTo>
                  <a:lnTo>
                    <a:pt x="1071" y="3562"/>
                  </a:lnTo>
                  <a:lnTo>
                    <a:pt x="1037" y="3583"/>
                  </a:lnTo>
                  <a:lnTo>
                    <a:pt x="1009" y="3583"/>
                  </a:lnTo>
                  <a:lnTo>
                    <a:pt x="1002" y="3576"/>
                  </a:lnTo>
                  <a:lnTo>
                    <a:pt x="960" y="3555"/>
                  </a:lnTo>
                  <a:lnTo>
                    <a:pt x="918" y="3555"/>
                  </a:lnTo>
                  <a:lnTo>
                    <a:pt x="911" y="3548"/>
                  </a:lnTo>
                  <a:lnTo>
                    <a:pt x="925" y="3499"/>
                  </a:lnTo>
                  <a:lnTo>
                    <a:pt x="918" y="3479"/>
                  </a:lnTo>
                  <a:lnTo>
                    <a:pt x="960" y="3444"/>
                  </a:lnTo>
                  <a:lnTo>
                    <a:pt x="953" y="3444"/>
                  </a:lnTo>
                  <a:lnTo>
                    <a:pt x="863" y="3402"/>
                  </a:lnTo>
                  <a:lnTo>
                    <a:pt x="856" y="3416"/>
                  </a:lnTo>
                  <a:lnTo>
                    <a:pt x="842" y="3458"/>
                  </a:lnTo>
                  <a:lnTo>
                    <a:pt x="793" y="3430"/>
                  </a:lnTo>
                  <a:lnTo>
                    <a:pt x="786" y="3479"/>
                  </a:lnTo>
                  <a:lnTo>
                    <a:pt x="751" y="3465"/>
                  </a:lnTo>
                  <a:lnTo>
                    <a:pt x="710" y="3444"/>
                  </a:lnTo>
                  <a:lnTo>
                    <a:pt x="682" y="3416"/>
                  </a:lnTo>
                  <a:lnTo>
                    <a:pt x="696" y="3388"/>
                  </a:lnTo>
                  <a:lnTo>
                    <a:pt x="710" y="3353"/>
                  </a:lnTo>
                  <a:lnTo>
                    <a:pt x="689" y="3353"/>
                  </a:lnTo>
                  <a:lnTo>
                    <a:pt x="682" y="3346"/>
                  </a:lnTo>
                  <a:lnTo>
                    <a:pt x="647" y="3353"/>
                  </a:lnTo>
                  <a:lnTo>
                    <a:pt x="619" y="3346"/>
                  </a:lnTo>
                  <a:lnTo>
                    <a:pt x="626" y="3270"/>
                  </a:lnTo>
                  <a:lnTo>
                    <a:pt x="591" y="3249"/>
                  </a:lnTo>
                  <a:lnTo>
                    <a:pt x="543" y="3228"/>
                  </a:lnTo>
                  <a:lnTo>
                    <a:pt x="522" y="3214"/>
                  </a:lnTo>
                  <a:lnTo>
                    <a:pt x="522" y="3172"/>
                  </a:lnTo>
                  <a:lnTo>
                    <a:pt x="466" y="3166"/>
                  </a:lnTo>
                  <a:lnTo>
                    <a:pt x="459" y="3138"/>
                  </a:lnTo>
                  <a:lnTo>
                    <a:pt x="445" y="3138"/>
                  </a:lnTo>
                  <a:lnTo>
                    <a:pt x="424" y="3138"/>
                  </a:lnTo>
                  <a:lnTo>
                    <a:pt x="369" y="3124"/>
                  </a:lnTo>
                  <a:lnTo>
                    <a:pt x="362" y="3089"/>
                  </a:lnTo>
                  <a:lnTo>
                    <a:pt x="355" y="3082"/>
                  </a:lnTo>
                  <a:lnTo>
                    <a:pt x="264" y="2991"/>
                  </a:lnTo>
                  <a:lnTo>
                    <a:pt x="216" y="3040"/>
                  </a:lnTo>
                  <a:lnTo>
                    <a:pt x="195" y="3054"/>
                  </a:lnTo>
                  <a:lnTo>
                    <a:pt x="174" y="3040"/>
                  </a:lnTo>
                  <a:lnTo>
                    <a:pt x="188" y="2991"/>
                  </a:lnTo>
                  <a:lnTo>
                    <a:pt x="139" y="2991"/>
                  </a:lnTo>
                  <a:lnTo>
                    <a:pt x="153" y="2943"/>
                  </a:lnTo>
                  <a:lnTo>
                    <a:pt x="104" y="2936"/>
                  </a:lnTo>
                  <a:lnTo>
                    <a:pt x="104" y="2908"/>
                  </a:lnTo>
                  <a:lnTo>
                    <a:pt x="153" y="2873"/>
                  </a:lnTo>
                  <a:lnTo>
                    <a:pt x="132" y="2852"/>
                  </a:lnTo>
                  <a:lnTo>
                    <a:pt x="167" y="2804"/>
                  </a:lnTo>
                  <a:lnTo>
                    <a:pt x="160" y="2804"/>
                  </a:lnTo>
                  <a:lnTo>
                    <a:pt x="153" y="2769"/>
                  </a:lnTo>
                  <a:lnTo>
                    <a:pt x="77" y="2755"/>
                  </a:lnTo>
                  <a:lnTo>
                    <a:pt x="63" y="2769"/>
                  </a:lnTo>
                  <a:lnTo>
                    <a:pt x="42" y="2769"/>
                  </a:lnTo>
                  <a:lnTo>
                    <a:pt x="56" y="2713"/>
                  </a:lnTo>
                  <a:lnTo>
                    <a:pt x="7" y="2727"/>
                  </a:lnTo>
                  <a:lnTo>
                    <a:pt x="0" y="2706"/>
                  </a:lnTo>
                  <a:lnTo>
                    <a:pt x="35" y="2706"/>
                  </a:lnTo>
                  <a:lnTo>
                    <a:pt x="35" y="2630"/>
                  </a:lnTo>
                  <a:lnTo>
                    <a:pt x="28" y="2560"/>
                  </a:lnTo>
                  <a:lnTo>
                    <a:pt x="28" y="2526"/>
                  </a:lnTo>
                  <a:lnTo>
                    <a:pt x="21" y="2449"/>
                  </a:lnTo>
                  <a:lnTo>
                    <a:pt x="21" y="2414"/>
                  </a:lnTo>
                  <a:lnTo>
                    <a:pt x="7" y="2351"/>
                  </a:lnTo>
                  <a:lnTo>
                    <a:pt x="118" y="2233"/>
                  </a:lnTo>
                  <a:lnTo>
                    <a:pt x="188" y="2136"/>
                  </a:lnTo>
                  <a:lnTo>
                    <a:pt x="236" y="2053"/>
                  </a:lnTo>
                  <a:lnTo>
                    <a:pt x="313" y="1948"/>
                  </a:lnTo>
                  <a:lnTo>
                    <a:pt x="369" y="1858"/>
                  </a:lnTo>
                  <a:lnTo>
                    <a:pt x="445" y="1906"/>
                  </a:lnTo>
                  <a:lnTo>
                    <a:pt x="431" y="1913"/>
                  </a:lnTo>
                  <a:lnTo>
                    <a:pt x="424" y="1941"/>
                  </a:lnTo>
                  <a:lnTo>
                    <a:pt x="445" y="1976"/>
                  </a:lnTo>
                  <a:lnTo>
                    <a:pt x="403" y="2025"/>
                  </a:lnTo>
                  <a:lnTo>
                    <a:pt x="369" y="2108"/>
                  </a:lnTo>
                  <a:lnTo>
                    <a:pt x="424" y="2108"/>
                  </a:lnTo>
                  <a:lnTo>
                    <a:pt x="501" y="2143"/>
                  </a:lnTo>
                  <a:lnTo>
                    <a:pt x="487" y="2171"/>
                  </a:lnTo>
                  <a:lnTo>
                    <a:pt x="529" y="2205"/>
                  </a:lnTo>
                  <a:lnTo>
                    <a:pt x="557" y="2178"/>
                  </a:lnTo>
                  <a:lnTo>
                    <a:pt x="563" y="2178"/>
                  </a:lnTo>
                  <a:lnTo>
                    <a:pt x="584" y="2150"/>
                  </a:lnTo>
                  <a:lnTo>
                    <a:pt x="578" y="2185"/>
                  </a:lnTo>
                  <a:lnTo>
                    <a:pt x="626" y="2143"/>
                  </a:lnTo>
                  <a:lnTo>
                    <a:pt x="626" y="2136"/>
                  </a:lnTo>
                  <a:lnTo>
                    <a:pt x="654" y="2108"/>
                  </a:lnTo>
                  <a:lnTo>
                    <a:pt x="654" y="2136"/>
                  </a:lnTo>
                  <a:lnTo>
                    <a:pt x="696" y="2136"/>
                  </a:lnTo>
                  <a:lnTo>
                    <a:pt x="724" y="2108"/>
                  </a:lnTo>
                  <a:lnTo>
                    <a:pt x="786" y="2164"/>
                  </a:lnTo>
                  <a:lnTo>
                    <a:pt x="807" y="2164"/>
                  </a:lnTo>
                  <a:lnTo>
                    <a:pt x="828" y="2164"/>
                  </a:lnTo>
                  <a:lnTo>
                    <a:pt x="856" y="2150"/>
                  </a:lnTo>
                  <a:lnTo>
                    <a:pt x="863" y="2115"/>
                  </a:lnTo>
                  <a:lnTo>
                    <a:pt x="911" y="2080"/>
                  </a:lnTo>
                  <a:lnTo>
                    <a:pt x="918" y="1983"/>
                  </a:lnTo>
                  <a:lnTo>
                    <a:pt x="918" y="1955"/>
                  </a:lnTo>
                  <a:lnTo>
                    <a:pt x="960" y="1969"/>
                  </a:lnTo>
                  <a:lnTo>
                    <a:pt x="953" y="1941"/>
                  </a:lnTo>
                  <a:lnTo>
                    <a:pt x="946" y="1892"/>
                  </a:lnTo>
                  <a:lnTo>
                    <a:pt x="953" y="1878"/>
                  </a:lnTo>
                  <a:lnTo>
                    <a:pt x="988" y="1858"/>
                  </a:lnTo>
                  <a:lnTo>
                    <a:pt x="988" y="1823"/>
                  </a:lnTo>
                  <a:lnTo>
                    <a:pt x="1023" y="1788"/>
                  </a:lnTo>
                  <a:lnTo>
                    <a:pt x="1023" y="1760"/>
                  </a:lnTo>
                  <a:lnTo>
                    <a:pt x="1016" y="1753"/>
                  </a:lnTo>
                  <a:lnTo>
                    <a:pt x="1043" y="1739"/>
                  </a:lnTo>
                  <a:lnTo>
                    <a:pt x="1043" y="1711"/>
                  </a:lnTo>
                  <a:lnTo>
                    <a:pt x="1057" y="1677"/>
                  </a:lnTo>
                  <a:lnTo>
                    <a:pt x="1051" y="1663"/>
                  </a:lnTo>
                  <a:lnTo>
                    <a:pt x="1071" y="1677"/>
                  </a:lnTo>
                  <a:lnTo>
                    <a:pt x="1120" y="1663"/>
                  </a:lnTo>
                  <a:lnTo>
                    <a:pt x="1120" y="1628"/>
                  </a:lnTo>
                  <a:lnTo>
                    <a:pt x="1134" y="1649"/>
                  </a:lnTo>
                  <a:lnTo>
                    <a:pt x="1141" y="1642"/>
                  </a:lnTo>
                  <a:lnTo>
                    <a:pt x="1169" y="1677"/>
                  </a:lnTo>
                  <a:lnTo>
                    <a:pt x="1190" y="1684"/>
                  </a:lnTo>
                  <a:lnTo>
                    <a:pt x="1203" y="1684"/>
                  </a:lnTo>
                  <a:lnTo>
                    <a:pt x="1203" y="1656"/>
                  </a:lnTo>
                  <a:lnTo>
                    <a:pt x="1218" y="1649"/>
                  </a:lnTo>
                  <a:lnTo>
                    <a:pt x="1218" y="1614"/>
                  </a:lnTo>
                  <a:lnTo>
                    <a:pt x="1266" y="1607"/>
                  </a:lnTo>
                  <a:lnTo>
                    <a:pt x="1266" y="1593"/>
                  </a:lnTo>
                  <a:lnTo>
                    <a:pt x="1245" y="1524"/>
                  </a:lnTo>
                  <a:lnTo>
                    <a:pt x="1370" y="1531"/>
                  </a:lnTo>
                  <a:lnTo>
                    <a:pt x="1412" y="1489"/>
                  </a:lnTo>
                  <a:lnTo>
                    <a:pt x="1440" y="1475"/>
                  </a:lnTo>
                  <a:lnTo>
                    <a:pt x="1468" y="1461"/>
                  </a:lnTo>
                  <a:lnTo>
                    <a:pt x="1531" y="1461"/>
                  </a:lnTo>
                  <a:lnTo>
                    <a:pt x="1579" y="1475"/>
                  </a:lnTo>
                  <a:lnTo>
                    <a:pt x="1593" y="1559"/>
                  </a:lnTo>
                  <a:lnTo>
                    <a:pt x="1663" y="1559"/>
                  </a:lnTo>
                  <a:lnTo>
                    <a:pt x="1663" y="1579"/>
                  </a:lnTo>
                  <a:lnTo>
                    <a:pt x="1760" y="1559"/>
                  </a:lnTo>
                  <a:lnTo>
                    <a:pt x="1746" y="1524"/>
                  </a:lnTo>
                  <a:lnTo>
                    <a:pt x="1760" y="1517"/>
                  </a:lnTo>
                  <a:lnTo>
                    <a:pt x="1732" y="1454"/>
                  </a:lnTo>
                  <a:lnTo>
                    <a:pt x="1746" y="1426"/>
                  </a:lnTo>
                  <a:lnTo>
                    <a:pt x="1725" y="1413"/>
                  </a:lnTo>
                  <a:lnTo>
                    <a:pt x="1767" y="1392"/>
                  </a:lnTo>
                  <a:lnTo>
                    <a:pt x="1795" y="1392"/>
                  </a:lnTo>
                  <a:lnTo>
                    <a:pt x="1774" y="1357"/>
                  </a:lnTo>
                  <a:lnTo>
                    <a:pt x="1746" y="1294"/>
                  </a:lnTo>
                  <a:lnTo>
                    <a:pt x="1774" y="1287"/>
                  </a:lnTo>
                  <a:lnTo>
                    <a:pt x="1843" y="1259"/>
                  </a:lnTo>
                  <a:lnTo>
                    <a:pt x="1864" y="1259"/>
                  </a:lnTo>
                  <a:lnTo>
                    <a:pt x="1885" y="1287"/>
                  </a:lnTo>
                  <a:lnTo>
                    <a:pt x="1899" y="1259"/>
                  </a:lnTo>
                  <a:lnTo>
                    <a:pt x="1969" y="1259"/>
                  </a:lnTo>
                  <a:lnTo>
                    <a:pt x="1990" y="1252"/>
                  </a:lnTo>
                  <a:lnTo>
                    <a:pt x="2017" y="1252"/>
                  </a:lnTo>
                  <a:lnTo>
                    <a:pt x="2094" y="1225"/>
                  </a:lnTo>
                  <a:lnTo>
                    <a:pt x="2122" y="1197"/>
                  </a:lnTo>
                  <a:lnTo>
                    <a:pt x="2115" y="1190"/>
                  </a:lnTo>
                  <a:lnTo>
                    <a:pt x="2136" y="1155"/>
                  </a:lnTo>
                  <a:lnTo>
                    <a:pt x="2156" y="1113"/>
                  </a:lnTo>
                  <a:lnTo>
                    <a:pt x="2191" y="1120"/>
                  </a:lnTo>
                  <a:lnTo>
                    <a:pt x="2205" y="1065"/>
                  </a:lnTo>
                  <a:lnTo>
                    <a:pt x="2184" y="1058"/>
                  </a:lnTo>
                  <a:lnTo>
                    <a:pt x="2129" y="1002"/>
                  </a:lnTo>
                  <a:lnTo>
                    <a:pt x="2156" y="939"/>
                  </a:lnTo>
                  <a:lnTo>
                    <a:pt x="2136" y="939"/>
                  </a:lnTo>
                  <a:lnTo>
                    <a:pt x="2101" y="939"/>
                  </a:lnTo>
                  <a:lnTo>
                    <a:pt x="2087" y="884"/>
                  </a:lnTo>
                  <a:lnTo>
                    <a:pt x="2052" y="898"/>
                  </a:lnTo>
                  <a:lnTo>
                    <a:pt x="2004" y="898"/>
                  </a:lnTo>
                  <a:lnTo>
                    <a:pt x="1997" y="870"/>
                  </a:lnTo>
                  <a:lnTo>
                    <a:pt x="2017" y="821"/>
                  </a:lnTo>
                  <a:lnTo>
                    <a:pt x="1997" y="793"/>
                  </a:lnTo>
                  <a:lnTo>
                    <a:pt x="1941" y="745"/>
                  </a:lnTo>
                  <a:lnTo>
                    <a:pt x="1899" y="703"/>
                  </a:lnTo>
                  <a:lnTo>
                    <a:pt x="1941" y="689"/>
                  </a:lnTo>
                  <a:lnTo>
                    <a:pt x="1969" y="668"/>
                  </a:lnTo>
                  <a:lnTo>
                    <a:pt x="1976" y="661"/>
                  </a:lnTo>
                  <a:lnTo>
                    <a:pt x="1997" y="675"/>
                  </a:lnTo>
                  <a:lnTo>
                    <a:pt x="2017" y="592"/>
                  </a:lnTo>
                  <a:lnTo>
                    <a:pt x="2004" y="578"/>
                  </a:lnTo>
                  <a:lnTo>
                    <a:pt x="2024" y="543"/>
                  </a:lnTo>
                  <a:lnTo>
                    <a:pt x="2066" y="515"/>
                  </a:lnTo>
                  <a:lnTo>
                    <a:pt x="2087" y="480"/>
                  </a:lnTo>
                  <a:lnTo>
                    <a:pt x="2031" y="459"/>
                  </a:lnTo>
                  <a:lnTo>
                    <a:pt x="1962" y="446"/>
                  </a:lnTo>
                  <a:lnTo>
                    <a:pt x="1969" y="397"/>
                  </a:lnTo>
                  <a:lnTo>
                    <a:pt x="1990" y="376"/>
                  </a:lnTo>
                  <a:lnTo>
                    <a:pt x="2136" y="327"/>
                  </a:lnTo>
                  <a:lnTo>
                    <a:pt x="2184" y="327"/>
                  </a:lnTo>
                  <a:lnTo>
                    <a:pt x="2205" y="300"/>
                  </a:lnTo>
                  <a:lnTo>
                    <a:pt x="2254" y="300"/>
                  </a:lnTo>
                  <a:lnTo>
                    <a:pt x="2261" y="327"/>
                  </a:lnTo>
                  <a:lnTo>
                    <a:pt x="2296" y="285"/>
                  </a:lnTo>
                  <a:lnTo>
                    <a:pt x="2351" y="181"/>
                  </a:lnTo>
                  <a:lnTo>
                    <a:pt x="2351" y="153"/>
                  </a:lnTo>
                  <a:lnTo>
                    <a:pt x="2379" y="105"/>
                  </a:lnTo>
                  <a:lnTo>
                    <a:pt x="2393" y="84"/>
                  </a:lnTo>
                  <a:lnTo>
                    <a:pt x="2386" y="42"/>
                  </a:lnTo>
                  <a:lnTo>
                    <a:pt x="2386" y="14"/>
                  </a:lnTo>
                  <a:lnTo>
                    <a:pt x="2498" y="98"/>
                  </a:lnTo>
                  <a:lnTo>
                    <a:pt x="2511" y="105"/>
                  </a:lnTo>
                  <a:lnTo>
                    <a:pt x="2553" y="105"/>
                  </a:lnTo>
                  <a:lnTo>
                    <a:pt x="2581" y="133"/>
                  </a:lnTo>
                  <a:lnTo>
                    <a:pt x="2595" y="153"/>
                  </a:lnTo>
                  <a:lnTo>
                    <a:pt x="2588" y="167"/>
                  </a:lnTo>
                  <a:lnTo>
                    <a:pt x="2588" y="195"/>
                  </a:lnTo>
                  <a:lnTo>
                    <a:pt x="2644" y="146"/>
                  </a:lnTo>
                  <a:lnTo>
                    <a:pt x="2664" y="139"/>
                  </a:lnTo>
                  <a:lnTo>
                    <a:pt x="2685" y="119"/>
                  </a:lnTo>
                  <a:lnTo>
                    <a:pt x="2762" y="133"/>
                  </a:lnTo>
                  <a:lnTo>
                    <a:pt x="2790" y="112"/>
                  </a:lnTo>
                  <a:lnTo>
                    <a:pt x="2838" y="112"/>
                  </a:lnTo>
                  <a:lnTo>
                    <a:pt x="2873" y="133"/>
                  </a:lnTo>
                  <a:lnTo>
                    <a:pt x="2915" y="112"/>
                  </a:lnTo>
                  <a:lnTo>
                    <a:pt x="2894" y="77"/>
                  </a:lnTo>
                  <a:lnTo>
                    <a:pt x="2950" y="70"/>
                  </a:lnTo>
                  <a:lnTo>
                    <a:pt x="3012" y="14"/>
                  </a:lnTo>
                  <a:lnTo>
                    <a:pt x="3068" y="0"/>
                  </a:lnTo>
                  <a:lnTo>
                    <a:pt x="3144" y="14"/>
                  </a:lnTo>
                  <a:lnTo>
                    <a:pt x="3172" y="42"/>
                  </a:lnTo>
                  <a:lnTo>
                    <a:pt x="3214" y="56"/>
                  </a:lnTo>
                  <a:lnTo>
                    <a:pt x="3220" y="49"/>
                  </a:lnTo>
                  <a:lnTo>
                    <a:pt x="3310" y="49"/>
                  </a:lnTo>
                  <a:lnTo>
                    <a:pt x="3345" y="56"/>
                  </a:lnTo>
                  <a:lnTo>
                    <a:pt x="3366" y="49"/>
                  </a:lnTo>
                  <a:lnTo>
                    <a:pt x="3450" y="70"/>
                  </a:lnTo>
                  <a:lnTo>
                    <a:pt x="3477" y="98"/>
                  </a:lnTo>
                  <a:lnTo>
                    <a:pt x="3470" y="112"/>
                  </a:lnTo>
                  <a:lnTo>
                    <a:pt x="3477" y="167"/>
                  </a:lnTo>
                  <a:lnTo>
                    <a:pt x="3498" y="202"/>
                  </a:lnTo>
                  <a:lnTo>
                    <a:pt x="3477" y="272"/>
                  </a:lnTo>
                  <a:lnTo>
                    <a:pt x="3505" y="300"/>
                  </a:lnTo>
                  <a:lnTo>
                    <a:pt x="3477" y="306"/>
                  </a:lnTo>
                  <a:lnTo>
                    <a:pt x="3450" y="300"/>
                  </a:lnTo>
                  <a:lnTo>
                    <a:pt x="3394" y="334"/>
                  </a:lnTo>
                  <a:lnTo>
                    <a:pt x="3310" y="369"/>
                  </a:lnTo>
                  <a:lnTo>
                    <a:pt x="3303" y="397"/>
                  </a:lnTo>
                  <a:lnTo>
                    <a:pt x="3345" y="432"/>
                  </a:lnTo>
                  <a:lnTo>
                    <a:pt x="3359" y="473"/>
                  </a:lnTo>
                  <a:lnTo>
                    <a:pt x="3296" y="446"/>
                  </a:lnTo>
                  <a:lnTo>
                    <a:pt x="3269" y="473"/>
                  </a:lnTo>
                  <a:lnTo>
                    <a:pt x="3214" y="446"/>
                  </a:lnTo>
                  <a:lnTo>
                    <a:pt x="3172" y="480"/>
                  </a:lnTo>
                  <a:lnTo>
                    <a:pt x="3151" y="473"/>
                  </a:lnTo>
                  <a:lnTo>
                    <a:pt x="3144" y="494"/>
                  </a:lnTo>
                  <a:lnTo>
                    <a:pt x="3130" y="508"/>
                  </a:lnTo>
                  <a:lnTo>
                    <a:pt x="3089" y="557"/>
                  </a:lnTo>
                  <a:lnTo>
                    <a:pt x="3089" y="578"/>
                  </a:lnTo>
                  <a:lnTo>
                    <a:pt x="3054" y="626"/>
                  </a:lnTo>
                  <a:lnTo>
                    <a:pt x="3033" y="633"/>
                  </a:lnTo>
                  <a:lnTo>
                    <a:pt x="3040" y="675"/>
                  </a:lnTo>
                  <a:lnTo>
                    <a:pt x="3019" y="668"/>
                  </a:lnTo>
                  <a:lnTo>
                    <a:pt x="3019" y="696"/>
                  </a:lnTo>
                  <a:lnTo>
                    <a:pt x="2957" y="710"/>
                  </a:lnTo>
                  <a:lnTo>
                    <a:pt x="2957" y="765"/>
                  </a:lnTo>
                  <a:lnTo>
                    <a:pt x="2943" y="765"/>
                  </a:lnTo>
                  <a:lnTo>
                    <a:pt x="2894" y="765"/>
                  </a:lnTo>
                  <a:lnTo>
                    <a:pt x="2887" y="773"/>
                  </a:lnTo>
                  <a:lnTo>
                    <a:pt x="2859" y="786"/>
                  </a:lnTo>
                  <a:lnTo>
                    <a:pt x="2852" y="842"/>
                  </a:lnTo>
                  <a:lnTo>
                    <a:pt x="2845" y="856"/>
                  </a:lnTo>
                  <a:lnTo>
                    <a:pt x="2824" y="863"/>
                  </a:lnTo>
                  <a:lnTo>
                    <a:pt x="2804" y="905"/>
                  </a:lnTo>
                  <a:lnTo>
                    <a:pt x="2838" y="967"/>
                  </a:lnTo>
                  <a:lnTo>
                    <a:pt x="2887" y="1002"/>
                  </a:lnTo>
                  <a:lnTo>
                    <a:pt x="2915" y="995"/>
                  </a:lnTo>
                  <a:lnTo>
                    <a:pt x="2936" y="995"/>
                  </a:lnTo>
                  <a:lnTo>
                    <a:pt x="2943" y="995"/>
                  </a:lnTo>
                  <a:lnTo>
                    <a:pt x="2936" y="1030"/>
                  </a:lnTo>
                  <a:lnTo>
                    <a:pt x="3012" y="1037"/>
                  </a:lnTo>
                  <a:lnTo>
                    <a:pt x="3019" y="1113"/>
                  </a:lnTo>
                  <a:lnTo>
                    <a:pt x="3089" y="1169"/>
                  </a:lnTo>
                  <a:lnTo>
                    <a:pt x="3089" y="1197"/>
                  </a:lnTo>
                  <a:lnTo>
                    <a:pt x="3089" y="1204"/>
                  </a:lnTo>
                  <a:lnTo>
                    <a:pt x="3082" y="1246"/>
                  </a:lnTo>
                  <a:lnTo>
                    <a:pt x="3075" y="1252"/>
                  </a:lnTo>
                  <a:lnTo>
                    <a:pt x="3019" y="1294"/>
                  </a:lnTo>
                  <a:lnTo>
                    <a:pt x="3012" y="1301"/>
                  </a:lnTo>
                  <a:lnTo>
                    <a:pt x="2950" y="1357"/>
                  </a:lnTo>
                  <a:lnTo>
                    <a:pt x="2950" y="1364"/>
                  </a:lnTo>
                  <a:lnTo>
                    <a:pt x="2936" y="1399"/>
                  </a:lnTo>
                  <a:lnTo>
                    <a:pt x="2936" y="1413"/>
                  </a:lnTo>
                  <a:lnTo>
                    <a:pt x="2957" y="1447"/>
                  </a:lnTo>
                  <a:lnTo>
                    <a:pt x="2977" y="1524"/>
                  </a:lnTo>
                  <a:lnTo>
                    <a:pt x="2977" y="1607"/>
                  </a:lnTo>
                  <a:lnTo>
                    <a:pt x="3033" y="1614"/>
                  </a:lnTo>
                  <a:lnTo>
                    <a:pt x="3040" y="1628"/>
                  </a:lnTo>
                  <a:lnTo>
                    <a:pt x="3075" y="1656"/>
                  </a:lnTo>
                  <a:lnTo>
                    <a:pt x="3110" y="1663"/>
                  </a:lnTo>
                  <a:lnTo>
                    <a:pt x="3130" y="1705"/>
                  </a:lnTo>
                  <a:lnTo>
                    <a:pt x="3138" y="1705"/>
                  </a:lnTo>
                  <a:lnTo>
                    <a:pt x="3117" y="1719"/>
                  </a:lnTo>
                  <a:lnTo>
                    <a:pt x="3144" y="1746"/>
                  </a:lnTo>
                  <a:lnTo>
                    <a:pt x="3151" y="1788"/>
                  </a:lnTo>
                  <a:lnTo>
                    <a:pt x="3179" y="1795"/>
                  </a:lnTo>
                </a:path>
              </a:pathLst>
            </a:custGeom>
            <a:grpFill/>
            <a:ln w="19050" cap="flat" cmpd="sng">
              <a:solidFill>
                <a:srgbClr val="01010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8" name="Freeform 107">
              <a:extLst>
                <a:ext uri="{FF2B5EF4-FFF2-40B4-BE49-F238E27FC236}">
                  <a16:creationId xmlns:a16="http://schemas.microsoft.com/office/drawing/2014/main" id="{C2388E1F-F57B-7A4E-9A7C-55830EACF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1347" y="2950251"/>
              <a:ext cx="1921989" cy="1944899"/>
            </a:xfrm>
            <a:custGeom>
              <a:avLst/>
              <a:gdLst>
                <a:gd name="T0" fmla="*/ 3262 w 4091"/>
                <a:gd name="T1" fmla="*/ 1886 h 4140"/>
                <a:gd name="T2" fmla="*/ 3415 w 4091"/>
                <a:gd name="T3" fmla="*/ 1913 h 4140"/>
                <a:gd name="T4" fmla="*/ 3693 w 4091"/>
                <a:gd name="T5" fmla="*/ 1823 h 4140"/>
                <a:gd name="T6" fmla="*/ 3853 w 4091"/>
                <a:gd name="T7" fmla="*/ 1878 h 4140"/>
                <a:gd name="T8" fmla="*/ 3902 w 4091"/>
                <a:gd name="T9" fmla="*/ 1934 h 4140"/>
                <a:gd name="T10" fmla="*/ 3992 w 4091"/>
                <a:gd name="T11" fmla="*/ 2143 h 4140"/>
                <a:gd name="T12" fmla="*/ 3902 w 4091"/>
                <a:gd name="T13" fmla="*/ 2310 h 4140"/>
                <a:gd name="T14" fmla="*/ 3763 w 4091"/>
                <a:gd name="T15" fmla="*/ 2171 h 4140"/>
                <a:gd name="T16" fmla="*/ 3763 w 4091"/>
                <a:gd name="T17" fmla="*/ 2338 h 4140"/>
                <a:gd name="T18" fmla="*/ 2984 w 4091"/>
                <a:gd name="T19" fmla="*/ 2741 h 4140"/>
                <a:gd name="T20" fmla="*/ 3117 w 4091"/>
                <a:gd name="T21" fmla="*/ 2595 h 4140"/>
                <a:gd name="T22" fmla="*/ 3179 w 4091"/>
                <a:gd name="T23" fmla="*/ 2428 h 4140"/>
                <a:gd name="T24" fmla="*/ 3033 w 4091"/>
                <a:gd name="T25" fmla="*/ 2567 h 4140"/>
                <a:gd name="T26" fmla="*/ 3040 w 4091"/>
                <a:gd name="T27" fmla="*/ 2637 h 4140"/>
                <a:gd name="T28" fmla="*/ 2880 w 4091"/>
                <a:gd name="T29" fmla="*/ 2567 h 4140"/>
                <a:gd name="T30" fmla="*/ 2817 w 4091"/>
                <a:gd name="T31" fmla="*/ 2699 h 4140"/>
                <a:gd name="T32" fmla="*/ 2824 w 4091"/>
                <a:gd name="T33" fmla="*/ 2741 h 4140"/>
                <a:gd name="T34" fmla="*/ 2727 w 4091"/>
                <a:gd name="T35" fmla="*/ 2665 h 4140"/>
                <a:gd name="T36" fmla="*/ 2644 w 4091"/>
                <a:gd name="T37" fmla="*/ 3006 h 4140"/>
                <a:gd name="T38" fmla="*/ 2657 w 4091"/>
                <a:gd name="T39" fmla="*/ 3158 h 4140"/>
                <a:gd name="T40" fmla="*/ 2720 w 4091"/>
                <a:gd name="T41" fmla="*/ 3228 h 4140"/>
                <a:gd name="T42" fmla="*/ 2817 w 4091"/>
                <a:gd name="T43" fmla="*/ 3485 h 4140"/>
                <a:gd name="T44" fmla="*/ 3054 w 4091"/>
                <a:gd name="T45" fmla="*/ 3694 h 4140"/>
                <a:gd name="T46" fmla="*/ 3089 w 4091"/>
                <a:gd name="T47" fmla="*/ 3826 h 4140"/>
                <a:gd name="T48" fmla="*/ 2991 w 4091"/>
                <a:gd name="T49" fmla="*/ 4035 h 4140"/>
                <a:gd name="T50" fmla="*/ 2922 w 4091"/>
                <a:gd name="T51" fmla="*/ 4042 h 4140"/>
                <a:gd name="T52" fmla="*/ 2741 w 4091"/>
                <a:gd name="T53" fmla="*/ 3958 h 4140"/>
                <a:gd name="T54" fmla="*/ 2588 w 4091"/>
                <a:gd name="T55" fmla="*/ 3847 h 4140"/>
                <a:gd name="T56" fmla="*/ 2379 w 4091"/>
                <a:gd name="T57" fmla="*/ 3750 h 4140"/>
                <a:gd name="T58" fmla="*/ 1857 w 4091"/>
                <a:gd name="T59" fmla="*/ 3778 h 4140"/>
                <a:gd name="T60" fmla="*/ 1398 w 4091"/>
                <a:gd name="T61" fmla="*/ 3819 h 4140"/>
                <a:gd name="T62" fmla="*/ 1057 w 4091"/>
                <a:gd name="T63" fmla="*/ 3618 h 4140"/>
                <a:gd name="T64" fmla="*/ 918 w 4091"/>
                <a:gd name="T65" fmla="*/ 3479 h 4140"/>
                <a:gd name="T66" fmla="*/ 682 w 4091"/>
                <a:gd name="T67" fmla="*/ 3416 h 4140"/>
                <a:gd name="T68" fmla="*/ 522 w 4091"/>
                <a:gd name="T69" fmla="*/ 3214 h 4140"/>
                <a:gd name="T70" fmla="*/ 216 w 4091"/>
                <a:gd name="T71" fmla="*/ 3040 h 4140"/>
                <a:gd name="T72" fmla="*/ 167 w 4091"/>
                <a:gd name="T73" fmla="*/ 2804 h 4140"/>
                <a:gd name="T74" fmla="*/ 35 w 4091"/>
                <a:gd name="T75" fmla="*/ 2630 h 4140"/>
                <a:gd name="T76" fmla="*/ 369 w 4091"/>
                <a:gd name="T77" fmla="*/ 1858 h 4140"/>
                <a:gd name="T78" fmla="*/ 529 w 4091"/>
                <a:gd name="T79" fmla="*/ 2205 h 4140"/>
                <a:gd name="T80" fmla="*/ 724 w 4091"/>
                <a:gd name="T81" fmla="*/ 2108 h 4140"/>
                <a:gd name="T82" fmla="*/ 953 w 4091"/>
                <a:gd name="T83" fmla="*/ 1941 h 4140"/>
                <a:gd name="T84" fmla="*/ 1057 w 4091"/>
                <a:gd name="T85" fmla="*/ 1677 h 4140"/>
                <a:gd name="T86" fmla="*/ 1203 w 4091"/>
                <a:gd name="T87" fmla="*/ 1656 h 4140"/>
                <a:gd name="T88" fmla="*/ 1531 w 4091"/>
                <a:gd name="T89" fmla="*/ 1461 h 4140"/>
                <a:gd name="T90" fmla="*/ 1725 w 4091"/>
                <a:gd name="T91" fmla="*/ 1413 h 4140"/>
                <a:gd name="T92" fmla="*/ 1969 w 4091"/>
                <a:gd name="T93" fmla="*/ 1259 h 4140"/>
                <a:gd name="T94" fmla="*/ 2184 w 4091"/>
                <a:gd name="T95" fmla="*/ 1058 h 4140"/>
                <a:gd name="T96" fmla="*/ 1997 w 4091"/>
                <a:gd name="T97" fmla="*/ 793 h 4140"/>
                <a:gd name="T98" fmla="*/ 2066 w 4091"/>
                <a:gd name="T99" fmla="*/ 515 h 4140"/>
                <a:gd name="T100" fmla="*/ 2261 w 4091"/>
                <a:gd name="T101" fmla="*/ 327 h 4140"/>
                <a:gd name="T102" fmla="*/ 2553 w 4091"/>
                <a:gd name="T103" fmla="*/ 105 h 4140"/>
                <a:gd name="T104" fmla="*/ 2838 w 4091"/>
                <a:gd name="T105" fmla="*/ 112 h 4140"/>
                <a:gd name="T106" fmla="*/ 3220 w 4091"/>
                <a:gd name="T107" fmla="*/ 49 h 4140"/>
                <a:gd name="T108" fmla="*/ 3505 w 4091"/>
                <a:gd name="T109" fmla="*/ 300 h 4140"/>
                <a:gd name="T110" fmla="*/ 3214 w 4091"/>
                <a:gd name="T111" fmla="*/ 446 h 4140"/>
                <a:gd name="T112" fmla="*/ 3019 w 4091"/>
                <a:gd name="T113" fmla="*/ 668 h 4140"/>
                <a:gd name="T114" fmla="*/ 2824 w 4091"/>
                <a:gd name="T115" fmla="*/ 863 h 4140"/>
                <a:gd name="T116" fmla="*/ 3089 w 4091"/>
                <a:gd name="T117" fmla="*/ 1169 h 4140"/>
                <a:gd name="T118" fmla="*/ 2936 w 4091"/>
                <a:gd name="T119" fmla="*/ 1413 h 4140"/>
                <a:gd name="T120" fmla="*/ 3117 w 4091"/>
                <a:gd name="T121" fmla="*/ 1719 h 4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1" h="4140">
                  <a:moveTo>
                    <a:pt x="3179" y="1795"/>
                  </a:moveTo>
                  <a:lnTo>
                    <a:pt x="3186" y="1837"/>
                  </a:lnTo>
                  <a:lnTo>
                    <a:pt x="3179" y="1844"/>
                  </a:lnTo>
                  <a:lnTo>
                    <a:pt x="3200" y="1872"/>
                  </a:lnTo>
                  <a:lnTo>
                    <a:pt x="3207" y="1872"/>
                  </a:lnTo>
                  <a:lnTo>
                    <a:pt x="3214" y="1872"/>
                  </a:lnTo>
                  <a:lnTo>
                    <a:pt x="3214" y="1878"/>
                  </a:lnTo>
                  <a:lnTo>
                    <a:pt x="3234" y="1878"/>
                  </a:lnTo>
                  <a:lnTo>
                    <a:pt x="3262" y="1892"/>
                  </a:lnTo>
                  <a:lnTo>
                    <a:pt x="3262" y="1886"/>
                  </a:lnTo>
                  <a:lnTo>
                    <a:pt x="3269" y="1844"/>
                  </a:lnTo>
                  <a:lnTo>
                    <a:pt x="3296" y="1872"/>
                  </a:lnTo>
                  <a:lnTo>
                    <a:pt x="3310" y="1878"/>
                  </a:lnTo>
                  <a:lnTo>
                    <a:pt x="3317" y="1886"/>
                  </a:lnTo>
                  <a:lnTo>
                    <a:pt x="3338" y="1892"/>
                  </a:lnTo>
                  <a:lnTo>
                    <a:pt x="3345" y="1913"/>
                  </a:lnTo>
                  <a:lnTo>
                    <a:pt x="3345" y="1920"/>
                  </a:lnTo>
                  <a:lnTo>
                    <a:pt x="3366" y="1948"/>
                  </a:lnTo>
                  <a:lnTo>
                    <a:pt x="3401" y="1920"/>
                  </a:lnTo>
                  <a:lnTo>
                    <a:pt x="3415" y="1913"/>
                  </a:lnTo>
                  <a:lnTo>
                    <a:pt x="3450" y="1872"/>
                  </a:lnTo>
                  <a:lnTo>
                    <a:pt x="3477" y="1851"/>
                  </a:lnTo>
                  <a:lnTo>
                    <a:pt x="3498" y="1872"/>
                  </a:lnTo>
                  <a:lnTo>
                    <a:pt x="3561" y="1809"/>
                  </a:lnTo>
                  <a:lnTo>
                    <a:pt x="3589" y="1837"/>
                  </a:lnTo>
                  <a:lnTo>
                    <a:pt x="3596" y="1878"/>
                  </a:lnTo>
                  <a:lnTo>
                    <a:pt x="3623" y="1878"/>
                  </a:lnTo>
                  <a:lnTo>
                    <a:pt x="3630" y="1851"/>
                  </a:lnTo>
                  <a:lnTo>
                    <a:pt x="3658" y="1837"/>
                  </a:lnTo>
                  <a:lnTo>
                    <a:pt x="3693" y="1823"/>
                  </a:lnTo>
                  <a:lnTo>
                    <a:pt x="3721" y="1823"/>
                  </a:lnTo>
                  <a:lnTo>
                    <a:pt x="3721" y="1837"/>
                  </a:lnTo>
                  <a:lnTo>
                    <a:pt x="3700" y="1858"/>
                  </a:lnTo>
                  <a:lnTo>
                    <a:pt x="3728" y="1872"/>
                  </a:lnTo>
                  <a:lnTo>
                    <a:pt x="3756" y="1878"/>
                  </a:lnTo>
                  <a:lnTo>
                    <a:pt x="3769" y="1872"/>
                  </a:lnTo>
                  <a:lnTo>
                    <a:pt x="3790" y="1858"/>
                  </a:lnTo>
                  <a:lnTo>
                    <a:pt x="3804" y="1892"/>
                  </a:lnTo>
                  <a:lnTo>
                    <a:pt x="3825" y="1886"/>
                  </a:lnTo>
                  <a:lnTo>
                    <a:pt x="3853" y="1878"/>
                  </a:lnTo>
                  <a:lnTo>
                    <a:pt x="3853" y="1837"/>
                  </a:lnTo>
                  <a:lnTo>
                    <a:pt x="3867" y="1844"/>
                  </a:lnTo>
                  <a:lnTo>
                    <a:pt x="3888" y="1858"/>
                  </a:lnTo>
                  <a:lnTo>
                    <a:pt x="3874" y="1878"/>
                  </a:lnTo>
                  <a:lnTo>
                    <a:pt x="3895" y="1872"/>
                  </a:lnTo>
                  <a:lnTo>
                    <a:pt x="3888" y="1878"/>
                  </a:lnTo>
                  <a:lnTo>
                    <a:pt x="3916" y="1906"/>
                  </a:lnTo>
                  <a:lnTo>
                    <a:pt x="3888" y="1906"/>
                  </a:lnTo>
                  <a:lnTo>
                    <a:pt x="3888" y="1934"/>
                  </a:lnTo>
                  <a:lnTo>
                    <a:pt x="3902" y="1934"/>
                  </a:lnTo>
                  <a:lnTo>
                    <a:pt x="3902" y="1941"/>
                  </a:lnTo>
                  <a:lnTo>
                    <a:pt x="3874" y="1955"/>
                  </a:lnTo>
                  <a:lnTo>
                    <a:pt x="3895" y="1976"/>
                  </a:lnTo>
                  <a:lnTo>
                    <a:pt x="3929" y="2018"/>
                  </a:lnTo>
                  <a:lnTo>
                    <a:pt x="3929" y="2025"/>
                  </a:lnTo>
                  <a:lnTo>
                    <a:pt x="3936" y="2053"/>
                  </a:lnTo>
                  <a:lnTo>
                    <a:pt x="3936" y="2080"/>
                  </a:lnTo>
                  <a:lnTo>
                    <a:pt x="3936" y="2101"/>
                  </a:lnTo>
                  <a:lnTo>
                    <a:pt x="3964" y="2080"/>
                  </a:lnTo>
                  <a:lnTo>
                    <a:pt x="3992" y="2143"/>
                  </a:lnTo>
                  <a:lnTo>
                    <a:pt x="3985" y="2150"/>
                  </a:lnTo>
                  <a:lnTo>
                    <a:pt x="4006" y="2171"/>
                  </a:lnTo>
                  <a:lnTo>
                    <a:pt x="3992" y="2178"/>
                  </a:lnTo>
                  <a:lnTo>
                    <a:pt x="4027" y="2212"/>
                  </a:lnTo>
                  <a:lnTo>
                    <a:pt x="4027" y="2247"/>
                  </a:lnTo>
                  <a:lnTo>
                    <a:pt x="4062" y="2240"/>
                  </a:lnTo>
                  <a:lnTo>
                    <a:pt x="4062" y="2254"/>
                  </a:lnTo>
                  <a:lnTo>
                    <a:pt x="4090" y="2275"/>
                  </a:lnTo>
                  <a:lnTo>
                    <a:pt x="4083" y="2296"/>
                  </a:lnTo>
                  <a:lnTo>
                    <a:pt x="3902" y="2310"/>
                  </a:lnTo>
                  <a:lnTo>
                    <a:pt x="3916" y="2296"/>
                  </a:lnTo>
                  <a:lnTo>
                    <a:pt x="3874" y="2268"/>
                  </a:lnTo>
                  <a:lnTo>
                    <a:pt x="3874" y="2310"/>
                  </a:lnTo>
                  <a:lnTo>
                    <a:pt x="3777" y="2331"/>
                  </a:lnTo>
                  <a:lnTo>
                    <a:pt x="3790" y="2310"/>
                  </a:lnTo>
                  <a:lnTo>
                    <a:pt x="3825" y="2296"/>
                  </a:lnTo>
                  <a:lnTo>
                    <a:pt x="3777" y="2233"/>
                  </a:lnTo>
                  <a:lnTo>
                    <a:pt x="3804" y="2212"/>
                  </a:lnTo>
                  <a:lnTo>
                    <a:pt x="3777" y="2199"/>
                  </a:lnTo>
                  <a:lnTo>
                    <a:pt x="3763" y="2171"/>
                  </a:lnTo>
                  <a:lnTo>
                    <a:pt x="3763" y="2150"/>
                  </a:lnTo>
                  <a:lnTo>
                    <a:pt x="3742" y="2164"/>
                  </a:lnTo>
                  <a:lnTo>
                    <a:pt x="3735" y="2164"/>
                  </a:lnTo>
                  <a:lnTo>
                    <a:pt x="3721" y="2171"/>
                  </a:lnTo>
                  <a:lnTo>
                    <a:pt x="3721" y="2199"/>
                  </a:lnTo>
                  <a:lnTo>
                    <a:pt x="3769" y="2240"/>
                  </a:lnTo>
                  <a:lnTo>
                    <a:pt x="3769" y="2254"/>
                  </a:lnTo>
                  <a:lnTo>
                    <a:pt x="3777" y="2275"/>
                  </a:lnTo>
                  <a:lnTo>
                    <a:pt x="3742" y="2310"/>
                  </a:lnTo>
                  <a:lnTo>
                    <a:pt x="3763" y="2338"/>
                  </a:lnTo>
                  <a:lnTo>
                    <a:pt x="3721" y="2379"/>
                  </a:lnTo>
                  <a:lnTo>
                    <a:pt x="3568" y="2463"/>
                  </a:lnTo>
                  <a:lnTo>
                    <a:pt x="3491" y="2505"/>
                  </a:lnTo>
                  <a:lnTo>
                    <a:pt x="3526" y="2498"/>
                  </a:lnTo>
                  <a:lnTo>
                    <a:pt x="3477" y="2512"/>
                  </a:lnTo>
                  <a:lnTo>
                    <a:pt x="3234" y="2623"/>
                  </a:lnTo>
                  <a:lnTo>
                    <a:pt x="3234" y="2630"/>
                  </a:lnTo>
                  <a:lnTo>
                    <a:pt x="3130" y="2678"/>
                  </a:lnTo>
                  <a:lnTo>
                    <a:pt x="3005" y="2713"/>
                  </a:lnTo>
                  <a:lnTo>
                    <a:pt x="2984" y="2741"/>
                  </a:lnTo>
                  <a:lnTo>
                    <a:pt x="2971" y="2713"/>
                  </a:lnTo>
                  <a:lnTo>
                    <a:pt x="2977" y="2693"/>
                  </a:lnTo>
                  <a:lnTo>
                    <a:pt x="3012" y="2644"/>
                  </a:lnTo>
                  <a:lnTo>
                    <a:pt x="3054" y="2637"/>
                  </a:lnTo>
                  <a:lnTo>
                    <a:pt x="3068" y="2623"/>
                  </a:lnTo>
                  <a:lnTo>
                    <a:pt x="3054" y="2602"/>
                  </a:lnTo>
                  <a:lnTo>
                    <a:pt x="3068" y="2602"/>
                  </a:lnTo>
                  <a:lnTo>
                    <a:pt x="3075" y="2581"/>
                  </a:lnTo>
                  <a:lnTo>
                    <a:pt x="3103" y="2595"/>
                  </a:lnTo>
                  <a:lnTo>
                    <a:pt x="3117" y="2595"/>
                  </a:lnTo>
                  <a:lnTo>
                    <a:pt x="3110" y="2602"/>
                  </a:lnTo>
                  <a:lnTo>
                    <a:pt x="3138" y="2595"/>
                  </a:lnTo>
                  <a:lnTo>
                    <a:pt x="3138" y="2581"/>
                  </a:lnTo>
                  <a:lnTo>
                    <a:pt x="3144" y="2574"/>
                  </a:lnTo>
                  <a:lnTo>
                    <a:pt x="3138" y="2560"/>
                  </a:lnTo>
                  <a:lnTo>
                    <a:pt x="3151" y="2560"/>
                  </a:lnTo>
                  <a:lnTo>
                    <a:pt x="3234" y="2505"/>
                  </a:lnTo>
                  <a:lnTo>
                    <a:pt x="3248" y="2484"/>
                  </a:lnTo>
                  <a:lnTo>
                    <a:pt x="3214" y="2470"/>
                  </a:lnTo>
                  <a:lnTo>
                    <a:pt x="3179" y="2428"/>
                  </a:lnTo>
                  <a:lnTo>
                    <a:pt x="3103" y="2435"/>
                  </a:lnTo>
                  <a:lnTo>
                    <a:pt x="3047" y="2449"/>
                  </a:lnTo>
                  <a:lnTo>
                    <a:pt x="3068" y="2470"/>
                  </a:lnTo>
                  <a:lnTo>
                    <a:pt x="3075" y="2477"/>
                  </a:lnTo>
                  <a:lnTo>
                    <a:pt x="3054" y="2477"/>
                  </a:lnTo>
                  <a:lnTo>
                    <a:pt x="3033" y="2505"/>
                  </a:lnTo>
                  <a:lnTo>
                    <a:pt x="3012" y="2526"/>
                  </a:lnTo>
                  <a:lnTo>
                    <a:pt x="2991" y="2532"/>
                  </a:lnTo>
                  <a:lnTo>
                    <a:pt x="3005" y="2539"/>
                  </a:lnTo>
                  <a:lnTo>
                    <a:pt x="3033" y="2567"/>
                  </a:lnTo>
                  <a:lnTo>
                    <a:pt x="3005" y="2567"/>
                  </a:lnTo>
                  <a:lnTo>
                    <a:pt x="2991" y="2595"/>
                  </a:lnTo>
                  <a:lnTo>
                    <a:pt x="2977" y="2595"/>
                  </a:lnTo>
                  <a:lnTo>
                    <a:pt x="3012" y="2630"/>
                  </a:lnTo>
                  <a:lnTo>
                    <a:pt x="3040" y="2609"/>
                  </a:lnTo>
                  <a:lnTo>
                    <a:pt x="3040" y="2630"/>
                  </a:lnTo>
                  <a:lnTo>
                    <a:pt x="3047" y="2623"/>
                  </a:lnTo>
                  <a:lnTo>
                    <a:pt x="3054" y="2602"/>
                  </a:lnTo>
                  <a:lnTo>
                    <a:pt x="3054" y="2623"/>
                  </a:lnTo>
                  <a:lnTo>
                    <a:pt x="3040" y="2637"/>
                  </a:lnTo>
                  <a:lnTo>
                    <a:pt x="3019" y="2637"/>
                  </a:lnTo>
                  <a:lnTo>
                    <a:pt x="2991" y="2644"/>
                  </a:lnTo>
                  <a:lnTo>
                    <a:pt x="2984" y="2609"/>
                  </a:lnTo>
                  <a:lnTo>
                    <a:pt x="2950" y="2623"/>
                  </a:lnTo>
                  <a:lnTo>
                    <a:pt x="2936" y="2623"/>
                  </a:lnTo>
                  <a:lnTo>
                    <a:pt x="2922" y="2609"/>
                  </a:lnTo>
                  <a:lnTo>
                    <a:pt x="2894" y="2602"/>
                  </a:lnTo>
                  <a:lnTo>
                    <a:pt x="2908" y="2595"/>
                  </a:lnTo>
                  <a:lnTo>
                    <a:pt x="2922" y="2602"/>
                  </a:lnTo>
                  <a:lnTo>
                    <a:pt x="2880" y="2567"/>
                  </a:lnTo>
                  <a:lnTo>
                    <a:pt x="2873" y="2574"/>
                  </a:lnTo>
                  <a:lnTo>
                    <a:pt x="2873" y="2560"/>
                  </a:lnTo>
                  <a:lnTo>
                    <a:pt x="2838" y="2609"/>
                  </a:lnTo>
                  <a:lnTo>
                    <a:pt x="2790" y="2630"/>
                  </a:lnTo>
                  <a:lnTo>
                    <a:pt x="2762" y="2644"/>
                  </a:lnTo>
                  <a:lnTo>
                    <a:pt x="2748" y="2637"/>
                  </a:lnTo>
                  <a:lnTo>
                    <a:pt x="2741" y="2644"/>
                  </a:lnTo>
                  <a:lnTo>
                    <a:pt x="2741" y="2665"/>
                  </a:lnTo>
                  <a:lnTo>
                    <a:pt x="2804" y="2699"/>
                  </a:lnTo>
                  <a:lnTo>
                    <a:pt x="2817" y="2699"/>
                  </a:lnTo>
                  <a:lnTo>
                    <a:pt x="2838" y="2713"/>
                  </a:lnTo>
                  <a:lnTo>
                    <a:pt x="2859" y="2713"/>
                  </a:lnTo>
                  <a:lnTo>
                    <a:pt x="2873" y="2713"/>
                  </a:lnTo>
                  <a:lnTo>
                    <a:pt x="2852" y="2734"/>
                  </a:lnTo>
                  <a:lnTo>
                    <a:pt x="2873" y="2734"/>
                  </a:lnTo>
                  <a:lnTo>
                    <a:pt x="2873" y="2755"/>
                  </a:lnTo>
                  <a:lnTo>
                    <a:pt x="2859" y="2741"/>
                  </a:lnTo>
                  <a:lnTo>
                    <a:pt x="2838" y="2734"/>
                  </a:lnTo>
                  <a:lnTo>
                    <a:pt x="2824" y="2734"/>
                  </a:lnTo>
                  <a:lnTo>
                    <a:pt x="2824" y="2741"/>
                  </a:lnTo>
                  <a:lnTo>
                    <a:pt x="2783" y="2734"/>
                  </a:lnTo>
                  <a:lnTo>
                    <a:pt x="2790" y="2727"/>
                  </a:lnTo>
                  <a:lnTo>
                    <a:pt x="2783" y="2734"/>
                  </a:lnTo>
                  <a:lnTo>
                    <a:pt x="2790" y="2727"/>
                  </a:lnTo>
                  <a:lnTo>
                    <a:pt x="2776" y="2734"/>
                  </a:lnTo>
                  <a:lnTo>
                    <a:pt x="2783" y="2713"/>
                  </a:lnTo>
                  <a:lnTo>
                    <a:pt x="2776" y="2727"/>
                  </a:lnTo>
                  <a:lnTo>
                    <a:pt x="2776" y="2706"/>
                  </a:lnTo>
                  <a:lnTo>
                    <a:pt x="2790" y="2713"/>
                  </a:lnTo>
                  <a:lnTo>
                    <a:pt x="2727" y="2665"/>
                  </a:lnTo>
                  <a:lnTo>
                    <a:pt x="2720" y="2665"/>
                  </a:lnTo>
                  <a:lnTo>
                    <a:pt x="2727" y="2672"/>
                  </a:lnTo>
                  <a:lnTo>
                    <a:pt x="2727" y="2699"/>
                  </a:lnTo>
                  <a:lnTo>
                    <a:pt x="2692" y="2699"/>
                  </a:lnTo>
                  <a:lnTo>
                    <a:pt x="2706" y="2769"/>
                  </a:lnTo>
                  <a:lnTo>
                    <a:pt x="2685" y="2811"/>
                  </a:lnTo>
                  <a:lnTo>
                    <a:pt x="2713" y="2811"/>
                  </a:lnTo>
                  <a:lnTo>
                    <a:pt x="2713" y="2894"/>
                  </a:lnTo>
                  <a:lnTo>
                    <a:pt x="2692" y="2929"/>
                  </a:lnTo>
                  <a:lnTo>
                    <a:pt x="2644" y="3006"/>
                  </a:lnTo>
                  <a:lnTo>
                    <a:pt x="2630" y="3026"/>
                  </a:lnTo>
                  <a:lnTo>
                    <a:pt x="2623" y="3033"/>
                  </a:lnTo>
                  <a:lnTo>
                    <a:pt x="2616" y="3040"/>
                  </a:lnTo>
                  <a:lnTo>
                    <a:pt x="2630" y="3061"/>
                  </a:lnTo>
                  <a:lnTo>
                    <a:pt x="2650" y="3061"/>
                  </a:lnTo>
                  <a:lnTo>
                    <a:pt x="2623" y="3103"/>
                  </a:lnTo>
                  <a:lnTo>
                    <a:pt x="2630" y="3096"/>
                  </a:lnTo>
                  <a:lnTo>
                    <a:pt x="2630" y="3124"/>
                  </a:lnTo>
                  <a:lnTo>
                    <a:pt x="2650" y="3124"/>
                  </a:lnTo>
                  <a:lnTo>
                    <a:pt x="2657" y="3158"/>
                  </a:lnTo>
                  <a:lnTo>
                    <a:pt x="2623" y="3158"/>
                  </a:lnTo>
                  <a:lnTo>
                    <a:pt x="2623" y="3186"/>
                  </a:lnTo>
                  <a:lnTo>
                    <a:pt x="2650" y="3193"/>
                  </a:lnTo>
                  <a:lnTo>
                    <a:pt x="2644" y="3221"/>
                  </a:lnTo>
                  <a:lnTo>
                    <a:pt x="2657" y="3228"/>
                  </a:lnTo>
                  <a:lnTo>
                    <a:pt x="2657" y="3263"/>
                  </a:lnTo>
                  <a:lnTo>
                    <a:pt x="2713" y="3270"/>
                  </a:lnTo>
                  <a:lnTo>
                    <a:pt x="2720" y="3263"/>
                  </a:lnTo>
                  <a:lnTo>
                    <a:pt x="2706" y="3221"/>
                  </a:lnTo>
                  <a:lnTo>
                    <a:pt x="2720" y="3228"/>
                  </a:lnTo>
                  <a:lnTo>
                    <a:pt x="2727" y="3186"/>
                  </a:lnTo>
                  <a:lnTo>
                    <a:pt x="2748" y="3193"/>
                  </a:lnTo>
                  <a:lnTo>
                    <a:pt x="2741" y="3235"/>
                  </a:lnTo>
                  <a:lnTo>
                    <a:pt x="2748" y="3172"/>
                  </a:lnTo>
                  <a:lnTo>
                    <a:pt x="2790" y="3186"/>
                  </a:lnTo>
                  <a:lnTo>
                    <a:pt x="2762" y="3186"/>
                  </a:lnTo>
                  <a:lnTo>
                    <a:pt x="2783" y="3284"/>
                  </a:lnTo>
                  <a:lnTo>
                    <a:pt x="2824" y="3318"/>
                  </a:lnTo>
                  <a:lnTo>
                    <a:pt x="2811" y="3423"/>
                  </a:lnTo>
                  <a:lnTo>
                    <a:pt x="2817" y="3485"/>
                  </a:lnTo>
                  <a:lnTo>
                    <a:pt x="2873" y="3541"/>
                  </a:lnTo>
                  <a:lnTo>
                    <a:pt x="2950" y="3590"/>
                  </a:lnTo>
                  <a:lnTo>
                    <a:pt x="2971" y="3611"/>
                  </a:lnTo>
                  <a:lnTo>
                    <a:pt x="2957" y="3611"/>
                  </a:lnTo>
                  <a:lnTo>
                    <a:pt x="2991" y="3645"/>
                  </a:lnTo>
                  <a:lnTo>
                    <a:pt x="2991" y="3631"/>
                  </a:lnTo>
                  <a:lnTo>
                    <a:pt x="2984" y="3611"/>
                  </a:lnTo>
                  <a:lnTo>
                    <a:pt x="3068" y="3722"/>
                  </a:lnTo>
                  <a:lnTo>
                    <a:pt x="3075" y="3708"/>
                  </a:lnTo>
                  <a:lnTo>
                    <a:pt x="3054" y="3694"/>
                  </a:lnTo>
                  <a:lnTo>
                    <a:pt x="3130" y="3708"/>
                  </a:lnTo>
                  <a:lnTo>
                    <a:pt x="3138" y="3722"/>
                  </a:lnTo>
                  <a:lnTo>
                    <a:pt x="3165" y="3750"/>
                  </a:lnTo>
                  <a:lnTo>
                    <a:pt x="3165" y="3778"/>
                  </a:lnTo>
                  <a:lnTo>
                    <a:pt x="3138" y="3792"/>
                  </a:lnTo>
                  <a:lnTo>
                    <a:pt x="3138" y="3812"/>
                  </a:lnTo>
                  <a:lnTo>
                    <a:pt x="3144" y="3812"/>
                  </a:lnTo>
                  <a:lnTo>
                    <a:pt x="3103" y="3875"/>
                  </a:lnTo>
                  <a:lnTo>
                    <a:pt x="3103" y="3854"/>
                  </a:lnTo>
                  <a:lnTo>
                    <a:pt x="3089" y="3826"/>
                  </a:lnTo>
                  <a:lnTo>
                    <a:pt x="3089" y="3882"/>
                  </a:lnTo>
                  <a:lnTo>
                    <a:pt x="3089" y="3861"/>
                  </a:lnTo>
                  <a:lnTo>
                    <a:pt x="3103" y="3903"/>
                  </a:lnTo>
                  <a:lnTo>
                    <a:pt x="3089" y="3903"/>
                  </a:lnTo>
                  <a:lnTo>
                    <a:pt x="3103" y="3917"/>
                  </a:lnTo>
                  <a:lnTo>
                    <a:pt x="3054" y="3993"/>
                  </a:lnTo>
                  <a:lnTo>
                    <a:pt x="3054" y="4007"/>
                  </a:lnTo>
                  <a:lnTo>
                    <a:pt x="3068" y="4007"/>
                  </a:lnTo>
                  <a:lnTo>
                    <a:pt x="3012" y="4070"/>
                  </a:lnTo>
                  <a:lnTo>
                    <a:pt x="2991" y="4035"/>
                  </a:lnTo>
                  <a:lnTo>
                    <a:pt x="2977" y="4014"/>
                  </a:lnTo>
                  <a:lnTo>
                    <a:pt x="3005" y="3952"/>
                  </a:lnTo>
                  <a:lnTo>
                    <a:pt x="2991" y="3910"/>
                  </a:lnTo>
                  <a:lnTo>
                    <a:pt x="2957" y="3910"/>
                  </a:lnTo>
                  <a:lnTo>
                    <a:pt x="2950" y="3917"/>
                  </a:lnTo>
                  <a:lnTo>
                    <a:pt x="2915" y="3979"/>
                  </a:lnTo>
                  <a:lnTo>
                    <a:pt x="2936" y="3993"/>
                  </a:lnTo>
                  <a:lnTo>
                    <a:pt x="2936" y="3986"/>
                  </a:lnTo>
                  <a:lnTo>
                    <a:pt x="2971" y="4035"/>
                  </a:lnTo>
                  <a:lnTo>
                    <a:pt x="2922" y="4042"/>
                  </a:lnTo>
                  <a:lnTo>
                    <a:pt x="2936" y="4070"/>
                  </a:lnTo>
                  <a:lnTo>
                    <a:pt x="2957" y="4070"/>
                  </a:lnTo>
                  <a:lnTo>
                    <a:pt x="2977" y="4084"/>
                  </a:lnTo>
                  <a:lnTo>
                    <a:pt x="2957" y="4112"/>
                  </a:lnTo>
                  <a:lnTo>
                    <a:pt x="2950" y="4119"/>
                  </a:lnTo>
                  <a:lnTo>
                    <a:pt x="2922" y="4139"/>
                  </a:lnTo>
                  <a:lnTo>
                    <a:pt x="2845" y="4070"/>
                  </a:lnTo>
                  <a:lnTo>
                    <a:pt x="2838" y="4007"/>
                  </a:lnTo>
                  <a:lnTo>
                    <a:pt x="2762" y="3993"/>
                  </a:lnTo>
                  <a:lnTo>
                    <a:pt x="2741" y="3958"/>
                  </a:lnTo>
                  <a:lnTo>
                    <a:pt x="2748" y="3917"/>
                  </a:lnTo>
                  <a:lnTo>
                    <a:pt x="2741" y="3882"/>
                  </a:lnTo>
                  <a:lnTo>
                    <a:pt x="2755" y="3840"/>
                  </a:lnTo>
                  <a:lnTo>
                    <a:pt x="2727" y="3806"/>
                  </a:lnTo>
                  <a:lnTo>
                    <a:pt x="2706" y="3819"/>
                  </a:lnTo>
                  <a:lnTo>
                    <a:pt x="2706" y="3806"/>
                  </a:lnTo>
                  <a:lnTo>
                    <a:pt x="2692" y="3812"/>
                  </a:lnTo>
                  <a:lnTo>
                    <a:pt x="2678" y="3819"/>
                  </a:lnTo>
                  <a:lnTo>
                    <a:pt x="2650" y="3847"/>
                  </a:lnTo>
                  <a:lnTo>
                    <a:pt x="2588" y="3847"/>
                  </a:lnTo>
                  <a:lnTo>
                    <a:pt x="2553" y="3812"/>
                  </a:lnTo>
                  <a:lnTo>
                    <a:pt x="2532" y="3826"/>
                  </a:lnTo>
                  <a:lnTo>
                    <a:pt x="2511" y="3840"/>
                  </a:lnTo>
                  <a:lnTo>
                    <a:pt x="2463" y="3806"/>
                  </a:lnTo>
                  <a:lnTo>
                    <a:pt x="2463" y="3778"/>
                  </a:lnTo>
                  <a:lnTo>
                    <a:pt x="2435" y="3771"/>
                  </a:lnTo>
                  <a:lnTo>
                    <a:pt x="2435" y="3743"/>
                  </a:lnTo>
                  <a:lnTo>
                    <a:pt x="2414" y="3750"/>
                  </a:lnTo>
                  <a:lnTo>
                    <a:pt x="2400" y="3743"/>
                  </a:lnTo>
                  <a:lnTo>
                    <a:pt x="2379" y="3750"/>
                  </a:lnTo>
                  <a:lnTo>
                    <a:pt x="2358" y="3729"/>
                  </a:lnTo>
                  <a:lnTo>
                    <a:pt x="2296" y="3729"/>
                  </a:lnTo>
                  <a:lnTo>
                    <a:pt x="2254" y="3715"/>
                  </a:lnTo>
                  <a:lnTo>
                    <a:pt x="2219" y="3708"/>
                  </a:lnTo>
                  <a:lnTo>
                    <a:pt x="2156" y="3729"/>
                  </a:lnTo>
                  <a:lnTo>
                    <a:pt x="2024" y="3743"/>
                  </a:lnTo>
                  <a:lnTo>
                    <a:pt x="2004" y="3743"/>
                  </a:lnTo>
                  <a:lnTo>
                    <a:pt x="1941" y="3729"/>
                  </a:lnTo>
                  <a:lnTo>
                    <a:pt x="1899" y="3771"/>
                  </a:lnTo>
                  <a:lnTo>
                    <a:pt x="1857" y="3778"/>
                  </a:lnTo>
                  <a:lnTo>
                    <a:pt x="1843" y="3792"/>
                  </a:lnTo>
                  <a:lnTo>
                    <a:pt x="1843" y="3826"/>
                  </a:lnTo>
                  <a:lnTo>
                    <a:pt x="1823" y="3840"/>
                  </a:lnTo>
                  <a:lnTo>
                    <a:pt x="1704" y="3882"/>
                  </a:lnTo>
                  <a:lnTo>
                    <a:pt x="1663" y="3917"/>
                  </a:lnTo>
                  <a:lnTo>
                    <a:pt x="1600" y="3917"/>
                  </a:lnTo>
                  <a:lnTo>
                    <a:pt x="1593" y="3875"/>
                  </a:lnTo>
                  <a:lnTo>
                    <a:pt x="1531" y="3840"/>
                  </a:lnTo>
                  <a:lnTo>
                    <a:pt x="1496" y="3819"/>
                  </a:lnTo>
                  <a:lnTo>
                    <a:pt x="1398" y="3819"/>
                  </a:lnTo>
                  <a:lnTo>
                    <a:pt x="1384" y="3819"/>
                  </a:lnTo>
                  <a:lnTo>
                    <a:pt x="1329" y="3840"/>
                  </a:lnTo>
                  <a:lnTo>
                    <a:pt x="1329" y="3792"/>
                  </a:lnTo>
                  <a:lnTo>
                    <a:pt x="1336" y="3778"/>
                  </a:lnTo>
                  <a:lnTo>
                    <a:pt x="1308" y="3750"/>
                  </a:lnTo>
                  <a:lnTo>
                    <a:pt x="1266" y="3743"/>
                  </a:lnTo>
                  <a:lnTo>
                    <a:pt x="1169" y="3687"/>
                  </a:lnTo>
                  <a:lnTo>
                    <a:pt x="1120" y="3652"/>
                  </a:lnTo>
                  <a:lnTo>
                    <a:pt x="1092" y="3652"/>
                  </a:lnTo>
                  <a:lnTo>
                    <a:pt x="1057" y="3618"/>
                  </a:lnTo>
                  <a:lnTo>
                    <a:pt x="1071" y="3590"/>
                  </a:lnTo>
                  <a:lnTo>
                    <a:pt x="1071" y="3562"/>
                  </a:lnTo>
                  <a:lnTo>
                    <a:pt x="1037" y="3583"/>
                  </a:lnTo>
                  <a:lnTo>
                    <a:pt x="1009" y="3583"/>
                  </a:lnTo>
                  <a:lnTo>
                    <a:pt x="1002" y="3576"/>
                  </a:lnTo>
                  <a:lnTo>
                    <a:pt x="960" y="3555"/>
                  </a:lnTo>
                  <a:lnTo>
                    <a:pt x="918" y="3555"/>
                  </a:lnTo>
                  <a:lnTo>
                    <a:pt x="911" y="3548"/>
                  </a:lnTo>
                  <a:lnTo>
                    <a:pt x="925" y="3499"/>
                  </a:lnTo>
                  <a:lnTo>
                    <a:pt x="918" y="3479"/>
                  </a:lnTo>
                  <a:lnTo>
                    <a:pt x="960" y="3444"/>
                  </a:lnTo>
                  <a:lnTo>
                    <a:pt x="953" y="3444"/>
                  </a:lnTo>
                  <a:lnTo>
                    <a:pt x="863" y="3402"/>
                  </a:lnTo>
                  <a:lnTo>
                    <a:pt x="856" y="3416"/>
                  </a:lnTo>
                  <a:lnTo>
                    <a:pt x="842" y="3458"/>
                  </a:lnTo>
                  <a:lnTo>
                    <a:pt x="793" y="3430"/>
                  </a:lnTo>
                  <a:lnTo>
                    <a:pt x="786" y="3479"/>
                  </a:lnTo>
                  <a:lnTo>
                    <a:pt x="751" y="3465"/>
                  </a:lnTo>
                  <a:lnTo>
                    <a:pt x="710" y="3444"/>
                  </a:lnTo>
                  <a:lnTo>
                    <a:pt x="682" y="3416"/>
                  </a:lnTo>
                  <a:lnTo>
                    <a:pt x="696" y="3388"/>
                  </a:lnTo>
                  <a:lnTo>
                    <a:pt x="710" y="3353"/>
                  </a:lnTo>
                  <a:lnTo>
                    <a:pt x="689" y="3353"/>
                  </a:lnTo>
                  <a:lnTo>
                    <a:pt x="682" y="3346"/>
                  </a:lnTo>
                  <a:lnTo>
                    <a:pt x="647" y="3353"/>
                  </a:lnTo>
                  <a:lnTo>
                    <a:pt x="619" y="3346"/>
                  </a:lnTo>
                  <a:lnTo>
                    <a:pt x="626" y="3270"/>
                  </a:lnTo>
                  <a:lnTo>
                    <a:pt x="591" y="3249"/>
                  </a:lnTo>
                  <a:lnTo>
                    <a:pt x="543" y="3228"/>
                  </a:lnTo>
                  <a:lnTo>
                    <a:pt x="522" y="3214"/>
                  </a:lnTo>
                  <a:lnTo>
                    <a:pt x="522" y="3172"/>
                  </a:lnTo>
                  <a:lnTo>
                    <a:pt x="466" y="3166"/>
                  </a:lnTo>
                  <a:lnTo>
                    <a:pt x="459" y="3138"/>
                  </a:lnTo>
                  <a:lnTo>
                    <a:pt x="445" y="3138"/>
                  </a:lnTo>
                  <a:lnTo>
                    <a:pt x="424" y="3138"/>
                  </a:lnTo>
                  <a:lnTo>
                    <a:pt x="369" y="3124"/>
                  </a:lnTo>
                  <a:lnTo>
                    <a:pt x="362" y="3089"/>
                  </a:lnTo>
                  <a:lnTo>
                    <a:pt x="355" y="3082"/>
                  </a:lnTo>
                  <a:lnTo>
                    <a:pt x="264" y="2991"/>
                  </a:lnTo>
                  <a:lnTo>
                    <a:pt x="216" y="3040"/>
                  </a:lnTo>
                  <a:lnTo>
                    <a:pt x="195" y="3054"/>
                  </a:lnTo>
                  <a:lnTo>
                    <a:pt x="174" y="3040"/>
                  </a:lnTo>
                  <a:lnTo>
                    <a:pt x="188" y="2991"/>
                  </a:lnTo>
                  <a:lnTo>
                    <a:pt x="139" y="2991"/>
                  </a:lnTo>
                  <a:lnTo>
                    <a:pt x="153" y="2943"/>
                  </a:lnTo>
                  <a:lnTo>
                    <a:pt x="104" y="2936"/>
                  </a:lnTo>
                  <a:lnTo>
                    <a:pt x="104" y="2908"/>
                  </a:lnTo>
                  <a:lnTo>
                    <a:pt x="153" y="2873"/>
                  </a:lnTo>
                  <a:lnTo>
                    <a:pt x="132" y="2852"/>
                  </a:lnTo>
                  <a:lnTo>
                    <a:pt x="167" y="2804"/>
                  </a:lnTo>
                  <a:lnTo>
                    <a:pt x="160" y="2804"/>
                  </a:lnTo>
                  <a:lnTo>
                    <a:pt x="153" y="2769"/>
                  </a:lnTo>
                  <a:lnTo>
                    <a:pt x="77" y="2755"/>
                  </a:lnTo>
                  <a:lnTo>
                    <a:pt x="63" y="2769"/>
                  </a:lnTo>
                  <a:lnTo>
                    <a:pt x="42" y="2769"/>
                  </a:lnTo>
                  <a:lnTo>
                    <a:pt x="56" y="2713"/>
                  </a:lnTo>
                  <a:lnTo>
                    <a:pt x="7" y="2727"/>
                  </a:lnTo>
                  <a:lnTo>
                    <a:pt x="0" y="2706"/>
                  </a:lnTo>
                  <a:lnTo>
                    <a:pt x="35" y="2706"/>
                  </a:lnTo>
                  <a:lnTo>
                    <a:pt x="35" y="2630"/>
                  </a:lnTo>
                  <a:lnTo>
                    <a:pt x="28" y="2560"/>
                  </a:lnTo>
                  <a:lnTo>
                    <a:pt x="28" y="2526"/>
                  </a:lnTo>
                  <a:lnTo>
                    <a:pt x="21" y="2449"/>
                  </a:lnTo>
                  <a:lnTo>
                    <a:pt x="21" y="2414"/>
                  </a:lnTo>
                  <a:lnTo>
                    <a:pt x="7" y="2351"/>
                  </a:lnTo>
                  <a:lnTo>
                    <a:pt x="118" y="2233"/>
                  </a:lnTo>
                  <a:lnTo>
                    <a:pt x="188" y="2136"/>
                  </a:lnTo>
                  <a:lnTo>
                    <a:pt x="236" y="2053"/>
                  </a:lnTo>
                  <a:lnTo>
                    <a:pt x="313" y="1948"/>
                  </a:lnTo>
                  <a:lnTo>
                    <a:pt x="369" y="1858"/>
                  </a:lnTo>
                  <a:lnTo>
                    <a:pt x="445" y="1906"/>
                  </a:lnTo>
                  <a:lnTo>
                    <a:pt x="431" y="1913"/>
                  </a:lnTo>
                  <a:lnTo>
                    <a:pt x="424" y="1941"/>
                  </a:lnTo>
                  <a:lnTo>
                    <a:pt x="445" y="1976"/>
                  </a:lnTo>
                  <a:lnTo>
                    <a:pt x="403" y="2025"/>
                  </a:lnTo>
                  <a:lnTo>
                    <a:pt x="369" y="2108"/>
                  </a:lnTo>
                  <a:lnTo>
                    <a:pt x="424" y="2108"/>
                  </a:lnTo>
                  <a:lnTo>
                    <a:pt x="501" y="2143"/>
                  </a:lnTo>
                  <a:lnTo>
                    <a:pt x="487" y="2171"/>
                  </a:lnTo>
                  <a:lnTo>
                    <a:pt x="529" y="2205"/>
                  </a:lnTo>
                  <a:lnTo>
                    <a:pt x="557" y="2178"/>
                  </a:lnTo>
                  <a:lnTo>
                    <a:pt x="563" y="2178"/>
                  </a:lnTo>
                  <a:lnTo>
                    <a:pt x="584" y="2150"/>
                  </a:lnTo>
                  <a:lnTo>
                    <a:pt x="578" y="2185"/>
                  </a:lnTo>
                  <a:lnTo>
                    <a:pt x="626" y="2143"/>
                  </a:lnTo>
                  <a:lnTo>
                    <a:pt x="626" y="2136"/>
                  </a:lnTo>
                  <a:lnTo>
                    <a:pt x="654" y="2108"/>
                  </a:lnTo>
                  <a:lnTo>
                    <a:pt x="654" y="2136"/>
                  </a:lnTo>
                  <a:lnTo>
                    <a:pt x="696" y="2136"/>
                  </a:lnTo>
                  <a:lnTo>
                    <a:pt x="724" y="2108"/>
                  </a:lnTo>
                  <a:lnTo>
                    <a:pt x="786" y="2164"/>
                  </a:lnTo>
                  <a:lnTo>
                    <a:pt x="807" y="2164"/>
                  </a:lnTo>
                  <a:lnTo>
                    <a:pt x="828" y="2164"/>
                  </a:lnTo>
                  <a:lnTo>
                    <a:pt x="856" y="2150"/>
                  </a:lnTo>
                  <a:lnTo>
                    <a:pt x="863" y="2115"/>
                  </a:lnTo>
                  <a:lnTo>
                    <a:pt x="911" y="2080"/>
                  </a:lnTo>
                  <a:lnTo>
                    <a:pt x="918" y="1983"/>
                  </a:lnTo>
                  <a:lnTo>
                    <a:pt x="918" y="1955"/>
                  </a:lnTo>
                  <a:lnTo>
                    <a:pt x="960" y="1969"/>
                  </a:lnTo>
                  <a:lnTo>
                    <a:pt x="953" y="1941"/>
                  </a:lnTo>
                  <a:lnTo>
                    <a:pt x="946" y="1892"/>
                  </a:lnTo>
                  <a:lnTo>
                    <a:pt x="953" y="1878"/>
                  </a:lnTo>
                  <a:lnTo>
                    <a:pt x="988" y="1858"/>
                  </a:lnTo>
                  <a:lnTo>
                    <a:pt x="988" y="1823"/>
                  </a:lnTo>
                  <a:lnTo>
                    <a:pt x="1023" y="1788"/>
                  </a:lnTo>
                  <a:lnTo>
                    <a:pt x="1023" y="1760"/>
                  </a:lnTo>
                  <a:lnTo>
                    <a:pt x="1016" y="1753"/>
                  </a:lnTo>
                  <a:lnTo>
                    <a:pt x="1043" y="1739"/>
                  </a:lnTo>
                  <a:lnTo>
                    <a:pt x="1043" y="1711"/>
                  </a:lnTo>
                  <a:lnTo>
                    <a:pt x="1057" y="1677"/>
                  </a:lnTo>
                  <a:lnTo>
                    <a:pt x="1051" y="1663"/>
                  </a:lnTo>
                  <a:lnTo>
                    <a:pt x="1071" y="1677"/>
                  </a:lnTo>
                  <a:lnTo>
                    <a:pt x="1120" y="1663"/>
                  </a:lnTo>
                  <a:lnTo>
                    <a:pt x="1120" y="1628"/>
                  </a:lnTo>
                  <a:lnTo>
                    <a:pt x="1134" y="1649"/>
                  </a:lnTo>
                  <a:lnTo>
                    <a:pt x="1141" y="1642"/>
                  </a:lnTo>
                  <a:lnTo>
                    <a:pt x="1169" y="1677"/>
                  </a:lnTo>
                  <a:lnTo>
                    <a:pt x="1190" y="1684"/>
                  </a:lnTo>
                  <a:lnTo>
                    <a:pt x="1203" y="1684"/>
                  </a:lnTo>
                  <a:lnTo>
                    <a:pt x="1203" y="1656"/>
                  </a:lnTo>
                  <a:lnTo>
                    <a:pt x="1218" y="1649"/>
                  </a:lnTo>
                  <a:lnTo>
                    <a:pt x="1218" y="1614"/>
                  </a:lnTo>
                  <a:lnTo>
                    <a:pt x="1266" y="1607"/>
                  </a:lnTo>
                  <a:lnTo>
                    <a:pt x="1266" y="1593"/>
                  </a:lnTo>
                  <a:lnTo>
                    <a:pt x="1245" y="1524"/>
                  </a:lnTo>
                  <a:lnTo>
                    <a:pt x="1370" y="1531"/>
                  </a:lnTo>
                  <a:lnTo>
                    <a:pt x="1412" y="1489"/>
                  </a:lnTo>
                  <a:lnTo>
                    <a:pt x="1440" y="1475"/>
                  </a:lnTo>
                  <a:lnTo>
                    <a:pt x="1468" y="1461"/>
                  </a:lnTo>
                  <a:lnTo>
                    <a:pt x="1531" y="1461"/>
                  </a:lnTo>
                  <a:lnTo>
                    <a:pt x="1579" y="1475"/>
                  </a:lnTo>
                  <a:lnTo>
                    <a:pt x="1593" y="1559"/>
                  </a:lnTo>
                  <a:lnTo>
                    <a:pt x="1663" y="1559"/>
                  </a:lnTo>
                  <a:lnTo>
                    <a:pt x="1663" y="1579"/>
                  </a:lnTo>
                  <a:lnTo>
                    <a:pt x="1760" y="1559"/>
                  </a:lnTo>
                  <a:lnTo>
                    <a:pt x="1746" y="1524"/>
                  </a:lnTo>
                  <a:lnTo>
                    <a:pt x="1760" y="1517"/>
                  </a:lnTo>
                  <a:lnTo>
                    <a:pt x="1732" y="1454"/>
                  </a:lnTo>
                  <a:lnTo>
                    <a:pt x="1746" y="1426"/>
                  </a:lnTo>
                  <a:lnTo>
                    <a:pt x="1725" y="1413"/>
                  </a:lnTo>
                  <a:lnTo>
                    <a:pt x="1767" y="1392"/>
                  </a:lnTo>
                  <a:lnTo>
                    <a:pt x="1795" y="1392"/>
                  </a:lnTo>
                  <a:lnTo>
                    <a:pt x="1774" y="1357"/>
                  </a:lnTo>
                  <a:lnTo>
                    <a:pt x="1746" y="1294"/>
                  </a:lnTo>
                  <a:lnTo>
                    <a:pt x="1774" y="1287"/>
                  </a:lnTo>
                  <a:lnTo>
                    <a:pt x="1843" y="1259"/>
                  </a:lnTo>
                  <a:lnTo>
                    <a:pt x="1864" y="1259"/>
                  </a:lnTo>
                  <a:lnTo>
                    <a:pt x="1885" y="1287"/>
                  </a:lnTo>
                  <a:lnTo>
                    <a:pt x="1899" y="1259"/>
                  </a:lnTo>
                  <a:lnTo>
                    <a:pt x="1969" y="1259"/>
                  </a:lnTo>
                  <a:lnTo>
                    <a:pt x="1990" y="1252"/>
                  </a:lnTo>
                  <a:lnTo>
                    <a:pt x="2017" y="1252"/>
                  </a:lnTo>
                  <a:lnTo>
                    <a:pt x="2094" y="1225"/>
                  </a:lnTo>
                  <a:lnTo>
                    <a:pt x="2122" y="1197"/>
                  </a:lnTo>
                  <a:lnTo>
                    <a:pt x="2115" y="1190"/>
                  </a:lnTo>
                  <a:lnTo>
                    <a:pt x="2136" y="1155"/>
                  </a:lnTo>
                  <a:lnTo>
                    <a:pt x="2156" y="1113"/>
                  </a:lnTo>
                  <a:lnTo>
                    <a:pt x="2191" y="1120"/>
                  </a:lnTo>
                  <a:lnTo>
                    <a:pt x="2205" y="1065"/>
                  </a:lnTo>
                  <a:lnTo>
                    <a:pt x="2184" y="1058"/>
                  </a:lnTo>
                  <a:lnTo>
                    <a:pt x="2129" y="1002"/>
                  </a:lnTo>
                  <a:lnTo>
                    <a:pt x="2156" y="939"/>
                  </a:lnTo>
                  <a:lnTo>
                    <a:pt x="2136" y="939"/>
                  </a:lnTo>
                  <a:lnTo>
                    <a:pt x="2101" y="939"/>
                  </a:lnTo>
                  <a:lnTo>
                    <a:pt x="2087" y="884"/>
                  </a:lnTo>
                  <a:lnTo>
                    <a:pt x="2052" y="898"/>
                  </a:lnTo>
                  <a:lnTo>
                    <a:pt x="2004" y="898"/>
                  </a:lnTo>
                  <a:lnTo>
                    <a:pt x="1997" y="870"/>
                  </a:lnTo>
                  <a:lnTo>
                    <a:pt x="2017" y="821"/>
                  </a:lnTo>
                  <a:lnTo>
                    <a:pt x="1997" y="793"/>
                  </a:lnTo>
                  <a:lnTo>
                    <a:pt x="1941" y="745"/>
                  </a:lnTo>
                  <a:lnTo>
                    <a:pt x="1899" y="703"/>
                  </a:lnTo>
                  <a:lnTo>
                    <a:pt x="1941" y="689"/>
                  </a:lnTo>
                  <a:lnTo>
                    <a:pt x="1969" y="668"/>
                  </a:lnTo>
                  <a:lnTo>
                    <a:pt x="1976" y="661"/>
                  </a:lnTo>
                  <a:lnTo>
                    <a:pt x="1997" y="675"/>
                  </a:lnTo>
                  <a:lnTo>
                    <a:pt x="2017" y="592"/>
                  </a:lnTo>
                  <a:lnTo>
                    <a:pt x="2004" y="578"/>
                  </a:lnTo>
                  <a:lnTo>
                    <a:pt x="2024" y="543"/>
                  </a:lnTo>
                  <a:lnTo>
                    <a:pt x="2066" y="515"/>
                  </a:lnTo>
                  <a:lnTo>
                    <a:pt x="2087" y="480"/>
                  </a:lnTo>
                  <a:lnTo>
                    <a:pt x="2031" y="459"/>
                  </a:lnTo>
                  <a:lnTo>
                    <a:pt x="1962" y="446"/>
                  </a:lnTo>
                  <a:lnTo>
                    <a:pt x="1969" y="397"/>
                  </a:lnTo>
                  <a:lnTo>
                    <a:pt x="1990" y="376"/>
                  </a:lnTo>
                  <a:lnTo>
                    <a:pt x="2136" y="327"/>
                  </a:lnTo>
                  <a:lnTo>
                    <a:pt x="2184" y="327"/>
                  </a:lnTo>
                  <a:lnTo>
                    <a:pt x="2205" y="300"/>
                  </a:lnTo>
                  <a:lnTo>
                    <a:pt x="2254" y="300"/>
                  </a:lnTo>
                  <a:lnTo>
                    <a:pt x="2261" y="327"/>
                  </a:lnTo>
                  <a:lnTo>
                    <a:pt x="2296" y="285"/>
                  </a:lnTo>
                  <a:lnTo>
                    <a:pt x="2351" y="181"/>
                  </a:lnTo>
                  <a:lnTo>
                    <a:pt x="2351" y="153"/>
                  </a:lnTo>
                  <a:lnTo>
                    <a:pt x="2379" y="105"/>
                  </a:lnTo>
                  <a:lnTo>
                    <a:pt x="2393" y="84"/>
                  </a:lnTo>
                  <a:lnTo>
                    <a:pt x="2386" y="42"/>
                  </a:lnTo>
                  <a:lnTo>
                    <a:pt x="2386" y="14"/>
                  </a:lnTo>
                  <a:lnTo>
                    <a:pt x="2498" y="98"/>
                  </a:lnTo>
                  <a:lnTo>
                    <a:pt x="2511" y="105"/>
                  </a:lnTo>
                  <a:lnTo>
                    <a:pt x="2553" y="105"/>
                  </a:lnTo>
                  <a:lnTo>
                    <a:pt x="2581" y="133"/>
                  </a:lnTo>
                  <a:lnTo>
                    <a:pt x="2595" y="153"/>
                  </a:lnTo>
                  <a:lnTo>
                    <a:pt x="2588" y="167"/>
                  </a:lnTo>
                  <a:lnTo>
                    <a:pt x="2588" y="195"/>
                  </a:lnTo>
                  <a:lnTo>
                    <a:pt x="2644" y="146"/>
                  </a:lnTo>
                  <a:lnTo>
                    <a:pt x="2664" y="139"/>
                  </a:lnTo>
                  <a:lnTo>
                    <a:pt x="2685" y="119"/>
                  </a:lnTo>
                  <a:lnTo>
                    <a:pt x="2762" y="133"/>
                  </a:lnTo>
                  <a:lnTo>
                    <a:pt x="2790" y="112"/>
                  </a:lnTo>
                  <a:lnTo>
                    <a:pt x="2838" y="112"/>
                  </a:lnTo>
                  <a:lnTo>
                    <a:pt x="2873" y="133"/>
                  </a:lnTo>
                  <a:lnTo>
                    <a:pt x="2915" y="112"/>
                  </a:lnTo>
                  <a:lnTo>
                    <a:pt x="2894" y="77"/>
                  </a:lnTo>
                  <a:lnTo>
                    <a:pt x="2950" y="70"/>
                  </a:lnTo>
                  <a:lnTo>
                    <a:pt x="3012" y="14"/>
                  </a:lnTo>
                  <a:lnTo>
                    <a:pt x="3068" y="0"/>
                  </a:lnTo>
                  <a:lnTo>
                    <a:pt x="3144" y="14"/>
                  </a:lnTo>
                  <a:lnTo>
                    <a:pt x="3172" y="42"/>
                  </a:lnTo>
                  <a:lnTo>
                    <a:pt x="3214" y="56"/>
                  </a:lnTo>
                  <a:lnTo>
                    <a:pt x="3220" y="49"/>
                  </a:lnTo>
                  <a:lnTo>
                    <a:pt x="3310" y="49"/>
                  </a:lnTo>
                  <a:lnTo>
                    <a:pt x="3345" y="56"/>
                  </a:lnTo>
                  <a:lnTo>
                    <a:pt x="3366" y="49"/>
                  </a:lnTo>
                  <a:lnTo>
                    <a:pt x="3450" y="70"/>
                  </a:lnTo>
                  <a:lnTo>
                    <a:pt x="3477" y="98"/>
                  </a:lnTo>
                  <a:lnTo>
                    <a:pt x="3470" y="112"/>
                  </a:lnTo>
                  <a:lnTo>
                    <a:pt x="3477" y="167"/>
                  </a:lnTo>
                  <a:lnTo>
                    <a:pt x="3498" y="202"/>
                  </a:lnTo>
                  <a:lnTo>
                    <a:pt x="3477" y="272"/>
                  </a:lnTo>
                  <a:lnTo>
                    <a:pt x="3505" y="300"/>
                  </a:lnTo>
                  <a:lnTo>
                    <a:pt x="3477" y="306"/>
                  </a:lnTo>
                  <a:lnTo>
                    <a:pt x="3450" y="300"/>
                  </a:lnTo>
                  <a:lnTo>
                    <a:pt x="3394" y="334"/>
                  </a:lnTo>
                  <a:lnTo>
                    <a:pt x="3310" y="369"/>
                  </a:lnTo>
                  <a:lnTo>
                    <a:pt x="3303" y="397"/>
                  </a:lnTo>
                  <a:lnTo>
                    <a:pt x="3345" y="432"/>
                  </a:lnTo>
                  <a:lnTo>
                    <a:pt x="3359" y="473"/>
                  </a:lnTo>
                  <a:lnTo>
                    <a:pt x="3296" y="446"/>
                  </a:lnTo>
                  <a:lnTo>
                    <a:pt x="3269" y="473"/>
                  </a:lnTo>
                  <a:lnTo>
                    <a:pt x="3214" y="446"/>
                  </a:lnTo>
                  <a:lnTo>
                    <a:pt x="3172" y="480"/>
                  </a:lnTo>
                  <a:lnTo>
                    <a:pt x="3151" y="473"/>
                  </a:lnTo>
                  <a:lnTo>
                    <a:pt x="3144" y="494"/>
                  </a:lnTo>
                  <a:lnTo>
                    <a:pt x="3130" y="508"/>
                  </a:lnTo>
                  <a:lnTo>
                    <a:pt x="3089" y="557"/>
                  </a:lnTo>
                  <a:lnTo>
                    <a:pt x="3089" y="578"/>
                  </a:lnTo>
                  <a:lnTo>
                    <a:pt x="3054" y="626"/>
                  </a:lnTo>
                  <a:lnTo>
                    <a:pt x="3033" y="633"/>
                  </a:lnTo>
                  <a:lnTo>
                    <a:pt x="3040" y="675"/>
                  </a:lnTo>
                  <a:lnTo>
                    <a:pt x="3019" y="668"/>
                  </a:lnTo>
                  <a:lnTo>
                    <a:pt x="3019" y="696"/>
                  </a:lnTo>
                  <a:lnTo>
                    <a:pt x="2957" y="710"/>
                  </a:lnTo>
                  <a:lnTo>
                    <a:pt x="2957" y="765"/>
                  </a:lnTo>
                  <a:lnTo>
                    <a:pt x="2943" y="765"/>
                  </a:lnTo>
                  <a:lnTo>
                    <a:pt x="2894" y="765"/>
                  </a:lnTo>
                  <a:lnTo>
                    <a:pt x="2887" y="773"/>
                  </a:lnTo>
                  <a:lnTo>
                    <a:pt x="2859" y="786"/>
                  </a:lnTo>
                  <a:lnTo>
                    <a:pt x="2852" y="842"/>
                  </a:lnTo>
                  <a:lnTo>
                    <a:pt x="2845" y="856"/>
                  </a:lnTo>
                  <a:lnTo>
                    <a:pt x="2824" y="863"/>
                  </a:lnTo>
                  <a:lnTo>
                    <a:pt x="2804" y="905"/>
                  </a:lnTo>
                  <a:lnTo>
                    <a:pt x="2838" y="967"/>
                  </a:lnTo>
                  <a:lnTo>
                    <a:pt x="2887" y="1002"/>
                  </a:lnTo>
                  <a:lnTo>
                    <a:pt x="2915" y="995"/>
                  </a:lnTo>
                  <a:lnTo>
                    <a:pt x="2936" y="995"/>
                  </a:lnTo>
                  <a:lnTo>
                    <a:pt x="2943" y="995"/>
                  </a:lnTo>
                  <a:lnTo>
                    <a:pt x="2936" y="1030"/>
                  </a:lnTo>
                  <a:lnTo>
                    <a:pt x="3012" y="1037"/>
                  </a:lnTo>
                  <a:lnTo>
                    <a:pt x="3019" y="1113"/>
                  </a:lnTo>
                  <a:lnTo>
                    <a:pt x="3089" y="1169"/>
                  </a:lnTo>
                  <a:lnTo>
                    <a:pt x="3089" y="1197"/>
                  </a:lnTo>
                  <a:lnTo>
                    <a:pt x="3089" y="1204"/>
                  </a:lnTo>
                  <a:lnTo>
                    <a:pt x="3082" y="1246"/>
                  </a:lnTo>
                  <a:lnTo>
                    <a:pt x="3075" y="1252"/>
                  </a:lnTo>
                  <a:lnTo>
                    <a:pt x="3019" y="1294"/>
                  </a:lnTo>
                  <a:lnTo>
                    <a:pt x="3012" y="1301"/>
                  </a:lnTo>
                  <a:lnTo>
                    <a:pt x="2950" y="1357"/>
                  </a:lnTo>
                  <a:lnTo>
                    <a:pt x="2950" y="1364"/>
                  </a:lnTo>
                  <a:lnTo>
                    <a:pt x="2936" y="1399"/>
                  </a:lnTo>
                  <a:lnTo>
                    <a:pt x="2936" y="1413"/>
                  </a:lnTo>
                  <a:lnTo>
                    <a:pt x="2957" y="1447"/>
                  </a:lnTo>
                  <a:lnTo>
                    <a:pt x="2977" y="1524"/>
                  </a:lnTo>
                  <a:lnTo>
                    <a:pt x="2977" y="1607"/>
                  </a:lnTo>
                  <a:lnTo>
                    <a:pt x="3033" y="1614"/>
                  </a:lnTo>
                  <a:lnTo>
                    <a:pt x="3040" y="1628"/>
                  </a:lnTo>
                  <a:lnTo>
                    <a:pt x="3075" y="1656"/>
                  </a:lnTo>
                  <a:lnTo>
                    <a:pt x="3110" y="1663"/>
                  </a:lnTo>
                  <a:lnTo>
                    <a:pt x="3130" y="1705"/>
                  </a:lnTo>
                  <a:lnTo>
                    <a:pt x="3138" y="1705"/>
                  </a:lnTo>
                  <a:lnTo>
                    <a:pt x="3117" y="1719"/>
                  </a:lnTo>
                  <a:lnTo>
                    <a:pt x="3144" y="1746"/>
                  </a:lnTo>
                  <a:lnTo>
                    <a:pt x="3151" y="1788"/>
                  </a:lnTo>
                  <a:lnTo>
                    <a:pt x="3179" y="1795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79" name="Freeform 108">
              <a:extLst>
                <a:ext uri="{FF2B5EF4-FFF2-40B4-BE49-F238E27FC236}">
                  <a16:creationId xmlns:a16="http://schemas.microsoft.com/office/drawing/2014/main" id="{BEC66012-687B-E347-93B1-4ADA298A0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59089" y="2529788"/>
              <a:ext cx="1623750" cy="1458156"/>
            </a:xfrm>
            <a:custGeom>
              <a:avLst/>
              <a:gdLst>
                <a:gd name="T0" fmla="*/ 153 w 3459"/>
                <a:gd name="T1" fmla="*/ 1301 h 3103"/>
                <a:gd name="T2" fmla="*/ 98 w 3459"/>
                <a:gd name="T3" fmla="*/ 981 h 3103"/>
                <a:gd name="T4" fmla="*/ 56 w 3459"/>
                <a:gd name="T5" fmla="*/ 807 h 3103"/>
                <a:gd name="T6" fmla="*/ 63 w 3459"/>
                <a:gd name="T7" fmla="*/ 640 h 3103"/>
                <a:gd name="T8" fmla="*/ 279 w 3459"/>
                <a:gd name="T9" fmla="*/ 542 h 3103"/>
                <a:gd name="T10" fmla="*/ 550 w 3459"/>
                <a:gd name="T11" fmla="*/ 542 h 3103"/>
                <a:gd name="T12" fmla="*/ 661 w 3459"/>
                <a:gd name="T13" fmla="*/ 647 h 3103"/>
                <a:gd name="T14" fmla="*/ 1023 w 3459"/>
                <a:gd name="T15" fmla="*/ 703 h 3103"/>
                <a:gd name="T16" fmla="*/ 1134 w 3459"/>
                <a:gd name="T17" fmla="*/ 515 h 3103"/>
                <a:gd name="T18" fmla="*/ 1266 w 3459"/>
                <a:gd name="T19" fmla="*/ 341 h 3103"/>
                <a:gd name="T20" fmla="*/ 1413 w 3459"/>
                <a:gd name="T21" fmla="*/ 257 h 3103"/>
                <a:gd name="T22" fmla="*/ 1621 w 3459"/>
                <a:gd name="T23" fmla="*/ 223 h 3103"/>
                <a:gd name="T24" fmla="*/ 1788 w 3459"/>
                <a:gd name="T25" fmla="*/ 209 h 3103"/>
                <a:gd name="T26" fmla="*/ 2053 w 3459"/>
                <a:gd name="T27" fmla="*/ 174 h 3103"/>
                <a:gd name="T28" fmla="*/ 2282 w 3459"/>
                <a:gd name="T29" fmla="*/ 243 h 3103"/>
                <a:gd name="T30" fmla="*/ 2463 w 3459"/>
                <a:gd name="T31" fmla="*/ 174 h 3103"/>
                <a:gd name="T32" fmla="*/ 2755 w 3459"/>
                <a:gd name="T33" fmla="*/ 63 h 3103"/>
                <a:gd name="T34" fmla="*/ 2985 w 3459"/>
                <a:gd name="T35" fmla="*/ 0 h 3103"/>
                <a:gd name="T36" fmla="*/ 2922 w 3459"/>
                <a:gd name="T37" fmla="*/ 146 h 3103"/>
                <a:gd name="T38" fmla="*/ 2943 w 3459"/>
                <a:gd name="T39" fmla="*/ 341 h 3103"/>
                <a:gd name="T40" fmla="*/ 3103 w 3459"/>
                <a:gd name="T41" fmla="*/ 445 h 3103"/>
                <a:gd name="T42" fmla="*/ 3131 w 3459"/>
                <a:gd name="T43" fmla="*/ 654 h 3103"/>
                <a:gd name="T44" fmla="*/ 3409 w 3459"/>
                <a:gd name="T45" fmla="*/ 876 h 3103"/>
                <a:gd name="T46" fmla="*/ 3284 w 3459"/>
                <a:gd name="T47" fmla="*/ 974 h 3103"/>
                <a:gd name="T48" fmla="*/ 3152 w 3459"/>
                <a:gd name="T49" fmla="*/ 1030 h 3103"/>
                <a:gd name="T50" fmla="*/ 2978 w 3459"/>
                <a:gd name="T51" fmla="*/ 1064 h 3103"/>
                <a:gd name="T52" fmla="*/ 2888 w 3459"/>
                <a:gd name="T53" fmla="*/ 995 h 3103"/>
                <a:gd name="T54" fmla="*/ 2741 w 3459"/>
                <a:gd name="T55" fmla="*/ 1050 h 3103"/>
                <a:gd name="T56" fmla="*/ 2595 w 3459"/>
                <a:gd name="T57" fmla="*/ 1197 h 3103"/>
                <a:gd name="T58" fmla="*/ 2352 w 3459"/>
                <a:gd name="T59" fmla="*/ 1343 h 3103"/>
                <a:gd name="T60" fmla="*/ 2394 w 3459"/>
                <a:gd name="T61" fmla="*/ 1475 h 3103"/>
                <a:gd name="T62" fmla="*/ 2331 w 3459"/>
                <a:gd name="T63" fmla="*/ 1586 h 3103"/>
                <a:gd name="T64" fmla="*/ 2387 w 3459"/>
                <a:gd name="T65" fmla="*/ 1767 h 3103"/>
                <a:gd name="T66" fmla="*/ 2526 w 3459"/>
                <a:gd name="T67" fmla="*/ 1836 h 3103"/>
                <a:gd name="T68" fmla="*/ 2581 w 3459"/>
                <a:gd name="T69" fmla="*/ 2017 h 3103"/>
                <a:gd name="T70" fmla="*/ 2484 w 3459"/>
                <a:gd name="T71" fmla="*/ 2122 h 3103"/>
                <a:gd name="T72" fmla="*/ 2275 w 3459"/>
                <a:gd name="T73" fmla="*/ 2184 h 3103"/>
                <a:gd name="T74" fmla="*/ 2164 w 3459"/>
                <a:gd name="T75" fmla="*/ 2254 h 3103"/>
                <a:gd name="T76" fmla="*/ 2122 w 3459"/>
                <a:gd name="T77" fmla="*/ 2351 h 3103"/>
                <a:gd name="T78" fmla="*/ 2053 w 3459"/>
                <a:gd name="T79" fmla="*/ 2456 h 3103"/>
                <a:gd name="T80" fmla="*/ 1830 w 3459"/>
                <a:gd name="T81" fmla="*/ 2372 h 3103"/>
                <a:gd name="T82" fmla="*/ 1656 w 3459"/>
                <a:gd name="T83" fmla="*/ 2504 h 3103"/>
                <a:gd name="T84" fmla="*/ 1580 w 3459"/>
                <a:gd name="T85" fmla="*/ 2581 h 3103"/>
                <a:gd name="T86" fmla="*/ 1510 w 3459"/>
                <a:gd name="T87" fmla="*/ 2560 h 3103"/>
                <a:gd name="T88" fmla="*/ 1433 w 3459"/>
                <a:gd name="T89" fmla="*/ 2636 h 3103"/>
                <a:gd name="T90" fmla="*/ 1378 w 3459"/>
                <a:gd name="T91" fmla="*/ 2755 h 3103"/>
                <a:gd name="T92" fmla="*/ 1308 w 3459"/>
                <a:gd name="T93" fmla="*/ 2852 h 3103"/>
                <a:gd name="T94" fmla="*/ 1218 w 3459"/>
                <a:gd name="T95" fmla="*/ 3061 h 3103"/>
                <a:gd name="T96" fmla="*/ 1044 w 3459"/>
                <a:gd name="T97" fmla="*/ 3033 h 3103"/>
                <a:gd name="T98" fmla="*/ 974 w 3459"/>
                <a:gd name="T99" fmla="*/ 3047 h 3103"/>
                <a:gd name="T100" fmla="*/ 891 w 3459"/>
                <a:gd name="T101" fmla="*/ 3040 h 3103"/>
                <a:gd name="T102" fmla="*/ 814 w 3459"/>
                <a:gd name="T103" fmla="*/ 2838 h 3103"/>
                <a:gd name="T104" fmla="*/ 682 w 3459"/>
                <a:gd name="T105" fmla="*/ 2748 h 3103"/>
                <a:gd name="T106" fmla="*/ 522 w 3459"/>
                <a:gd name="T107" fmla="*/ 2741 h 3103"/>
                <a:gd name="T108" fmla="*/ 418 w 3459"/>
                <a:gd name="T109" fmla="*/ 2810 h 3103"/>
                <a:gd name="T110" fmla="*/ 237 w 3459"/>
                <a:gd name="T111" fmla="*/ 2810 h 3103"/>
                <a:gd name="T112" fmla="*/ 181 w 3459"/>
                <a:gd name="T113" fmla="*/ 2636 h 3103"/>
                <a:gd name="T114" fmla="*/ 181 w 3459"/>
                <a:gd name="T115" fmla="*/ 2518 h 3103"/>
                <a:gd name="T116" fmla="*/ 167 w 3459"/>
                <a:gd name="T117" fmla="*/ 2323 h 3103"/>
                <a:gd name="T118" fmla="*/ 293 w 3459"/>
                <a:gd name="T119" fmla="*/ 2031 h 3103"/>
                <a:gd name="T120" fmla="*/ 320 w 3459"/>
                <a:gd name="T121" fmla="*/ 1802 h 3103"/>
                <a:gd name="T122" fmla="*/ 237 w 3459"/>
                <a:gd name="T123" fmla="*/ 1607 h 3103"/>
                <a:gd name="T124" fmla="*/ 411 w 3459"/>
                <a:gd name="T125" fmla="*/ 1495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59" h="3103">
                  <a:moveTo>
                    <a:pt x="397" y="1405"/>
                  </a:moveTo>
                  <a:lnTo>
                    <a:pt x="355" y="1363"/>
                  </a:lnTo>
                  <a:lnTo>
                    <a:pt x="286" y="1329"/>
                  </a:lnTo>
                  <a:lnTo>
                    <a:pt x="237" y="1301"/>
                  </a:lnTo>
                  <a:lnTo>
                    <a:pt x="153" y="1301"/>
                  </a:lnTo>
                  <a:lnTo>
                    <a:pt x="119" y="1266"/>
                  </a:lnTo>
                  <a:lnTo>
                    <a:pt x="105" y="1224"/>
                  </a:lnTo>
                  <a:lnTo>
                    <a:pt x="153" y="1176"/>
                  </a:lnTo>
                  <a:lnTo>
                    <a:pt x="181" y="1043"/>
                  </a:lnTo>
                  <a:lnTo>
                    <a:pt x="98" y="981"/>
                  </a:lnTo>
                  <a:lnTo>
                    <a:pt x="35" y="995"/>
                  </a:lnTo>
                  <a:lnTo>
                    <a:pt x="21" y="918"/>
                  </a:lnTo>
                  <a:lnTo>
                    <a:pt x="0" y="876"/>
                  </a:lnTo>
                  <a:lnTo>
                    <a:pt x="49" y="842"/>
                  </a:lnTo>
                  <a:lnTo>
                    <a:pt x="56" y="807"/>
                  </a:lnTo>
                  <a:lnTo>
                    <a:pt x="28" y="772"/>
                  </a:lnTo>
                  <a:lnTo>
                    <a:pt x="91" y="737"/>
                  </a:lnTo>
                  <a:lnTo>
                    <a:pt x="98" y="737"/>
                  </a:lnTo>
                  <a:lnTo>
                    <a:pt x="70" y="668"/>
                  </a:lnTo>
                  <a:lnTo>
                    <a:pt x="63" y="640"/>
                  </a:lnTo>
                  <a:lnTo>
                    <a:pt x="105" y="619"/>
                  </a:lnTo>
                  <a:lnTo>
                    <a:pt x="147" y="508"/>
                  </a:lnTo>
                  <a:lnTo>
                    <a:pt x="223" y="536"/>
                  </a:lnTo>
                  <a:lnTo>
                    <a:pt x="279" y="522"/>
                  </a:lnTo>
                  <a:lnTo>
                    <a:pt x="279" y="542"/>
                  </a:lnTo>
                  <a:lnTo>
                    <a:pt x="397" y="487"/>
                  </a:lnTo>
                  <a:lnTo>
                    <a:pt x="453" y="473"/>
                  </a:lnTo>
                  <a:lnTo>
                    <a:pt x="515" y="494"/>
                  </a:lnTo>
                  <a:lnTo>
                    <a:pt x="522" y="522"/>
                  </a:lnTo>
                  <a:lnTo>
                    <a:pt x="550" y="542"/>
                  </a:lnTo>
                  <a:lnTo>
                    <a:pt x="626" y="584"/>
                  </a:lnTo>
                  <a:lnTo>
                    <a:pt x="564" y="640"/>
                  </a:lnTo>
                  <a:lnTo>
                    <a:pt x="564" y="654"/>
                  </a:lnTo>
                  <a:lnTo>
                    <a:pt x="640" y="654"/>
                  </a:lnTo>
                  <a:lnTo>
                    <a:pt x="661" y="647"/>
                  </a:lnTo>
                  <a:lnTo>
                    <a:pt x="724" y="689"/>
                  </a:lnTo>
                  <a:lnTo>
                    <a:pt x="752" y="682"/>
                  </a:lnTo>
                  <a:lnTo>
                    <a:pt x="835" y="716"/>
                  </a:lnTo>
                  <a:lnTo>
                    <a:pt x="912" y="689"/>
                  </a:lnTo>
                  <a:lnTo>
                    <a:pt x="1023" y="703"/>
                  </a:lnTo>
                  <a:lnTo>
                    <a:pt x="1037" y="703"/>
                  </a:lnTo>
                  <a:lnTo>
                    <a:pt x="1051" y="709"/>
                  </a:lnTo>
                  <a:lnTo>
                    <a:pt x="1100" y="619"/>
                  </a:lnTo>
                  <a:lnTo>
                    <a:pt x="1162" y="584"/>
                  </a:lnTo>
                  <a:lnTo>
                    <a:pt x="1134" y="515"/>
                  </a:lnTo>
                  <a:lnTo>
                    <a:pt x="1176" y="424"/>
                  </a:lnTo>
                  <a:lnTo>
                    <a:pt x="1183" y="382"/>
                  </a:lnTo>
                  <a:lnTo>
                    <a:pt x="1197" y="355"/>
                  </a:lnTo>
                  <a:lnTo>
                    <a:pt x="1218" y="348"/>
                  </a:lnTo>
                  <a:lnTo>
                    <a:pt x="1266" y="341"/>
                  </a:lnTo>
                  <a:lnTo>
                    <a:pt x="1294" y="313"/>
                  </a:lnTo>
                  <a:lnTo>
                    <a:pt x="1294" y="264"/>
                  </a:lnTo>
                  <a:lnTo>
                    <a:pt x="1350" y="257"/>
                  </a:lnTo>
                  <a:lnTo>
                    <a:pt x="1371" y="264"/>
                  </a:lnTo>
                  <a:lnTo>
                    <a:pt x="1413" y="257"/>
                  </a:lnTo>
                  <a:lnTo>
                    <a:pt x="1496" y="223"/>
                  </a:lnTo>
                  <a:lnTo>
                    <a:pt x="1531" y="223"/>
                  </a:lnTo>
                  <a:lnTo>
                    <a:pt x="1559" y="215"/>
                  </a:lnTo>
                  <a:lnTo>
                    <a:pt x="1580" y="215"/>
                  </a:lnTo>
                  <a:lnTo>
                    <a:pt x="1621" y="223"/>
                  </a:lnTo>
                  <a:lnTo>
                    <a:pt x="1656" y="257"/>
                  </a:lnTo>
                  <a:lnTo>
                    <a:pt x="1705" y="264"/>
                  </a:lnTo>
                  <a:lnTo>
                    <a:pt x="1754" y="243"/>
                  </a:lnTo>
                  <a:lnTo>
                    <a:pt x="1767" y="215"/>
                  </a:lnTo>
                  <a:lnTo>
                    <a:pt x="1788" y="209"/>
                  </a:lnTo>
                  <a:lnTo>
                    <a:pt x="1809" y="174"/>
                  </a:lnTo>
                  <a:lnTo>
                    <a:pt x="1872" y="195"/>
                  </a:lnTo>
                  <a:lnTo>
                    <a:pt x="1900" y="230"/>
                  </a:lnTo>
                  <a:lnTo>
                    <a:pt x="1983" y="188"/>
                  </a:lnTo>
                  <a:lnTo>
                    <a:pt x="2053" y="174"/>
                  </a:lnTo>
                  <a:lnTo>
                    <a:pt x="2115" y="215"/>
                  </a:lnTo>
                  <a:lnTo>
                    <a:pt x="2199" y="223"/>
                  </a:lnTo>
                  <a:lnTo>
                    <a:pt x="2227" y="257"/>
                  </a:lnTo>
                  <a:lnTo>
                    <a:pt x="2247" y="264"/>
                  </a:lnTo>
                  <a:lnTo>
                    <a:pt x="2282" y="243"/>
                  </a:lnTo>
                  <a:lnTo>
                    <a:pt x="2317" y="215"/>
                  </a:lnTo>
                  <a:lnTo>
                    <a:pt x="2352" y="215"/>
                  </a:lnTo>
                  <a:lnTo>
                    <a:pt x="2428" y="188"/>
                  </a:lnTo>
                  <a:lnTo>
                    <a:pt x="2449" y="160"/>
                  </a:lnTo>
                  <a:lnTo>
                    <a:pt x="2463" y="174"/>
                  </a:lnTo>
                  <a:lnTo>
                    <a:pt x="2561" y="111"/>
                  </a:lnTo>
                  <a:lnTo>
                    <a:pt x="2616" y="97"/>
                  </a:lnTo>
                  <a:lnTo>
                    <a:pt x="2672" y="90"/>
                  </a:lnTo>
                  <a:lnTo>
                    <a:pt x="2713" y="83"/>
                  </a:lnTo>
                  <a:lnTo>
                    <a:pt x="2755" y="63"/>
                  </a:lnTo>
                  <a:lnTo>
                    <a:pt x="2769" y="63"/>
                  </a:lnTo>
                  <a:lnTo>
                    <a:pt x="2790" y="63"/>
                  </a:lnTo>
                  <a:lnTo>
                    <a:pt x="2825" y="28"/>
                  </a:lnTo>
                  <a:lnTo>
                    <a:pt x="2874" y="28"/>
                  </a:lnTo>
                  <a:lnTo>
                    <a:pt x="2985" y="0"/>
                  </a:lnTo>
                  <a:lnTo>
                    <a:pt x="3040" y="21"/>
                  </a:lnTo>
                  <a:lnTo>
                    <a:pt x="3054" y="49"/>
                  </a:lnTo>
                  <a:lnTo>
                    <a:pt x="3013" y="76"/>
                  </a:lnTo>
                  <a:lnTo>
                    <a:pt x="3006" y="132"/>
                  </a:lnTo>
                  <a:lnTo>
                    <a:pt x="2922" y="146"/>
                  </a:lnTo>
                  <a:lnTo>
                    <a:pt x="2874" y="160"/>
                  </a:lnTo>
                  <a:lnTo>
                    <a:pt x="2867" y="181"/>
                  </a:lnTo>
                  <a:lnTo>
                    <a:pt x="2888" y="243"/>
                  </a:lnTo>
                  <a:lnTo>
                    <a:pt x="2888" y="292"/>
                  </a:lnTo>
                  <a:lnTo>
                    <a:pt x="2943" y="341"/>
                  </a:lnTo>
                  <a:lnTo>
                    <a:pt x="2908" y="382"/>
                  </a:lnTo>
                  <a:lnTo>
                    <a:pt x="2985" y="417"/>
                  </a:lnTo>
                  <a:lnTo>
                    <a:pt x="3020" y="480"/>
                  </a:lnTo>
                  <a:lnTo>
                    <a:pt x="3054" y="445"/>
                  </a:lnTo>
                  <a:lnTo>
                    <a:pt x="3103" y="445"/>
                  </a:lnTo>
                  <a:lnTo>
                    <a:pt x="3138" y="508"/>
                  </a:lnTo>
                  <a:lnTo>
                    <a:pt x="3166" y="542"/>
                  </a:lnTo>
                  <a:lnTo>
                    <a:pt x="3145" y="584"/>
                  </a:lnTo>
                  <a:lnTo>
                    <a:pt x="3138" y="619"/>
                  </a:lnTo>
                  <a:lnTo>
                    <a:pt x="3131" y="654"/>
                  </a:lnTo>
                  <a:lnTo>
                    <a:pt x="3145" y="675"/>
                  </a:lnTo>
                  <a:lnTo>
                    <a:pt x="3207" y="675"/>
                  </a:lnTo>
                  <a:lnTo>
                    <a:pt x="3249" y="703"/>
                  </a:lnTo>
                  <a:lnTo>
                    <a:pt x="3298" y="814"/>
                  </a:lnTo>
                  <a:lnTo>
                    <a:pt x="3409" y="876"/>
                  </a:lnTo>
                  <a:lnTo>
                    <a:pt x="3444" y="883"/>
                  </a:lnTo>
                  <a:lnTo>
                    <a:pt x="3458" y="897"/>
                  </a:lnTo>
                  <a:lnTo>
                    <a:pt x="3402" y="911"/>
                  </a:lnTo>
                  <a:lnTo>
                    <a:pt x="3340" y="967"/>
                  </a:lnTo>
                  <a:lnTo>
                    <a:pt x="3284" y="974"/>
                  </a:lnTo>
                  <a:lnTo>
                    <a:pt x="3305" y="1009"/>
                  </a:lnTo>
                  <a:lnTo>
                    <a:pt x="3263" y="1030"/>
                  </a:lnTo>
                  <a:lnTo>
                    <a:pt x="3228" y="1009"/>
                  </a:lnTo>
                  <a:lnTo>
                    <a:pt x="3180" y="1009"/>
                  </a:lnTo>
                  <a:lnTo>
                    <a:pt x="3152" y="1030"/>
                  </a:lnTo>
                  <a:lnTo>
                    <a:pt x="3075" y="1016"/>
                  </a:lnTo>
                  <a:lnTo>
                    <a:pt x="3054" y="1036"/>
                  </a:lnTo>
                  <a:lnTo>
                    <a:pt x="3034" y="1043"/>
                  </a:lnTo>
                  <a:lnTo>
                    <a:pt x="2978" y="1092"/>
                  </a:lnTo>
                  <a:lnTo>
                    <a:pt x="2978" y="1064"/>
                  </a:lnTo>
                  <a:lnTo>
                    <a:pt x="2985" y="1050"/>
                  </a:lnTo>
                  <a:lnTo>
                    <a:pt x="2971" y="1030"/>
                  </a:lnTo>
                  <a:lnTo>
                    <a:pt x="2943" y="1002"/>
                  </a:lnTo>
                  <a:lnTo>
                    <a:pt x="2901" y="1002"/>
                  </a:lnTo>
                  <a:lnTo>
                    <a:pt x="2888" y="995"/>
                  </a:lnTo>
                  <a:lnTo>
                    <a:pt x="2776" y="911"/>
                  </a:lnTo>
                  <a:lnTo>
                    <a:pt x="2776" y="939"/>
                  </a:lnTo>
                  <a:lnTo>
                    <a:pt x="2783" y="981"/>
                  </a:lnTo>
                  <a:lnTo>
                    <a:pt x="2769" y="1002"/>
                  </a:lnTo>
                  <a:lnTo>
                    <a:pt x="2741" y="1050"/>
                  </a:lnTo>
                  <a:lnTo>
                    <a:pt x="2741" y="1078"/>
                  </a:lnTo>
                  <a:lnTo>
                    <a:pt x="2686" y="1182"/>
                  </a:lnTo>
                  <a:lnTo>
                    <a:pt x="2651" y="1224"/>
                  </a:lnTo>
                  <a:lnTo>
                    <a:pt x="2644" y="1197"/>
                  </a:lnTo>
                  <a:lnTo>
                    <a:pt x="2595" y="1197"/>
                  </a:lnTo>
                  <a:lnTo>
                    <a:pt x="2574" y="1224"/>
                  </a:lnTo>
                  <a:lnTo>
                    <a:pt x="2526" y="1224"/>
                  </a:lnTo>
                  <a:lnTo>
                    <a:pt x="2380" y="1273"/>
                  </a:lnTo>
                  <a:lnTo>
                    <a:pt x="2359" y="1294"/>
                  </a:lnTo>
                  <a:lnTo>
                    <a:pt x="2352" y="1343"/>
                  </a:lnTo>
                  <a:lnTo>
                    <a:pt x="2421" y="1356"/>
                  </a:lnTo>
                  <a:lnTo>
                    <a:pt x="2477" y="1377"/>
                  </a:lnTo>
                  <a:lnTo>
                    <a:pt x="2456" y="1412"/>
                  </a:lnTo>
                  <a:lnTo>
                    <a:pt x="2414" y="1440"/>
                  </a:lnTo>
                  <a:lnTo>
                    <a:pt x="2394" y="1475"/>
                  </a:lnTo>
                  <a:lnTo>
                    <a:pt x="2407" y="1489"/>
                  </a:lnTo>
                  <a:lnTo>
                    <a:pt x="2387" y="1572"/>
                  </a:lnTo>
                  <a:lnTo>
                    <a:pt x="2366" y="1558"/>
                  </a:lnTo>
                  <a:lnTo>
                    <a:pt x="2359" y="1565"/>
                  </a:lnTo>
                  <a:lnTo>
                    <a:pt x="2331" y="1586"/>
                  </a:lnTo>
                  <a:lnTo>
                    <a:pt x="2289" y="1600"/>
                  </a:lnTo>
                  <a:lnTo>
                    <a:pt x="2331" y="1642"/>
                  </a:lnTo>
                  <a:lnTo>
                    <a:pt x="2387" y="1690"/>
                  </a:lnTo>
                  <a:lnTo>
                    <a:pt x="2407" y="1718"/>
                  </a:lnTo>
                  <a:lnTo>
                    <a:pt x="2387" y="1767"/>
                  </a:lnTo>
                  <a:lnTo>
                    <a:pt x="2394" y="1795"/>
                  </a:lnTo>
                  <a:lnTo>
                    <a:pt x="2442" y="1795"/>
                  </a:lnTo>
                  <a:lnTo>
                    <a:pt x="2477" y="1781"/>
                  </a:lnTo>
                  <a:lnTo>
                    <a:pt x="2491" y="1836"/>
                  </a:lnTo>
                  <a:lnTo>
                    <a:pt x="2526" y="1836"/>
                  </a:lnTo>
                  <a:lnTo>
                    <a:pt x="2546" y="1836"/>
                  </a:lnTo>
                  <a:lnTo>
                    <a:pt x="2519" y="1899"/>
                  </a:lnTo>
                  <a:lnTo>
                    <a:pt x="2574" y="1955"/>
                  </a:lnTo>
                  <a:lnTo>
                    <a:pt x="2595" y="1962"/>
                  </a:lnTo>
                  <a:lnTo>
                    <a:pt x="2581" y="2017"/>
                  </a:lnTo>
                  <a:lnTo>
                    <a:pt x="2546" y="2010"/>
                  </a:lnTo>
                  <a:lnTo>
                    <a:pt x="2526" y="2052"/>
                  </a:lnTo>
                  <a:lnTo>
                    <a:pt x="2505" y="2087"/>
                  </a:lnTo>
                  <a:lnTo>
                    <a:pt x="2512" y="2094"/>
                  </a:lnTo>
                  <a:lnTo>
                    <a:pt x="2484" y="2122"/>
                  </a:lnTo>
                  <a:lnTo>
                    <a:pt x="2407" y="2149"/>
                  </a:lnTo>
                  <a:lnTo>
                    <a:pt x="2380" y="2149"/>
                  </a:lnTo>
                  <a:lnTo>
                    <a:pt x="2359" y="2156"/>
                  </a:lnTo>
                  <a:lnTo>
                    <a:pt x="2289" y="2156"/>
                  </a:lnTo>
                  <a:lnTo>
                    <a:pt x="2275" y="2184"/>
                  </a:lnTo>
                  <a:lnTo>
                    <a:pt x="2254" y="2156"/>
                  </a:lnTo>
                  <a:lnTo>
                    <a:pt x="2233" y="2156"/>
                  </a:lnTo>
                  <a:lnTo>
                    <a:pt x="2164" y="2184"/>
                  </a:lnTo>
                  <a:lnTo>
                    <a:pt x="2136" y="2191"/>
                  </a:lnTo>
                  <a:lnTo>
                    <a:pt x="2164" y="2254"/>
                  </a:lnTo>
                  <a:lnTo>
                    <a:pt x="2185" y="2289"/>
                  </a:lnTo>
                  <a:lnTo>
                    <a:pt x="2157" y="2289"/>
                  </a:lnTo>
                  <a:lnTo>
                    <a:pt x="2115" y="2310"/>
                  </a:lnTo>
                  <a:lnTo>
                    <a:pt x="2136" y="2323"/>
                  </a:lnTo>
                  <a:lnTo>
                    <a:pt x="2122" y="2351"/>
                  </a:lnTo>
                  <a:lnTo>
                    <a:pt x="2150" y="2414"/>
                  </a:lnTo>
                  <a:lnTo>
                    <a:pt x="2136" y="2421"/>
                  </a:lnTo>
                  <a:lnTo>
                    <a:pt x="2150" y="2456"/>
                  </a:lnTo>
                  <a:lnTo>
                    <a:pt x="2053" y="2476"/>
                  </a:lnTo>
                  <a:lnTo>
                    <a:pt x="2053" y="2456"/>
                  </a:lnTo>
                  <a:lnTo>
                    <a:pt x="1983" y="2456"/>
                  </a:lnTo>
                  <a:lnTo>
                    <a:pt x="1969" y="2372"/>
                  </a:lnTo>
                  <a:lnTo>
                    <a:pt x="1921" y="2358"/>
                  </a:lnTo>
                  <a:lnTo>
                    <a:pt x="1858" y="2358"/>
                  </a:lnTo>
                  <a:lnTo>
                    <a:pt x="1830" y="2372"/>
                  </a:lnTo>
                  <a:lnTo>
                    <a:pt x="1802" y="2386"/>
                  </a:lnTo>
                  <a:lnTo>
                    <a:pt x="1760" y="2428"/>
                  </a:lnTo>
                  <a:lnTo>
                    <a:pt x="1635" y="2421"/>
                  </a:lnTo>
                  <a:lnTo>
                    <a:pt x="1656" y="2490"/>
                  </a:lnTo>
                  <a:lnTo>
                    <a:pt x="1656" y="2504"/>
                  </a:lnTo>
                  <a:lnTo>
                    <a:pt x="1608" y="2511"/>
                  </a:lnTo>
                  <a:lnTo>
                    <a:pt x="1608" y="2546"/>
                  </a:lnTo>
                  <a:lnTo>
                    <a:pt x="1593" y="2553"/>
                  </a:lnTo>
                  <a:lnTo>
                    <a:pt x="1593" y="2581"/>
                  </a:lnTo>
                  <a:lnTo>
                    <a:pt x="1580" y="2581"/>
                  </a:lnTo>
                  <a:lnTo>
                    <a:pt x="1559" y="2574"/>
                  </a:lnTo>
                  <a:lnTo>
                    <a:pt x="1531" y="2539"/>
                  </a:lnTo>
                  <a:lnTo>
                    <a:pt x="1524" y="2546"/>
                  </a:lnTo>
                  <a:lnTo>
                    <a:pt x="1510" y="2525"/>
                  </a:lnTo>
                  <a:lnTo>
                    <a:pt x="1510" y="2560"/>
                  </a:lnTo>
                  <a:lnTo>
                    <a:pt x="1461" y="2574"/>
                  </a:lnTo>
                  <a:lnTo>
                    <a:pt x="1441" y="2560"/>
                  </a:lnTo>
                  <a:lnTo>
                    <a:pt x="1447" y="2574"/>
                  </a:lnTo>
                  <a:lnTo>
                    <a:pt x="1433" y="2608"/>
                  </a:lnTo>
                  <a:lnTo>
                    <a:pt x="1433" y="2636"/>
                  </a:lnTo>
                  <a:lnTo>
                    <a:pt x="1406" y="2650"/>
                  </a:lnTo>
                  <a:lnTo>
                    <a:pt x="1413" y="2657"/>
                  </a:lnTo>
                  <a:lnTo>
                    <a:pt x="1413" y="2685"/>
                  </a:lnTo>
                  <a:lnTo>
                    <a:pt x="1378" y="2720"/>
                  </a:lnTo>
                  <a:lnTo>
                    <a:pt x="1378" y="2755"/>
                  </a:lnTo>
                  <a:lnTo>
                    <a:pt x="1343" y="2775"/>
                  </a:lnTo>
                  <a:lnTo>
                    <a:pt x="1336" y="2789"/>
                  </a:lnTo>
                  <a:lnTo>
                    <a:pt x="1343" y="2838"/>
                  </a:lnTo>
                  <a:lnTo>
                    <a:pt x="1350" y="2866"/>
                  </a:lnTo>
                  <a:lnTo>
                    <a:pt x="1308" y="2852"/>
                  </a:lnTo>
                  <a:lnTo>
                    <a:pt x="1308" y="2880"/>
                  </a:lnTo>
                  <a:lnTo>
                    <a:pt x="1301" y="2977"/>
                  </a:lnTo>
                  <a:lnTo>
                    <a:pt x="1253" y="3012"/>
                  </a:lnTo>
                  <a:lnTo>
                    <a:pt x="1246" y="3047"/>
                  </a:lnTo>
                  <a:lnTo>
                    <a:pt x="1218" y="3061"/>
                  </a:lnTo>
                  <a:lnTo>
                    <a:pt x="1197" y="3061"/>
                  </a:lnTo>
                  <a:lnTo>
                    <a:pt x="1176" y="3061"/>
                  </a:lnTo>
                  <a:lnTo>
                    <a:pt x="1114" y="3005"/>
                  </a:lnTo>
                  <a:lnTo>
                    <a:pt x="1086" y="3033"/>
                  </a:lnTo>
                  <a:lnTo>
                    <a:pt x="1044" y="3033"/>
                  </a:lnTo>
                  <a:lnTo>
                    <a:pt x="1044" y="3005"/>
                  </a:lnTo>
                  <a:lnTo>
                    <a:pt x="1016" y="3033"/>
                  </a:lnTo>
                  <a:lnTo>
                    <a:pt x="1016" y="3040"/>
                  </a:lnTo>
                  <a:lnTo>
                    <a:pt x="968" y="3082"/>
                  </a:lnTo>
                  <a:lnTo>
                    <a:pt x="974" y="3047"/>
                  </a:lnTo>
                  <a:lnTo>
                    <a:pt x="953" y="3075"/>
                  </a:lnTo>
                  <a:lnTo>
                    <a:pt x="947" y="3075"/>
                  </a:lnTo>
                  <a:lnTo>
                    <a:pt x="919" y="3102"/>
                  </a:lnTo>
                  <a:lnTo>
                    <a:pt x="877" y="3068"/>
                  </a:lnTo>
                  <a:lnTo>
                    <a:pt x="891" y="3040"/>
                  </a:lnTo>
                  <a:lnTo>
                    <a:pt x="814" y="3005"/>
                  </a:lnTo>
                  <a:lnTo>
                    <a:pt x="759" y="3005"/>
                  </a:lnTo>
                  <a:lnTo>
                    <a:pt x="793" y="2922"/>
                  </a:lnTo>
                  <a:lnTo>
                    <a:pt x="835" y="2873"/>
                  </a:lnTo>
                  <a:lnTo>
                    <a:pt x="814" y="2838"/>
                  </a:lnTo>
                  <a:lnTo>
                    <a:pt x="821" y="2810"/>
                  </a:lnTo>
                  <a:lnTo>
                    <a:pt x="835" y="2803"/>
                  </a:lnTo>
                  <a:lnTo>
                    <a:pt x="759" y="2755"/>
                  </a:lnTo>
                  <a:lnTo>
                    <a:pt x="724" y="2741"/>
                  </a:lnTo>
                  <a:lnTo>
                    <a:pt x="682" y="2748"/>
                  </a:lnTo>
                  <a:lnTo>
                    <a:pt x="640" y="2734"/>
                  </a:lnTo>
                  <a:lnTo>
                    <a:pt x="613" y="2755"/>
                  </a:lnTo>
                  <a:lnTo>
                    <a:pt x="606" y="2741"/>
                  </a:lnTo>
                  <a:lnTo>
                    <a:pt x="550" y="2741"/>
                  </a:lnTo>
                  <a:lnTo>
                    <a:pt x="522" y="2741"/>
                  </a:lnTo>
                  <a:lnTo>
                    <a:pt x="508" y="2748"/>
                  </a:lnTo>
                  <a:lnTo>
                    <a:pt x="460" y="2755"/>
                  </a:lnTo>
                  <a:lnTo>
                    <a:pt x="453" y="2769"/>
                  </a:lnTo>
                  <a:lnTo>
                    <a:pt x="425" y="2817"/>
                  </a:lnTo>
                  <a:lnTo>
                    <a:pt x="418" y="2810"/>
                  </a:lnTo>
                  <a:lnTo>
                    <a:pt x="355" y="2831"/>
                  </a:lnTo>
                  <a:lnTo>
                    <a:pt x="327" y="2845"/>
                  </a:lnTo>
                  <a:lnTo>
                    <a:pt x="265" y="2866"/>
                  </a:lnTo>
                  <a:lnTo>
                    <a:pt x="258" y="2852"/>
                  </a:lnTo>
                  <a:lnTo>
                    <a:pt x="237" y="2810"/>
                  </a:lnTo>
                  <a:lnTo>
                    <a:pt x="265" y="2789"/>
                  </a:lnTo>
                  <a:lnTo>
                    <a:pt x="230" y="2775"/>
                  </a:lnTo>
                  <a:lnTo>
                    <a:pt x="195" y="2769"/>
                  </a:lnTo>
                  <a:lnTo>
                    <a:pt x="195" y="2657"/>
                  </a:lnTo>
                  <a:lnTo>
                    <a:pt x="181" y="2636"/>
                  </a:lnTo>
                  <a:lnTo>
                    <a:pt x="195" y="2616"/>
                  </a:lnTo>
                  <a:lnTo>
                    <a:pt x="202" y="2602"/>
                  </a:lnTo>
                  <a:lnTo>
                    <a:pt x="195" y="2553"/>
                  </a:lnTo>
                  <a:lnTo>
                    <a:pt x="181" y="2539"/>
                  </a:lnTo>
                  <a:lnTo>
                    <a:pt x="181" y="2518"/>
                  </a:lnTo>
                  <a:lnTo>
                    <a:pt x="167" y="2456"/>
                  </a:lnTo>
                  <a:lnTo>
                    <a:pt x="105" y="2442"/>
                  </a:lnTo>
                  <a:lnTo>
                    <a:pt x="126" y="2393"/>
                  </a:lnTo>
                  <a:lnTo>
                    <a:pt x="153" y="2344"/>
                  </a:lnTo>
                  <a:lnTo>
                    <a:pt x="167" y="2323"/>
                  </a:lnTo>
                  <a:lnTo>
                    <a:pt x="167" y="2261"/>
                  </a:lnTo>
                  <a:lnTo>
                    <a:pt x="202" y="2226"/>
                  </a:lnTo>
                  <a:lnTo>
                    <a:pt x="258" y="2177"/>
                  </a:lnTo>
                  <a:lnTo>
                    <a:pt x="286" y="2066"/>
                  </a:lnTo>
                  <a:lnTo>
                    <a:pt x="293" y="2031"/>
                  </a:lnTo>
                  <a:lnTo>
                    <a:pt x="265" y="1983"/>
                  </a:lnTo>
                  <a:lnTo>
                    <a:pt x="313" y="1899"/>
                  </a:lnTo>
                  <a:lnTo>
                    <a:pt x="313" y="1892"/>
                  </a:lnTo>
                  <a:lnTo>
                    <a:pt x="327" y="1857"/>
                  </a:lnTo>
                  <a:lnTo>
                    <a:pt x="320" y="1802"/>
                  </a:lnTo>
                  <a:lnTo>
                    <a:pt x="293" y="1767"/>
                  </a:lnTo>
                  <a:lnTo>
                    <a:pt x="320" y="1732"/>
                  </a:lnTo>
                  <a:lnTo>
                    <a:pt x="300" y="1683"/>
                  </a:lnTo>
                  <a:lnTo>
                    <a:pt x="223" y="1635"/>
                  </a:lnTo>
                  <a:lnTo>
                    <a:pt x="237" y="1607"/>
                  </a:lnTo>
                  <a:lnTo>
                    <a:pt x="265" y="1600"/>
                  </a:lnTo>
                  <a:lnTo>
                    <a:pt x="265" y="1586"/>
                  </a:lnTo>
                  <a:lnTo>
                    <a:pt x="313" y="1565"/>
                  </a:lnTo>
                  <a:lnTo>
                    <a:pt x="376" y="1558"/>
                  </a:lnTo>
                  <a:lnTo>
                    <a:pt x="411" y="1495"/>
                  </a:lnTo>
                  <a:lnTo>
                    <a:pt x="390" y="1461"/>
                  </a:lnTo>
                  <a:lnTo>
                    <a:pt x="397" y="1405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0" name="Freeform 109">
              <a:extLst>
                <a:ext uri="{FF2B5EF4-FFF2-40B4-BE49-F238E27FC236}">
                  <a16:creationId xmlns:a16="http://schemas.microsoft.com/office/drawing/2014/main" id="{22B97EDB-964E-F64C-922A-DA4A8C7DA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5171" y="2999961"/>
              <a:ext cx="2263722" cy="2009107"/>
            </a:xfrm>
            <a:custGeom>
              <a:avLst/>
              <a:gdLst>
                <a:gd name="T0" fmla="*/ 4619 w 4822"/>
                <a:gd name="T1" fmla="*/ 3666 h 4279"/>
                <a:gd name="T2" fmla="*/ 4229 w 4822"/>
                <a:gd name="T3" fmla="*/ 3666 h 4279"/>
                <a:gd name="T4" fmla="*/ 3909 w 4822"/>
                <a:gd name="T5" fmla="*/ 3749 h 4279"/>
                <a:gd name="T6" fmla="*/ 3652 w 4822"/>
                <a:gd name="T7" fmla="*/ 3603 h 4279"/>
                <a:gd name="T8" fmla="*/ 3297 w 4822"/>
                <a:gd name="T9" fmla="*/ 3749 h 4279"/>
                <a:gd name="T10" fmla="*/ 2901 w 4822"/>
                <a:gd name="T11" fmla="*/ 3568 h 4279"/>
                <a:gd name="T12" fmla="*/ 2546 w 4822"/>
                <a:gd name="T13" fmla="*/ 3471 h 4279"/>
                <a:gd name="T14" fmla="*/ 2344 w 4822"/>
                <a:gd name="T15" fmla="*/ 3290 h 4279"/>
                <a:gd name="T16" fmla="*/ 2108 w 4822"/>
                <a:gd name="T17" fmla="*/ 3380 h 4279"/>
                <a:gd name="T18" fmla="*/ 1857 w 4822"/>
                <a:gd name="T19" fmla="*/ 3290 h 4279"/>
                <a:gd name="T20" fmla="*/ 1649 w 4822"/>
                <a:gd name="T21" fmla="*/ 3353 h 4279"/>
                <a:gd name="T22" fmla="*/ 1391 w 4822"/>
                <a:gd name="T23" fmla="*/ 3582 h 4279"/>
                <a:gd name="T24" fmla="*/ 1280 w 4822"/>
                <a:gd name="T25" fmla="*/ 3812 h 4279"/>
                <a:gd name="T26" fmla="*/ 1294 w 4822"/>
                <a:gd name="T27" fmla="*/ 4076 h 4279"/>
                <a:gd name="T28" fmla="*/ 1217 w 4822"/>
                <a:gd name="T29" fmla="*/ 4271 h 4279"/>
                <a:gd name="T30" fmla="*/ 981 w 4822"/>
                <a:gd name="T31" fmla="*/ 3972 h 4279"/>
                <a:gd name="T32" fmla="*/ 807 w 4822"/>
                <a:gd name="T33" fmla="*/ 3756 h 4279"/>
                <a:gd name="T34" fmla="*/ 654 w 4822"/>
                <a:gd name="T35" fmla="*/ 3492 h 4279"/>
                <a:gd name="T36" fmla="*/ 515 w 4822"/>
                <a:gd name="T37" fmla="*/ 3478 h 4279"/>
                <a:gd name="T38" fmla="*/ 403 w 4822"/>
                <a:gd name="T39" fmla="*/ 3526 h 4279"/>
                <a:gd name="T40" fmla="*/ 215 w 4822"/>
                <a:gd name="T41" fmla="*/ 3387 h 4279"/>
                <a:gd name="T42" fmla="*/ 69 w 4822"/>
                <a:gd name="T43" fmla="*/ 3179 h 4279"/>
                <a:gd name="T44" fmla="*/ 48 w 4822"/>
                <a:gd name="T45" fmla="*/ 3053 h 4279"/>
                <a:gd name="T46" fmla="*/ 0 w 4822"/>
                <a:gd name="T47" fmla="*/ 2928 h 4279"/>
                <a:gd name="T48" fmla="*/ 250 w 4822"/>
                <a:gd name="T49" fmla="*/ 2866 h 4279"/>
                <a:gd name="T50" fmla="*/ 431 w 4822"/>
                <a:gd name="T51" fmla="*/ 2796 h 4279"/>
                <a:gd name="T52" fmla="*/ 556 w 4822"/>
                <a:gd name="T53" fmla="*/ 2699 h 4279"/>
                <a:gd name="T54" fmla="*/ 445 w 4822"/>
                <a:gd name="T55" fmla="*/ 2518 h 4279"/>
                <a:gd name="T56" fmla="*/ 313 w 4822"/>
                <a:gd name="T57" fmla="*/ 2240 h 4279"/>
                <a:gd name="T58" fmla="*/ 229 w 4822"/>
                <a:gd name="T59" fmla="*/ 2066 h 4279"/>
                <a:gd name="T60" fmla="*/ 146 w 4822"/>
                <a:gd name="T61" fmla="*/ 1732 h 4279"/>
                <a:gd name="T62" fmla="*/ 368 w 4822"/>
                <a:gd name="T63" fmla="*/ 1314 h 4279"/>
                <a:gd name="T64" fmla="*/ 570 w 4822"/>
                <a:gd name="T65" fmla="*/ 1217 h 4279"/>
                <a:gd name="T66" fmla="*/ 626 w 4822"/>
                <a:gd name="T67" fmla="*/ 1481 h 4279"/>
                <a:gd name="T68" fmla="*/ 744 w 4822"/>
                <a:gd name="T69" fmla="*/ 1732 h 4279"/>
                <a:gd name="T70" fmla="*/ 939 w 4822"/>
                <a:gd name="T71" fmla="*/ 1641 h 4279"/>
                <a:gd name="T72" fmla="*/ 862 w 4822"/>
                <a:gd name="T73" fmla="*/ 1405 h 4279"/>
                <a:gd name="T74" fmla="*/ 1148 w 4822"/>
                <a:gd name="T75" fmla="*/ 981 h 4279"/>
                <a:gd name="T76" fmla="*/ 1287 w 4822"/>
                <a:gd name="T77" fmla="*/ 535 h 4279"/>
                <a:gd name="T78" fmla="*/ 1488 w 4822"/>
                <a:gd name="T79" fmla="*/ 361 h 4279"/>
                <a:gd name="T80" fmla="*/ 1718 w 4822"/>
                <a:gd name="T81" fmla="*/ 723 h 4279"/>
                <a:gd name="T82" fmla="*/ 2170 w 4822"/>
                <a:gd name="T83" fmla="*/ 619 h 4279"/>
                <a:gd name="T84" fmla="*/ 2462 w 4822"/>
                <a:gd name="T85" fmla="*/ 765 h 4279"/>
                <a:gd name="T86" fmla="*/ 2692 w 4822"/>
                <a:gd name="T87" fmla="*/ 716 h 4279"/>
                <a:gd name="T88" fmla="*/ 2629 w 4822"/>
                <a:gd name="T89" fmla="*/ 466 h 4279"/>
                <a:gd name="T90" fmla="*/ 2629 w 4822"/>
                <a:gd name="T91" fmla="*/ 48 h 4279"/>
                <a:gd name="T92" fmla="*/ 3012 w 4822"/>
                <a:gd name="T93" fmla="*/ 180 h 4279"/>
                <a:gd name="T94" fmla="*/ 3450 w 4822"/>
                <a:gd name="T95" fmla="*/ 361 h 4279"/>
                <a:gd name="T96" fmla="*/ 3415 w 4822"/>
                <a:gd name="T97" fmla="*/ 730 h 4279"/>
                <a:gd name="T98" fmla="*/ 3262 w 4822"/>
                <a:gd name="T99" fmla="*/ 1259 h 4279"/>
                <a:gd name="T100" fmla="*/ 3276 w 4822"/>
                <a:gd name="T101" fmla="*/ 1634 h 4279"/>
                <a:gd name="T102" fmla="*/ 3520 w 4822"/>
                <a:gd name="T103" fmla="*/ 1815 h 4279"/>
                <a:gd name="T104" fmla="*/ 3854 w 4822"/>
                <a:gd name="T105" fmla="*/ 1753 h 4279"/>
                <a:gd name="T106" fmla="*/ 3520 w 4822"/>
                <a:gd name="T107" fmla="*/ 2601 h 4279"/>
                <a:gd name="T108" fmla="*/ 3638 w 4822"/>
                <a:gd name="T109" fmla="*/ 2768 h 4279"/>
                <a:gd name="T110" fmla="*/ 3847 w 4822"/>
                <a:gd name="T111" fmla="*/ 2984 h 4279"/>
                <a:gd name="T112" fmla="*/ 4104 w 4822"/>
                <a:gd name="T113" fmla="*/ 3241 h 4279"/>
                <a:gd name="T114" fmla="*/ 4327 w 4822"/>
                <a:gd name="T115" fmla="*/ 3353 h 4279"/>
                <a:gd name="T116" fmla="*/ 4494 w 4822"/>
                <a:gd name="T117" fmla="*/ 3478 h 4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22" h="4279">
                  <a:moveTo>
                    <a:pt x="4654" y="3582"/>
                  </a:moveTo>
                  <a:lnTo>
                    <a:pt x="4751" y="3638"/>
                  </a:lnTo>
                  <a:lnTo>
                    <a:pt x="4793" y="3645"/>
                  </a:lnTo>
                  <a:lnTo>
                    <a:pt x="4821" y="3673"/>
                  </a:lnTo>
                  <a:lnTo>
                    <a:pt x="4814" y="3687"/>
                  </a:lnTo>
                  <a:lnTo>
                    <a:pt x="4765" y="3680"/>
                  </a:lnTo>
                  <a:lnTo>
                    <a:pt x="4730" y="3673"/>
                  </a:lnTo>
                  <a:lnTo>
                    <a:pt x="4703" y="3687"/>
                  </a:lnTo>
                  <a:lnTo>
                    <a:pt x="4654" y="3666"/>
                  </a:lnTo>
                  <a:lnTo>
                    <a:pt x="4626" y="3673"/>
                  </a:lnTo>
                  <a:lnTo>
                    <a:pt x="4619" y="3666"/>
                  </a:lnTo>
                  <a:lnTo>
                    <a:pt x="4619" y="3673"/>
                  </a:lnTo>
                  <a:lnTo>
                    <a:pt x="4577" y="3673"/>
                  </a:lnTo>
                  <a:lnTo>
                    <a:pt x="4563" y="3707"/>
                  </a:lnTo>
                  <a:lnTo>
                    <a:pt x="4522" y="3687"/>
                  </a:lnTo>
                  <a:lnTo>
                    <a:pt x="4466" y="3707"/>
                  </a:lnTo>
                  <a:lnTo>
                    <a:pt x="4445" y="3707"/>
                  </a:lnTo>
                  <a:lnTo>
                    <a:pt x="4375" y="3707"/>
                  </a:lnTo>
                  <a:lnTo>
                    <a:pt x="4361" y="3721"/>
                  </a:lnTo>
                  <a:lnTo>
                    <a:pt x="4313" y="3687"/>
                  </a:lnTo>
                  <a:lnTo>
                    <a:pt x="4264" y="3666"/>
                  </a:lnTo>
                  <a:lnTo>
                    <a:pt x="4229" y="3666"/>
                  </a:lnTo>
                  <a:lnTo>
                    <a:pt x="4209" y="3687"/>
                  </a:lnTo>
                  <a:lnTo>
                    <a:pt x="4160" y="3680"/>
                  </a:lnTo>
                  <a:lnTo>
                    <a:pt x="4118" y="3673"/>
                  </a:lnTo>
                  <a:lnTo>
                    <a:pt x="4076" y="3707"/>
                  </a:lnTo>
                  <a:lnTo>
                    <a:pt x="4035" y="3721"/>
                  </a:lnTo>
                  <a:lnTo>
                    <a:pt x="4028" y="3742"/>
                  </a:lnTo>
                  <a:lnTo>
                    <a:pt x="3972" y="3742"/>
                  </a:lnTo>
                  <a:lnTo>
                    <a:pt x="3930" y="3770"/>
                  </a:lnTo>
                  <a:lnTo>
                    <a:pt x="3944" y="3749"/>
                  </a:lnTo>
                  <a:lnTo>
                    <a:pt x="3909" y="3756"/>
                  </a:lnTo>
                  <a:lnTo>
                    <a:pt x="3909" y="3749"/>
                  </a:lnTo>
                  <a:lnTo>
                    <a:pt x="3902" y="3749"/>
                  </a:lnTo>
                  <a:lnTo>
                    <a:pt x="3888" y="3735"/>
                  </a:lnTo>
                  <a:lnTo>
                    <a:pt x="3854" y="3735"/>
                  </a:lnTo>
                  <a:lnTo>
                    <a:pt x="3819" y="3714"/>
                  </a:lnTo>
                  <a:lnTo>
                    <a:pt x="3798" y="3721"/>
                  </a:lnTo>
                  <a:lnTo>
                    <a:pt x="3784" y="3714"/>
                  </a:lnTo>
                  <a:lnTo>
                    <a:pt x="3735" y="3707"/>
                  </a:lnTo>
                  <a:lnTo>
                    <a:pt x="3687" y="3680"/>
                  </a:lnTo>
                  <a:lnTo>
                    <a:pt x="3701" y="3666"/>
                  </a:lnTo>
                  <a:lnTo>
                    <a:pt x="3673" y="3603"/>
                  </a:lnTo>
                  <a:lnTo>
                    <a:pt x="3652" y="3603"/>
                  </a:lnTo>
                  <a:lnTo>
                    <a:pt x="3638" y="3624"/>
                  </a:lnTo>
                  <a:lnTo>
                    <a:pt x="3610" y="3666"/>
                  </a:lnTo>
                  <a:lnTo>
                    <a:pt x="3610" y="3645"/>
                  </a:lnTo>
                  <a:lnTo>
                    <a:pt x="3589" y="3610"/>
                  </a:lnTo>
                  <a:lnTo>
                    <a:pt x="3527" y="3687"/>
                  </a:lnTo>
                  <a:lnTo>
                    <a:pt x="3506" y="3735"/>
                  </a:lnTo>
                  <a:lnTo>
                    <a:pt x="3478" y="3749"/>
                  </a:lnTo>
                  <a:lnTo>
                    <a:pt x="3443" y="3770"/>
                  </a:lnTo>
                  <a:lnTo>
                    <a:pt x="3422" y="3770"/>
                  </a:lnTo>
                  <a:lnTo>
                    <a:pt x="3332" y="3770"/>
                  </a:lnTo>
                  <a:lnTo>
                    <a:pt x="3297" y="3749"/>
                  </a:lnTo>
                  <a:lnTo>
                    <a:pt x="3228" y="3714"/>
                  </a:lnTo>
                  <a:lnTo>
                    <a:pt x="3193" y="3707"/>
                  </a:lnTo>
                  <a:lnTo>
                    <a:pt x="3165" y="3666"/>
                  </a:lnTo>
                  <a:lnTo>
                    <a:pt x="3151" y="3624"/>
                  </a:lnTo>
                  <a:lnTo>
                    <a:pt x="3116" y="3610"/>
                  </a:lnTo>
                  <a:lnTo>
                    <a:pt x="3054" y="3652"/>
                  </a:lnTo>
                  <a:lnTo>
                    <a:pt x="2991" y="3610"/>
                  </a:lnTo>
                  <a:lnTo>
                    <a:pt x="2970" y="3610"/>
                  </a:lnTo>
                  <a:lnTo>
                    <a:pt x="2963" y="3589"/>
                  </a:lnTo>
                  <a:lnTo>
                    <a:pt x="2914" y="3575"/>
                  </a:lnTo>
                  <a:lnTo>
                    <a:pt x="2901" y="3568"/>
                  </a:lnTo>
                  <a:lnTo>
                    <a:pt x="2866" y="3526"/>
                  </a:lnTo>
                  <a:lnTo>
                    <a:pt x="2817" y="3506"/>
                  </a:lnTo>
                  <a:lnTo>
                    <a:pt x="2762" y="3513"/>
                  </a:lnTo>
                  <a:lnTo>
                    <a:pt x="2741" y="3485"/>
                  </a:lnTo>
                  <a:lnTo>
                    <a:pt x="2720" y="3485"/>
                  </a:lnTo>
                  <a:lnTo>
                    <a:pt x="2685" y="3513"/>
                  </a:lnTo>
                  <a:lnTo>
                    <a:pt x="2664" y="3520"/>
                  </a:lnTo>
                  <a:lnTo>
                    <a:pt x="2622" y="3520"/>
                  </a:lnTo>
                  <a:lnTo>
                    <a:pt x="2602" y="3478"/>
                  </a:lnTo>
                  <a:lnTo>
                    <a:pt x="2546" y="3485"/>
                  </a:lnTo>
                  <a:lnTo>
                    <a:pt x="2546" y="3471"/>
                  </a:lnTo>
                  <a:lnTo>
                    <a:pt x="2532" y="3436"/>
                  </a:lnTo>
                  <a:lnTo>
                    <a:pt x="2504" y="3422"/>
                  </a:lnTo>
                  <a:lnTo>
                    <a:pt x="2511" y="3387"/>
                  </a:lnTo>
                  <a:lnTo>
                    <a:pt x="2497" y="3346"/>
                  </a:lnTo>
                  <a:lnTo>
                    <a:pt x="2441" y="3290"/>
                  </a:lnTo>
                  <a:lnTo>
                    <a:pt x="2414" y="3290"/>
                  </a:lnTo>
                  <a:lnTo>
                    <a:pt x="2414" y="3297"/>
                  </a:lnTo>
                  <a:lnTo>
                    <a:pt x="2372" y="3339"/>
                  </a:lnTo>
                  <a:lnTo>
                    <a:pt x="2330" y="3360"/>
                  </a:lnTo>
                  <a:lnTo>
                    <a:pt x="2337" y="3339"/>
                  </a:lnTo>
                  <a:lnTo>
                    <a:pt x="2344" y="3290"/>
                  </a:lnTo>
                  <a:lnTo>
                    <a:pt x="2309" y="3276"/>
                  </a:lnTo>
                  <a:lnTo>
                    <a:pt x="2281" y="3290"/>
                  </a:lnTo>
                  <a:lnTo>
                    <a:pt x="2261" y="3318"/>
                  </a:lnTo>
                  <a:lnTo>
                    <a:pt x="2302" y="3380"/>
                  </a:lnTo>
                  <a:lnTo>
                    <a:pt x="2274" y="3415"/>
                  </a:lnTo>
                  <a:lnTo>
                    <a:pt x="2212" y="3360"/>
                  </a:lnTo>
                  <a:lnTo>
                    <a:pt x="2205" y="3360"/>
                  </a:lnTo>
                  <a:lnTo>
                    <a:pt x="2184" y="3408"/>
                  </a:lnTo>
                  <a:lnTo>
                    <a:pt x="2177" y="3450"/>
                  </a:lnTo>
                  <a:lnTo>
                    <a:pt x="2170" y="3415"/>
                  </a:lnTo>
                  <a:lnTo>
                    <a:pt x="2108" y="3380"/>
                  </a:lnTo>
                  <a:lnTo>
                    <a:pt x="2073" y="3339"/>
                  </a:lnTo>
                  <a:lnTo>
                    <a:pt x="2066" y="3325"/>
                  </a:lnTo>
                  <a:lnTo>
                    <a:pt x="2052" y="3339"/>
                  </a:lnTo>
                  <a:lnTo>
                    <a:pt x="2045" y="3346"/>
                  </a:lnTo>
                  <a:lnTo>
                    <a:pt x="2073" y="3380"/>
                  </a:lnTo>
                  <a:lnTo>
                    <a:pt x="2003" y="3443"/>
                  </a:lnTo>
                  <a:lnTo>
                    <a:pt x="1920" y="3408"/>
                  </a:lnTo>
                  <a:lnTo>
                    <a:pt x="1857" y="3387"/>
                  </a:lnTo>
                  <a:lnTo>
                    <a:pt x="1871" y="3346"/>
                  </a:lnTo>
                  <a:lnTo>
                    <a:pt x="1871" y="3297"/>
                  </a:lnTo>
                  <a:lnTo>
                    <a:pt x="1857" y="3290"/>
                  </a:lnTo>
                  <a:lnTo>
                    <a:pt x="1836" y="3283"/>
                  </a:lnTo>
                  <a:lnTo>
                    <a:pt x="1822" y="3339"/>
                  </a:lnTo>
                  <a:lnTo>
                    <a:pt x="1760" y="3353"/>
                  </a:lnTo>
                  <a:lnTo>
                    <a:pt x="1725" y="3290"/>
                  </a:lnTo>
                  <a:lnTo>
                    <a:pt x="1711" y="3290"/>
                  </a:lnTo>
                  <a:lnTo>
                    <a:pt x="1704" y="3297"/>
                  </a:lnTo>
                  <a:lnTo>
                    <a:pt x="1704" y="3311"/>
                  </a:lnTo>
                  <a:lnTo>
                    <a:pt x="1725" y="3374"/>
                  </a:lnTo>
                  <a:lnTo>
                    <a:pt x="1690" y="3408"/>
                  </a:lnTo>
                  <a:lnTo>
                    <a:pt x="1683" y="3408"/>
                  </a:lnTo>
                  <a:lnTo>
                    <a:pt x="1649" y="3353"/>
                  </a:lnTo>
                  <a:lnTo>
                    <a:pt x="1614" y="3360"/>
                  </a:lnTo>
                  <a:lnTo>
                    <a:pt x="1544" y="3374"/>
                  </a:lnTo>
                  <a:lnTo>
                    <a:pt x="1530" y="3387"/>
                  </a:lnTo>
                  <a:lnTo>
                    <a:pt x="1495" y="3408"/>
                  </a:lnTo>
                  <a:lnTo>
                    <a:pt x="1454" y="3436"/>
                  </a:lnTo>
                  <a:lnTo>
                    <a:pt x="1426" y="3478"/>
                  </a:lnTo>
                  <a:lnTo>
                    <a:pt x="1440" y="3478"/>
                  </a:lnTo>
                  <a:lnTo>
                    <a:pt x="1426" y="3520"/>
                  </a:lnTo>
                  <a:lnTo>
                    <a:pt x="1440" y="3526"/>
                  </a:lnTo>
                  <a:lnTo>
                    <a:pt x="1426" y="3547"/>
                  </a:lnTo>
                  <a:lnTo>
                    <a:pt x="1391" y="3582"/>
                  </a:lnTo>
                  <a:lnTo>
                    <a:pt x="1377" y="3652"/>
                  </a:lnTo>
                  <a:lnTo>
                    <a:pt x="1356" y="3673"/>
                  </a:lnTo>
                  <a:lnTo>
                    <a:pt x="1349" y="3687"/>
                  </a:lnTo>
                  <a:lnTo>
                    <a:pt x="1328" y="3714"/>
                  </a:lnTo>
                  <a:lnTo>
                    <a:pt x="1321" y="3721"/>
                  </a:lnTo>
                  <a:lnTo>
                    <a:pt x="1294" y="3721"/>
                  </a:lnTo>
                  <a:lnTo>
                    <a:pt x="1294" y="3742"/>
                  </a:lnTo>
                  <a:lnTo>
                    <a:pt x="1301" y="3749"/>
                  </a:lnTo>
                  <a:lnTo>
                    <a:pt x="1294" y="3777"/>
                  </a:lnTo>
                  <a:lnTo>
                    <a:pt x="1280" y="3805"/>
                  </a:lnTo>
                  <a:lnTo>
                    <a:pt x="1280" y="3812"/>
                  </a:lnTo>
                  <a:lnTo>
                    <a:pt x="1301" y="3819"/>
                  </a:lnTo>
                  <a:lnTo>
                    <a:pt x="1301" y="3847"/>
                  </a:lnTo>
                  <a:lnTo>
                    <a:pt x="1342" y="3839"/>
                  </a:lnTo>
                  <a:lnTo>
                    <a:pt x="1356" y="3853"/>
                  </a:lnTo>
                  <a:lnTo>
                    <a:pt x="1384" y="3867"/>
                  </a:lnTo>
                  <a:lnTo>
                    <a:pt x="1412" y="3965"/>
                  </a:lnTo>
                  <a:lnTo>
                    <a:pt x="1419" y="3972"/>
                  </a:lnTo>
                  <a:lnTo>
                    <a:pt x="1398" y="3986"/>
                  </a:lnTo>
                  <a:lnTo>
                    <a:pt x="1349" y="4014"/>
                  </a:lnTo>
                  <a:lnTo>
                    <a:pt x="1342" y="4041"/>
                  </a:lnTo>
                  <a:lnTo>
                    <a:pt x="1294" y="4076"/>
                  </a:lnTo>
                  <a:lnTo>
                    <a:pt x="1294" y="4104"/>
                  </a:lnTo>
                  <a:lnTo>
                    <a:pt x="1349" y="4139"/>
                  </a:lnTo>
                  <a:lnTo>
                    <a:pt x="1356" y="4166"/>
                  </a:lnTo>
                  <a:lnTo>
                    <a:pt x="1328" y="4236"/>
                  </a:lnTo>
                  <a:lnTo>
                    <a:pt x="1349" y="4257"/>
                  </a:lnTo>
                  <a:lnTo>
                    <a:pt x="1315" y="4264"/>
                  </a:lnTo>
                  <a:lnTo>
                    <a:pt x="1315" y="4278"/>
                  </a:lnTo>
                  <a:lnTo>
                    <a:pt x="1252" y="4278"/>
                  </a:lnTo>
                  <a:lnTo>
                    <a:pt x="1245" y="4257"/>
                  </a:lnTo>
                  <a:lnTo>
                    <a:pt x="1210" y="4201"/>
                  </a:lnTo>
                  <a:lnTo>
                    <a:pt x="1217" y="4271"/>
                  </a:lnTo>
                  <a:lnTo>
                    <a:pt x="1155" y="4264"/>
                  </a:lnTo>
                  <a:lnTo>
                    <a:pt x="1155" y="4257"/>
                  </a:lnTo>
                  <a:lnTo>
                    <a:pt x="1155" y="4201"/>
                  </a:lnTo>
                  <a:lnTo>
                    <a:pt x="1169" y="4111"/>
                  </a:lnTo>
                  <a:lnTo>
                    <a:pt x="1113" y="4083"/>
                  </a:lnTo>
                  <a:lnTo>
                    <a:pt x="1113" y="4034"/>
                  </a:lnTo>
                  <a:lnTo>
                    <a:pt x="1092" y="4014"/>
                  </a:lnTo>
                  <a:lnTo>
                    <a:pt x="1071" y="3979"/>
                  </a:lnTo>
                  <a:lnTo>
                    <a:pt x="1071" y="3986"/>
                  </a:lnTo>
                  <a:lnTo>
                    <a:pt x="1002" y="4000"/>
                  </a:lnTo>
                  <a:lnTo>
                    <a:pt x="981" y="3972"/>
                  </a:lnTo>
                  <a:lnTo>
                    <a:pt x="960" y="3979"/>
                  </a:lnTo>
                  <a:lnTo>
                    <a:pt x="932" y="3979"/>
                  </a:lnTo>
                  <a:lnTo>
                    <a:pt x="925" y="3944"/>
                  </a:lnTo>
                  <a:lnTo>
                    <a:pt x="897" y="3909"/>
                  </a:lnTo>
                  <a:lnTo>
                    <a:pt x="932" y="3874"/>
                  </a:lnTo>
                  <a:lnTo>
                    <a:pt x="918" y="3839"/>
                  </a:lnTo>
                  <a:lnTo>
                    <a:pt x="897" y="3833"/>
                  </a:lnTo>
                  <a:lnTo>
                    <a:pt x="862" y="3819"/>
                  </a:lnTo>
                  <a:lnTo>
                    <a:pt x="862" y="3805"/>
                  </a:lnTo>
                  <a:lnTo>
                    <a:pt x="855" y="3798"/>
                  </a:lnTo>
                  <a:lnTo>
                    <a:pt x="807" y="3756"/>
                  </a:lnTo>
                  <a:lnTo>
                    <a:pt x="800" y="3735"/>
                  </a:lnTo>
                  <a:lnTo>
                    <a:pt x="765" y="3701"/>
                  </a:lnTo>
                  <a:lnTo>
                    <a:pt x="772" y="3680"/>
                  </a:lnTo>
                  <a:lnTo>
                    <a:pt x="786" y="3673"/>
                  </a:lnTo>
                  <a:lnTo>
                    <a:pt x="786" y="3645"/>
                  </a:lnTo>
                  <a:lnTo>
                    <a:pt x="758" y="3610"/>
                  </a:lnTo>
                  <a:lnTo>
                    <a:pt x="723" y="3610"/>
                  </a:lnTo>
                  <a:lnTo>
                    <a:pt x="696" y="3617"/>
                  </a:lnTo>
                  <a:lnTo>
                    <a:pt x="675" y="3603"/>
                  </a:lnTo>
                  <a:lnTo>
                    <a:pt x="654" y="3547"/>
                  </a:lnTo>
                  <a:lnTo>
                    <a:pt x="654" y="3492"/>
                  </a:lnTo>
                  <a:lnTo>
                    <a:pt x="640" y="3485"/>
                  </a:lnTo>
                  <a:lnTo>
                    <a:pt x="654" y="3478"/>
                  </a:lnTo>
                  <a:lnTo>
                    <a:pt x="640" y="3471"/>
                  </a:lnTo>
                  <a:lnTo>
                    <a:pt x="633" y="3471"/>
                  </a:lnTo>
                  <a:lnTo>
                    <a:pt x="633" y="3450"/>
                  </a:lnTo>
                  <a:lnTo>
                    <a:pt x="605" y="3457"/>
                  </a:lnTo>
                  <a:lnTo>
                    <a:pt x="598" y="3478"/>
                  </a:lnTo>
                  <a:lnTo>
                    <a:pt x="591" y="3457"/>
                  </a:lnTo>
                  <a:lnTo>
                    <a:pt x="556" y="3478"/>
                  </a:lnTo>
                  <a:lnTo>
                    <a:pt x="529" y="3485"/>
                  </a:lnTo>
                  <a:lnTo>
                    <a:pt x="515" y="3478"/>
                  </a:lnTo>
                  <a:lnTo>
                    <a:pt x="515" y="3492"/>
                  </a:lnTo>
                  <a:lnTo>
                    <a:pt x="501" y="3492"/>
                  </a:lnTo>
                  <a:lnTo>
                    <a:pt x="508" y="3513"/>
                  </a:lnTo>
                  <a:lnTo>
                    <a:pt x="480" y="3506"/>
                  </a:lnTo>
                  <a:lnTo>
                    <a:pt x="494" y="3513"/>
                  </a:lnTo>
                  <a:lnTo>
                    <a:pt x="480" y="3526"/>
                  </a:lnTo>
                  <a:lnTo>
                    <a:pt x="445" y="3526"/>
                  </a:lnTo>
                  <a:lnTo>
                    <a:pt x="459" y="3547"/>
                  </a:lnTo>
                  <a:lnTo>
                    <a:pt x="431" y="3554"/>
                  </a:lnTo>
                  <a:lnTo>
                    <a:pt x="403" y="3554"/>
                  </a:lnTo>
                  <a:lnTo>
                    <a:pt x="403" y="3526"/>
                  </a:lnTo>
                  <a:lnTo>
                    <a:pt x="368" y="3526"/>
                  </a:lnTo>
                  <a:lnTo>
                    <a:pt x="334" y="3492"/>
                  </a:lnTo>
                  <a:lnTo>
                    <a:pt x="334" y="3513"/>
                  </a:lnTo>
                  <a:lnTo>
                    <a:pt x="306" y="3526"/>
                  </a:lnTo>
                  <a:lnTo>
                    <a:pt x="250" y="3506"/>
                  </a:lnTo>
                  <a:lnTo>
                    <a:pt x="229" y="3478"/>
                  </a:lnTo>
                  <a:lnTo>
                    <a:pt x="236" y="3443"/>
                  </a:lnTo>
                  <a:lnTo>
                    <a:pt x="229" y="3443"/>
                  </a:lnTo>
                  <a:lnTo>
                    <a:pt x="229" y="3422"/>
                  </a:lnTo>
                  <a:lnTo>
                    <a:pt x="236" y="3415"/>
                  </a:lnTo>
                  <a:lnTo>
                    <a:pt x="215" y="3387"/>
                  </a:lnTo>
                  <a:lnTo>
                    <a:pt x="188" y="3380"/>
                  </a:lnTo>
                  <a:lnTo>
                    <a:pt x="188" y="3374"/>
                  </a:lnTo>
                  <a:lnTo>
                    <a:pt x="181" y="3353"/>
                  </a:lnTo>
                  <a:lnTo>
                    <a:pt x="174" y="3346"/>
                  </a:lnTo>
                  <a:lnTo>
                    <a:pt x="181" y="3311"/>
                  </a:lnTo>
                  <a:lnTo>
                    <a:pt x="146" y="3290"/>
                  </a:lnTo>
                  <a:lnTo>
                    <a:pt x="139" y="3255"/>
                  </a:lnTo>
                  <a:lnTo>
                    <a:pt x="76" y="3228"/>
                  </a:lnTo>
                  <a:lnTo>
                    <a:pt x="83" y="3220"/>
                  </a:lnTo>
                  <a:lnTo>
                    <a:pt x="76" y="3207"/>
                  </a:lnTo>
                  <a:lnTo>
                    <a:pt x="69" y="3179"/>
                  </a:lnTo>
                  <a:lnTo>
                    <a:pt x="132" y="3130"/>
                  </a:lnTo>
                  <a:lnTo>
                    <a:pt x="118" y="3123"/>
                  </a:lnTo>
                  <a:lnTo>
                    <a:pt x="83" y="3123"/>
                  </a:lnTo>
                  <a:lnTo>
                    <a:pt x="76" y="3144"/>
                  </a:lnTo>
                  <a:lnTo>
                    <a:pt x="41" y="3151"/>
                  </a:lnTo>
                  <a:lnTo>
                    <a:pt x="35" y="3144"/>
                  </a:lnTo>
                  <a:lnTo>
                    <a:pt x="35" y="3130"/>
                  </a:lnTo>
                  <a:lnTo>
                    <a:pt x="69" y="3123"/>
                  </a:lnTo>
                  <a:lnTo>
                    <a:pt x="35" y="3081"/>
                  </a:lnTo>
                  <a:lnTo>
                    <a:pt x="56" y="3067"/>
                  </a:lnTo>
                  <a:lnTo>
                    <a:pt x="48" y="3053"/>
                  </a:lnTo>
                  <a:lnTo>
                    <a:pt x="41" y="3053"/>
                  </a:lnTo>
                  <a:lnTo>
                    <a:pt x="83" y="3047"/>
                  </a:lnTo>
                  <a:lnTo>
                    <a:pt x="41" y="3033"/>
                  </a:lnTo>
                  <a:lnTo>
                    <a:pt x="35" y="3019"/>
                  </a:lnTo>
                  <a:lnTo>
                    <a:pt x="48" y="3033"/>
                  </a:lnTo>
                  <a:lnTo>
                    <a:pt x="69" y="3019"/>
                  </a:lnTo>
                  <a:lnTo>
                    <a:pt x="48" y="2998"/>
                  </a:lnTo>
                  <a:lnTo>
                    <a:pt x="48" y="2963"/>
                  </a:lnTo>
                  <a:lnTo>
                    <a:pt x="14" y="2977"/>
                  </a:lnTo>
                  <a:lnTo>
                    <a:pt x="21" y="2949"/>
                  </a:lnTo>
                  <a:lnTo>
                    <a:pt x="0" y="2928"/>
                  </a:lnTo>
                  <a:lnTo>
                    <a:pt x="14" y="2894"/>
                  </a:lnTo>
                  <a:lnTo>
                    <a:pt x="56" y="2886"/>
                  </a:lnTo>
                  <a:lnTo>
                    <a:pt x="41" y="2824"/>
                  </a:lnTo>
                  <a:lnTo>
                    <a:pt x="83" y="2789"/>
                  </a:lnTo>
                  <a:lnTo>
                    <a:pt x="104" y="2817"/>
                  </a:lnTo>
                  <a:lnTo>
                    <a:pt x="146" y="2817"/>
                  </a:lnTo>
                  <a:lnTo>
                    <a:pt x="181" y="2796"/>
                  </a:lnTo>
                  <a:lnTo>
                    <a:pt x="202" y="2796"/>
                  </a:lnTo>
                  <a:lnTo>
                    <a:pt x="208" y="2824"/>
                  </a:lnTo>
                  <a:lnTo>
                    <a:pt x="208" y="2831"/>
                  </a:lnTo>
                  <a:lnTo>
                    <a:pt x="250" y="2866"/>
                  </a:lnTo>
                  <a:lnTo>
                    <a:pt x="250" y="2886"/>
                  </a:lnTo>
                  <a:lnTo>
                    <a:pt x="250" y="2914"/>
                  </a:lnTo>
                  <a:lnTo>
                    <a:pt x="264" y="2928"/>
                  </a:lnTo>
                  <a:lnTo>
                    <a:pt x="306" y="2935"/>
                  </a:lnTo>
                  <a:lnTo>
                    <a:pt x="334" y="2914"/>
                  </a:lnTo>
                  <a:lnTo>
                    <a:pt x="334" y="2921"/>
                  </a:lnTo>
                  <a:lnTo>
                    <a:pt x="348" y="2921"/>
                  </a:lnTo>
                  <a:lnTo>
                    <a:pt x="368" y="2838"/>
                  </a:lnTo>
                  <a:lnTo>
                    <a:pt x="396" y="2852"/>
                  </a:lnTo>
                  <a:lnTo>
                    <a:pt x="431" y="2803"/>
                  </a:lnTo>
                  <a:lnTo>
                    <a:pt x="431" y="2796"/>
                  </a:lnTo>
                  <a:lnTo>
                    <a:pt x="382" y="2789"/>
                  </a:lnTo>
                  <a:lnTo>
                    <a:pt x="362" y="2754"/>
                  </a:lnTo>
                  <a:lnTo>
                    <a:pt x="362" y="2747"/>
                  </a:lnTo>
                  <a:lnTo>
                    <a:pt x="375" y="2754"/>
                  </a:lnTo>
                  <a:lnTo>
                    <a:pt x="431" y="2754"/>
                  </a:lnTo>
                  <a:lnTo>
                    <a:pt x="438" y="2727"/>
                  </a:lnTo>
                  <a:lnTo>
                    <a:pt x="494" y="2747"/>
                  </a:lnTo>
                  <a:lnTo>
                    <a:pt x="529" y="2720"/>
                  </a:lnTo>
                  <a:lnTo>
                    <a:pt x="535" y="2727"/>
                  </a:lnTo>
                  <a:lnTo>
                    <a:pt x="563" y="2720"/>
                  </a:lnTo>
                  <a:lnTo>
                    <a:pt x="556" y="2699"/>
                  </a:lnTo>
                  <a:lnTo>
                    <a:pt x="529" y="2657"/>
                  </a:lnTo>
                  <a:lnTo>
                    <a:pt x="535" y="2629"/>
                  </a:lnTo>
                  <a:lnTo>
                    <a:pt x="515" y="2629"/>
                  </a:lnTo>
                  <a:lnTo>
                    <a:pt x="508" y="2636"/>
                  </a:lnTo>
                  <a:lnTo>
                    <a:pt x="494" y="2573"/>
                  </a:lnTo>
                  <a:lnTo>
                    <a:pt x="480" y="2567"/>
                  </a:lnTo>
                  <a:lnTo>
                    <a:pt x="473" y="2567"/>
                  </a:lnTo>
                  <a:lnTo>
                    <a:pt x="473" y="2560"/>
                  </a:lnTo>
                  <a:lnTo>
                    <a:pt x="473" y="2518"/>
                  </a:lnTo>
                  <a:lnTo>
                    <a:pt x="466" y="2518"/>
                  </a:lnTo>
                  <a:lnTo>
                    <a:pt x="445" y="2518"/>
                  </a:lnTo>
                  <a:lnTo>
                    <a:pt x="424" y="2490"/>
                  </a:lnTo>
                  <a:lnTo>
                    <a:pt x="362" y="2469"/>
                  </a:lnTo>
                  <a:lnTo>
                    <a:pt x="348" y="2434"/>
                  </a:lnTo>
                  <a:lnTo>
                    <a:pt x="362" y="2421"/>
                  </a:lnTo>
                  <a:lnTo>
                    <a:pt x="341" y="2393"/>
                  </a:lnTo>
                  <a:lnTo>
                    <a:pt x="334" y="2365"/>
                  </a:lnTo>
                  <a:lnTo>
                    <a:pt x="334" y="2358"/>
                  </a:lnTo>
                  <a:lnTo>
                    <a:pt x="334" y="2344"/>
                  </a:lnTo>
                  <a:lnTo>
                    <a:pt x="313" y="2309"/>
                  </a:lnTo>
                  <a:lnTo>
                    <a:pt x="334" y="2274"/>
                  </a:lnTo>
                  <a:lnTo>
                    <a:pt x="313" y="2240"/>
                  </a:lnTo>
                  <a:lnTo>
                    <a:pt x="299" y="2226"/>
                  </a:lnTo>
                  <a:lnTo>
                    <a:pt x="264" y="2212"/>
                  </a:lnTo>
                  <a:lnTo>
                    <a:pt x="264" y="2191"/>
                  </a:lnTo>
                  <a:lnTo>
                    <a:pt x="271" y="2170"/>
                  </a:lnTo>
                  <a:lnTo>
                    <a:pt x="299" y="2191"/>
                  </a:lnTo>
                  <a:lnTo>
                    <a:pt x="306" y="2177"/>
                  </a:lnTo>
                  <a:lnTo>
                    <a:pt x="278" y="2135"/>
                  </a:lnTo>
                  <a:lnTo>
                    <a:pt x="285" y="2100"/>
                  </a:lnTo>
                  <a:lnTo>
                    <a:pt x="243" y="2100"/>
                  </a:lnTo>
                  <a:lnTo>
                    <a:pt x="229" y="2080"/>
                  </a:lnTo>
                  <a:lnTo>
                    <a:pt x="229" y="2066"/>
                  </a:lnTo>
                  <a:lnTo>
                    <a:pt x="243" y="2010"/>
                  </a:lnTo>
                  <a:lnTo>
                    <a:pt x="229" y="1996"/>
                  </a:lnTo>
                  <a:lnTo>
                    <a:pt x="146" y="1975"/>
                  </a:lnTo>
                  <a:lnTo>
                    <a:pt x="132" y="1934"/>
                  </a:lnTo>
                  <a:lnTo>
                    <a:pt x="83" y="1878"/>
                  </a:lnTo>
                  <a:lnTo>
                    <a:pt x="76" y="1843"/>
                  </a:lnTo>
                  <a:lnTo>
                    <a:pt x="83" y="1829"/>
                  </a:lnTo>
                  <a:lnTo>
                    <a:pt x="118" y="1787"/>
                  </a:lnTo>
                  <a:lnTo>
                    <a:pt x="146" y="1746"/>
                  </a:lnTo>
                  <a:lnTo>
                    <a:pt x="146" y="1739"/>
                  </a:lnTo>
                  <a:lnTo>
                    <a:pt x="146" y="1732"/>
                  </a:lnTo>
                  <a:lnTo>
                    <a:pt x="146" y="1704"/>
                  </a:lnTo>
                  <a:lnTo>
                    <a:pt x="139" y="1690"/>
                  </a:lnTo>
                  <a:lnTo>
                    <a:pt x="104" y="1614"/>
                  </a:lnTo>
                  <a:lnTo>
                    <a:pt x="167" y="1537"/>
                  </a:lnTo>
                  <a:lnTo>
                    <a:pt x="250" y="1454"/>
                  </a:lnTo>
                  <a:lnTo>
                    <a:pt x="285" y="1419"/>
                  </a:lnTo>
                  <a:lnTo>
                    <a:pt x="313" y="1391"/>
                  </a:lnTo>
                  <a:lnTo>
                    <a:pt x="327" y="1384"/>
                  </a:lnTo>
                  <a:lnTo>
                    <a:pt x="341" y="1370"/>
                  </a:lnTo>
                  <a:lnTo>
                    <a:pt x="368" y="1321"/>
                  </a:lnTo>
                  <a:lnTo>
                    <a:pt x="368" y="1314"/>
                  </a:lnTo>
                  <a:lnTo>
                    <a:pt x="368" y="1308"/>
                  </a:lnTo>
                  <a:lnTo>
                    <a:pt x="362" y="1308"/>
                  </a:lnTo>
                  <a:lnTo>
                    <a:pt x="341" y="1231"/>
                  </a:lnTo>
                  <a:lnTo>
                    <a:pt x="341" y="1182"/>
                  </a:lnTo>
                  <a:lnTo>
                    <a:pt x="348" y="1175"/>
                  </a:lnTo>
                  <a:lnTo>
                    <a:pt x="396" y="1120"/>
                  </a:lnTo>
                  <a:lnTo>
                    <a:pt x="431" y="1161"/>
                  </a:lnTo>
                  <a:lnTo>
                    <a:pt x="466" y="1182"/>
                  </a:lnTo>
                  <a:lnTo>
                    <a:pt x="508" y="1175"/>
                  </a:lnTo>
                  <a:lnTo>
                    <a:pt x="563" y="1217"/>
                  </a:lnTo>
                  <a:lnTo>
                    <a:pt x="570" y="1217"/>
                  </a:lnTo>
                  <a:lnTo>
                    <a:pt x="563" y="1280"/>
                  </a:lnTo>
                  <a:lnTo>
                    <a:pt x="542" y="1273"/>
                  </a:lnTo>
                  <a:lnTo>
                    <a:pt x="535" y="1294"/>
                  </a:lnTo>
                  <a:lnTo>
                    <a:pt x="535" y="1314"/>
                  </a:lnTo>
                  <a:lnTo>
                    <a:pt x="501" y="1342"/>
                  </a:lnTo>
                  <a:lnTo>
                    <a:pt x="473" y="1384"/>
                  </a:lnTo>
                  <a:lnTo>
                    <a:pt x="459" y="1412"/>
                  </a:lnTo>
                  <a:lnTo>
                    <a:pt x="515" y="1412"/>
                  </a:lnTo>
                  <a:lnTo>
                    <a:pt x="556" y="1426"/>
                  </a:lnTo>
                  <a:lnTo>
                    <a:pt x="563" y="1440"/>
                  </a:lnTo>
                  <a:lnTo>
                    <a:pt x="626" y="1481"/>
                  </a:lnTo>
                  <a:lnTo>
                    <a:pt x="640" y="1474"/>
                  </a:lnTo>
                  <a:lnTo>
                    <a:pt x="654" y="1544"/>
                  </a:lnTo>
                  <a:lnTo>
                    <a:pt x="668" y="1558"/>
                  </a:lnTo>
                  <a:lnTo>
                    <a:pt x="696" y="1606"/>
                  </a:lnTo>
                  <a:lnTo>
                    <a:pt x="696" y="1614"/>
                  </a:lnTo>
                  <a:lnTo>
                    <a:pt x="709" y="1669"/>
                  </a:lnTo>
                  <a:lnTo>
                    <a:pt x="723" y="1669"/>
                  </a:lnTo>
                  <a:lnTo>
                    <a:pt x="675" y="1732"/>
                  </a:lnTo>
                  <a:lnTo>
                    <a:pt x="668" y="1753"/>
                  </a:lnTo>
                  <a:lnTo>
                    <a:pt x="696" y="1746"/>
                  </a:lnTo>
                  <a:lnTo>
                    <a:pt x="744" y="1732"/>
                  </a:lnTo>
                  <a:lnTo>
                    <a:pt x="758" y="1739"/>
                  </a:lnTo>
                  <a:lnTo>
                    <a:pt x="765" y="1753"/>
                  </a:lnTo>
                  <a:lnTo>
                    <a:pt x="807" y="1746"/>
                  </a:lnTo>
                  <a:lnTo>
                    <a:pt x="807" y="1767"/>
                  </a:lnTo>
                  <a:lnTo>
                    <a:pt x="835" y="1781"/>
                  </a:lnTo>
                  <a:lnTo>
                    <a:pt x="855" y="1773"/>
                  </a:lnTo>
                  <a:lnTo>
                    <a:pt x="869" y="1773"/>
                  </a:lnTo>
                  <a:lnTo>
                    <a:pt x="883" y="1732"/>
                  </a:lnTo>
                  <a:lnTo>
                    <a:pt x="897" y="1711"/>
                  </a:lnTo>
                  <a:lnTo>
                    <a:pt x="918" y="1655"/>
                  </a:lnTo>
                  <a:lnTo>
                    <a:pt x="939" y="1641"/>
                  </a:lnTo>
                  <a:lnTo>
                    <a:pt x="960" y="1606"/>
                  </a:lnTo>
                  <a:lnTo>
                    <a:pt x="939" y="1600"/>
                  </a:lnTo>
                  <a:lnTo>
                    <a:pt x="939" y="1586"/>
                  </a:lnTo>
                  <a:lnTo>
                    <a:pt x="897" y="1558"/>
                  </a:lnTo>
                  <a:lnTo>
                    <a:pt x="862" y="1544"/>
                  </a:lnTo>
                  <a:lnTo>
                    <a:pt x="855" y="1523"/>
                  </a:lnTo>
                  <a:lnTo>
                    <a:pt x="842" y="1502"/>
                  </a:lnTo>
                  <a:lnTo>
                    <a:pt x="842" y="1481"/>
                  </a:lnTo>
                  <a:lnTo>
                    <a:pt x="807" y="1454"/>
                  </a:lnTo>
                  <a:lnTo>
                    <a:pt x="807" y="1440"/>
                  </a:lnTo>
                  <a:lnTo>
                    <a:pt x="862" y="1405"/>
                  </a:lnTo>
                  <a:lnTo>
                    <a:pt x="835" y="1328"/>
                  </a:lnTo>
                  <a:lnTo>
                    <a:pt x="842" y="1280"/>
                  </a:lnTo>
                  <a:lnTo>
                    <a:pt x="939" y="1245"/>
                  </a:lnTo>
                  <a:lnTo>
                    <a:pt x="967" y="1196"/>
                  </a:lnTo>
                  <a:lnTo>
                    <a:pt x="953" y="1120"/>
                  </a:lnTo>
                  <a:lnTo>
                    <a:pt x="1002" y="1092"/>
                  </a:lnTo>
                  <a:lnTo>
                    <a:pt x="1015" y="1092"/>
                  </a:lnTo>
                  <a:lnTo>
                    <a:pt x="1057" y="1043"/>
                  </a:lnTo>
                  <a:lnTo>
                    <a:pt x="1099" y="1015"/>
                  </a:lnTo>
                  <a:lnTo>
                    <a:pt x="1120" y="1015"/>
                  </a:lnTo>
                  <a:lnTo>
                    <a:pt x="1148" y="981"/>
                  </a:lnTo>
                  <a:lnTo>
                    <a:pt x="1155" y="925"/>
                  </a:lnTo>
                  <a:lnTo>
                    <a:pt x="1182" y="911"/>
                  </a:lnTo>
                  <a:lnTo>
                    <a:pt x="1189" y="883"/>
                  </a:lnTo>
                  <a:lnTo>
                    <a:pt x="1224" y="869"/>
                  </a:lnTo>
                  <a:lnTo>
                    <a:pt x="1231" y="814"/>
                  </a:lnTo>
                  <a:lnTo>
                    <a:pt x="1287" y="730"/>
                  </a:lnTo>
                  <a:lnTo>
                    <a:pt x="1294" y="695"/>
                  </a:lnTo>
                  <a:lnTo>
                    <a:pt x="1301" y="668"/>
                  </a:lnTo>
                  <a:lnTo>
                    <a:pt x="1301" y="626"/>
                  </a:lnTo>
                  <a:lnTo>
                    <a:pt x="1280" y="591"/>
                  </a:lnTo>
                  <a:lnTo>
                    <a:pt x="1287" y="535"/>
                  </a:lnTo>
                  <a:lnTo>
                    <a:pt x="1280" y="521"/>
                  </a:lnTo>
                  <a:lnTo>
                    <a:pt x="1266" y="466"/>
                  </a:lnTo>
                  <a:lnTo>
                    <a:pt x="1231" y="452"/>
                  </a:lnTo>
                  <a:lnTo>
                    <a:pt x="1224" y="403"/>
                  </a:lnTo>
                  <a:lnTo>
                    <a:pt x="1259" y="389"/>
                  </a:lnTo>
                  <a:lnTo>
                    <a:pt x="1280" y="306"/>
                  </a:lnTo>
                  <a:lnTo>
                    <a:pt x="1315" y="292"/>
                  </a:lnTo>
                  <a:lnTo>
                    <a:pt x="1426" y="278"/>
                  </a:lnTo>
                  <a:lnTo>
                    <a:pt x="1419" y="299"/>
                  </a:lnTo>
                  <a:lnTo>
                    <a:pt x="1454" y="334"/>
                  </a:lnTo>
                  <a:lnTo>
                    <a:pt x="1488" y="361"/>
                  </a:lnTo>
                  <a:lnTo>
                    <a:pt x="1516" y="327"/>
                  </a:lnTo>
                  <a:lnTo>
                    <a:pt x="1544" y="292"/>
                  </a:lnTo>
                  <a:lnTo>
                    <a:pt x="1579" y="278"/>
                  </a:lnTo>
                  <a:lnTo>
                    <a:pt x="1586" y="361"/>
                  </a:lnTo>
                  <a:lnTo>
                    <a:pt x="1579" y="487"/>
                  </a:lnTo>
                  <a:lnTo>
                    <a:pt x="1586" y="549"/>
                  </a:lnTo>
                  <a:lnTo>
                    <a:pt x="1586" y="570"/>
                  </a:lnTo>
                  <a:lnTo>
                    <a:pt x="1621" y="584"/>
                  </a:lnTo>
                  <a:lnTo>
                    <a:pt x="1655" y="626"/>
                  </a:lnTo>
                  <a:lnTo>
                    <a:pt x="1704" y="702"/>
                  </a:lnTo>
                  <a:lnTo>
                    <a:pt x="1718" y="723"/>
                  </a:lnTo>
                  <a:lnTo>
                    <a:pt x="1746" y="723"/>
                  </a:lnTo>
                  <a:lnTo>
                    <a:pt x="1781" y="737"/>
                  </a:lnTo>
                  <a:lnTo>
                    <a:pt x="1878" y="751"/>
                  </a:lnTo>
                  <a:lnTo>
                    <a:pt x="1941" y="730"/>
                  </a:lnTo>
                  <a:lnTo>
                    <a:pt x="1996" y="737"/>
                  </a:lnTo>
                  <a:lnTo>
                    <a:pt x="2010" y="681"/>
                  </a:lnTo>
                  <a:lnTo>
                    <a:pt x="2010" y="660"/>
                  </a:lnTo>
                  <a:lnTo>
                    <a:pt x="2031" y="626"/>
                  </a:lnTo>
                  <a:lnTo>
                    <a:pt x="2045" y="626"/>
                  </a:lnTo>
                  <a:lnTo>
                    <a:pt x="2101" y="654"/>
                  </a:lnTo>
                  <a:lnTo>
                    <a:pt x="2170" y="619"/>
                  </a:lnTo>
                  <a:lnTo>
                    <a:pt x="2198" y="591"/>
                  </a:lnTo>
                  <a:lnTo>
                    <a:pt x="2268" y="584"/>
                  </a:lnTo>
                  <a:lnTo>
                    <a:pt x="2309" y="556"/>
                  </a:lnTo>
                  <a:lnTo>
                    <a:pt x="2337" y="584"/>
                  </a:lnTo>
                  <a:lnTo>
                    <a:pt x="2379" y="556"/>
                  </a:lnTo>
                  <a:lnTo>
                    <a:pt x="2435" y="619"/>
                  </a:lnTo>
                  <a:lnTo>
                    <a:pt x="2455" y="626"/>
                  </a:lnTo>
                  <a:lnTo>
                    <a:pt x="2441" y="688"/>
                  </a:lnTo>
                  <a:lnTo>
                    <a:pt x="2462" y="702"/>
                  </a:lnTo>
                  <a:lnTo>
                    <a:pt x="2455" y="758"/>
                  </a:lnTo>
                  <a:lnTo>
                    <a:pt x="2462" y="765"/>
                  </a:lnTo>
                  <a:lnTo>
                    <a:pt x="2546" y="814"/>
                  </a:lnTo>
                  <a:lnTo>
                    <a:pt x="2546" y="869"/>
                  </a:lnTo>
                  <a:lnTo>
                    <a:pt x="2539" y="890"/>
                  </a:lnTo>
                  <a:lnTo>
                    <a:pt x="2587" y="911"/>
                  </a:lnTo>
                  <a:lnTo>
                    <a:pt x="2622" y="883"/>
                  </a:lnTo>
                  <a:lnTo>
                    <a:pt x="2629" y="890"/>
                  </a:lnTo>
                  <a:lnTo>
                    <a:pt x="2685" y="890"/>
                  </a:lnTo>
                  <a:lnTo>
                    <a:pt x="2755" y="820"/>
                  </a:lnTo>
                  <a:lnTo>
                    <a:pt x="2734" y="786"/>
                  </a:lnTo>
                  <a:lnTo>
                    <a:pt x="2727" y="779"/>
                  </a:lnTo>
                  <a:lnTo>
                    <a:pt x="2692" y="716"/>
                  </a:lnTo>
                  <a:lnTo>
                    <a:pt x="2643" y="681"/>
                  </a:lnTo>
                  <a:lnTo>
                    <a:pt x="2636" y="640"/>
                  </a:lnTo>
                  <a:lnTo>
                    <a:pt x="2643" y="619"/>
                  </a:lnTo>
                  <a:lnTo>
                    <a:pt x="2671" y="591"/>
                  </a:lnTo>
                  <a:lnTo>
                    <a:pt x="2685" y="556"/>
                  </a:lnTo>
                  <a:lnTo>
                    <a:pt x="2727" y="535"/>
                  </a:lnTo>
                  <a:lnTo>
                    <a:pt x="2734" y="493"/>
                  </a:lnTo>
                  <a:lnTo>
                    <a:pt x="2720" y="473"/>
                  </a:lnTo>
                  <a:lnTo>
                    <a:pt x="2706" y="459"/>
                  </a:lnTo>
                  <a:lnTo>
                    <a:pt x="2685" y="438"/>
                  </a:lnTo>
                  <a:lnTo>
                    <a:pt x="2629" y="466"/>
                  </a:lnTo>
                  <a:lnTo>
                    <a:pt x="2574" y="459"/>
                  </a:lnTo>
                  <a:lnTo>
                    <a:pt x="2560" y="431"/>
                  </a:lnTo>
                  <a:lnTo>
                    <a:pt x="2532" y="424"/>
                  </a:lnTo>
                  <a:lnTo>
                    <a:pt x="2539" y="389"/>
                  </a:lnTo>
                  <a:lnTo>
                    <a:pt x="2539" y="292"/>
                  </a:lnTo>
                  <a:lnTo>
                    <a:pt x="2539" y="264"/>
                  </a:lnTo>
                  <a:lnTo>
                    <a:pt x="2532" y="208"/>
                  </a:lnTo>
                  <a:lnTo>
                    <a:pt x="2595" y="160"/>
                  </a:lnTo>
                  <a:lnTo>
                    <a:pt x="2595" y="132"/>
                  </a:lnTo>
                  <a:lnTo>
                    <a:pt x="2622" y="125"/>
                  </a:lnTo>
                  <a:lnTo>
                    <a:pt x="2629" y="48"/>
                  </a:lnTo>
                  <a:lnTo>
                    <a:pt x="2657" y="48"/>
                  </a:lnTo>
                  <a:lnTo>
                    <a:pt x="2762" y="14"/>
                  </a:lnTo>
                  <a:lnTo>
                    <a:pt x="2817" y="28"/>
                  </a:lnTo>
                  <a:lnTo>
                    <a:pt x="2852" y="0"/>
                  </a:lnTo>
                  <a:lnTo>
                    <a:pt x="2887" y="41"/>
                  </a:lnTo>
                  <a:lnTo>
                    <a:pt x="2859" y="90"/>
                  </a:lnTo>
                  <a:lnTo>
                    <a:pt x="2873" y="132"/>
                  </a:lnTo>
                  <a:lnTo>
                    <a:pt x="2914" y="132"/>
                  </a:lnTo>
                  <a:lnTo>
                    <a:pt x="2956" y="167"/>
                  </a:lnTo>
                  <a:lnTo>
                    <a:pt x="2963" y="180"/>
                  </a:lnTo>
                  <a:lnTo>
                    <a:pt x="3012" y="180"/>
                  </a:lnTo>
                  <a:lnTo>
                    <a:pt x="3026" y="195"/>
                  </a:lnTo>
                  <a:lnTo>
                    <a:pt x="3054" y="167"/>
                  </a:lnTo>
                  <a:lnTo>
                    <a:pt x="3130" y="195"/>
                  </a:lnTo>
                  <a:lnTo>
                    <a:pt x="3158" y="180"/>
                  </a:lnTo>
                  <a:lnTo>
                    <a:pt x="3179" y="201"/>
                  </a:lnTo>
                  <a:lnTo>
                    <a:pt x="3200" y="222"/>
                  </a:lnTo>
                  <a:lnTo>
                    <a:pt x="3214" y="264"/>
                  </a:lnTo>
                  <a:lnTo>
                    <a:pt x="3248" y="299"/>
                  </a:lnTo>
                  <a:lnTo>
                    <a:pt x="3332" y="299"/>
                  </a:lnTo>
                  <a:lnTo>
                    <a:pt x="3381" y="327"/>
                  </a:lnTo>
                  <a:lnTo>
                    <a:pt x="3450" y="361"/>
                  </a:lnTo>
                  <a:lnTo>
                    <a:pt x="3492" y="403"/>
                  </a:lnTo>
                  <a:lnTo>
                    <a:pt x="3485" y="459"/>
                  </a:lnTo>
                  <a:lnTo>
                    <a:pt x="3506" y="493"/>
                  </a:lnTo>
                  <a:lnTo>
                    <a:pt x="3471" y="556"/>
                  </a:lnTo>
                  <a:lnTo>
                    <a:pt x="3408" y="563"/>
                  </a:lnTo>
                  <a:lnTo>
                    <a:pt x="3360" y="584"/>
                  </a:lnTo>
                  <a:lnTo>
                    <a:pt x="3360" y="598"/>
                  </a:lnTo>
                  <a:lnTo>
                    <a:pt x="3332" y="605"/>
                  </a:lnTo>
                  <a:lnTo>
                    <a:pt x="3318" y="633"/>
                  </a:lnTo>
                  <a:lnTo>
                    <a:pt x="3395" y="681"/>
                  </a:lnTo>
                  <a:lnTo>
                    <a:pt x="3415" y="730"/>
                  </a:lnTo>
                  <a:lnTo>
                    <a:pt x="3388" y="765"/>
                  </a:lnTo>
                  <a:lnTo>
                    <a:pt x="3415" y="800"/>
                  </a:lnTo>
                  <a:lnTo>
                    <a:pt x="3422" y="855"/>
                  </a:lnTo>
                  <a:lnTo>
                    <a:pt x="3408" y="890"/>
                  </a:lnTo>
                  <a:lnTo>
                    <a:pt x="3408" y="897"/>
                  </a:lnTo>
                  <a:lnTo>
                    <a:pt x="3360" y="981"/>
                  </a:lnTo>
                  <a:lnTo>
                    <a:pt x="3388" y="1029"/>
                  </a:lnTo>
                  <a:lnTo>
                    <a:pt x="3381" y="1064"/>
                  </a:lnTo>
                  <a:lnTo>
                    <a:pt x="3353" y="1175"/>
                  </a:lnTo>
                  <a:lnTo>
                    <a:pt x="3297" y="1224"/>
                  </a:lnTo>
                  <a:lnTo>
                    <a:pt x="3262" y="1259"/>
                  </a:lnTo>
                  <a:lnTo>
                    <a:pt x="3262" y="1321"/>
                  </a:lnTo>
                  <a:lnTo>
                    <a:pt x="3248" y="1342"/>
                  </a:lnTo>
                  <a:lnTo>
                    <a:pt x="3221" y="1391"/>
                  </a:lnTo>
                  <a:lnTo>
                    <a:pt x="3200" y="1440"/>
                  </a:lnTo>
                  <a:lnTo>
                    <a:pt x="3262" y="1454"/>
                  </a:lnTo>
                  <a:lnTo>
                    <a:pt x="3276" y="1516"/>
                  </a:lnTo>
                  <a:lnTo>
                    <a:pt x="3276" y="1537"/>
                  </a:lnTo>
                  <a:lnTo>
                    <a:pt x="3290" y="1551"/>
                  </a:lnTo>
                  <a:lnTo>
                    <a:pt x="3297" y="1600"/>
                  </a:lnTo>
                  <a:lnTo>
                    <a:pt x="3290" y="1614"/>
                  </a:lnTo>
                  <a:lnTo>
                    <a:pt x="3276" y="1634"/>
                  </a:lnTo>
                  <a:lnTo>
                    <a:pt x="3290" y="1655"/>
                  </a:lnTo>
                  <a:lnTo>
                    <a:pt x="3290" y="1767"/>
                  </a:lnTo>
                  <a:lnTo>
                    <a:pt x="3325" y="1773"/>
                  </a:lnTo>
                  <a:lnTo>
                    <a:pt x="3360" y="1787"/>
                  </a:lnTo>
                  <a:lnTo>
                    <a:pt x="3332" y="1808"/>
                  </a:lnTo>
                  <a:lnTo>
                    <a:pt x="3353" y="1850"/>
                  </a:lnTo>
                  <a:lnTo>
                    <a:pt x="3360" y="1864"/>
                  </a:lnTo>
                  <a:lnTo>
                    <a:pt x="3422" y="1843"/>
                  </a:lnTo>
                  <a:lnTo>
                    <a:pt x="3450" y="1829"/>
                  </a:lnTo>
                  <a:lnTo>
                    <a:pt x="3513" y="1808"/>
                  </a:lnTo>
                  <a:lnTo>
                    <a:pt x="3520" y="1815"/>
                  </a:lnTo>
                  <a:lnTo>
                    <a:pt x="3548" y="1767"/>
                  </a:lnTo>
                  <a:lnTo>
                    <a:pt x="3555" y="1753"/>
                  </a:lnTo>
                  <a:lnTo>
                    <a:pt x="3603" y="1746"/>
                  </a:lnTo>
                  <a:lnTo>
                    <a:pt x="3617" y="1739"/>
                  </a:lnTo>
                  <a:lnTo>
                    <a:pt x="3645" y="1739"/>
                  </a:lnTo>
                  <a:lnTo>
                    <a:pt x="3701" y="1739"/>
                  </a:lnTo>
                  <a:lnTo>
                    <a:pt x="3708" y="1753"/>
                  </a:lnTo>
                  <a:lnTo>
                    <a:pt x="3735" y="1732"/>
                  </a:lnTo>
                  <a:lnTo>
                    <a:pt x="3777" y="1746"/>
                  </a:lnTo>
                  <a:lnTo>
                    <a:pt x="3819" y="1739"/>
                  </a:lnTo>
                  <a:lnTo>
                    <a:pt x="3854" y="1753"/>
                  </a:lnTo>
                  <a:lnTo>
                    <a:pt x="3798" y="1843"/>
                  </a:lnTo>
                  <a:lnTo>
                    <a:pt x="3721" y="1948"/>
                  </a:lnTo>
                  <a:lnTo>
                    <a:pt x="3673" y="2031"/>
                  </a:lnTo>
                  <a:lnTo>
                    <a:pt x="3603" y="2128"/>
                  </a:lnTo>
                  <a:lnTo>
                    <a:pt x="3492" y="2246"/>
                  </a:lnTo>
                  <a:lnTo>
                    <a:pt x="3506" y="2309"/>
                  </a:lnTo>
                  <a:lnTo>
                    <a:pt x="3506" y="2344"/>
                  </a:lnTo>
                  <a:lnTo>
                    <a:pt x="3513" y="2421"/>
                  </a:lnTo>
                  <a:lnTo>
                    <a:pt x="3513" y="2455"/>
                  </a:lnTo>
                  <a:lnTo>
                    <a:pt x="3520" y="2525"/>
                  </a:lnTo>
                  <a:lnTo>
                    <a:pt x="3520" y="2601"/>
                  </a:lnTo>
                  <a:lnTo>
                    <a:pt x="3485" y="2601"/>
                  </a:lnTo>
                  <a:lnTo>
                    <a:pt x="3492" y="2622"/>
                  </a:lnTo>
                  <a:lnTo>
                    <a:pt x="3541" y="2608"/>
                  </a:lnTo>
                  <a:lnTo>
                    <a:pt x="3527" y="2664"/>
                  </a:lnTo>
                  <a:lnTo>
                    <a:pt x="3548" y="2664"/>
                  </a:lnTo>
                  <a:lnTo>
                    <a:pt x="3562" y="2650"/>
                  </a:lnTo>
                  <a:lnTo>
                    <a:pt x="3638" y="2664"/>
                  </a:lnTo>
                  <a:lnTo>
                    <a:pt x="3645" y="2699"/>
                  </a:lnTo>
                  <a:lnTo>
                    <a:pt x="3652" y="2699"/>
                  </a:lnTo>
                  <a:lnTo>
                    <a:pt x="3617" y="2747"/>
                  </a:lnTo>
                  <a:lnTo>
                    <a:pt x="3638" y="2768"/>
                  </a:lnTo>
                  <a:lnTo>
                    <a:pt x="3589" y="2803"/>
                  </a:lnTo>
                  <a:lnTo>
                    <a:pt x="3589" y="2831"/>
                  </a:lnTo>
                  <a:lnTo>
                    <a:pt x="3638" y="2838"/>
                  </a:lnTo>
                  <a:lnTo>
                    <a:pt x="3624" y="2886"/>
                  </a:lnTo>
                  <a:lnTo>
                    <a:pt x="3673" y="2886"/>
                  </a:lnTo>
                  <a:lnTo>
                    <a:pt x="3659" y="2935"/>
                  </a:lnTo>
                  <a:lnTo>
                    <a:pt x="3680" y="2949"/>
                  </a:lnTo>
                  <a:lnTo>
                    <a:pt x="3701" y="2935"/>
                  </a:lnTo>
                  <a:lnTo>
                    <a:pt x="3749" y="2886"/>
                  </a:lnTo>
                  <a:lnTo>
                    <a:pt x="3840" y="2977"/>
                  </a:lnTo>
                  <a:lnTo>
                    <a:pt x="3847" y="2984"/>
                  </a:lnTo>
                  <a:lnTo>
                    <a:pt x="3854" y="3019"/>
                  </a:lnTo>
                  <a:lnTo>
                    <a:pt x="3909" y="3033"/>
                  </a:lnTo>
                  <a:lnTo>
                    <a:pt x="3930" y="3033"/>
                  </a:lnTo>
                  <a:lnTo>
                    <a:pt x="3944" y="3033"/>
                  </a:lnTo>
                  <a:lnTo>
                    <a:pt x="3951" y="3061"/>
                  </a:lnTo>
                  <a:lnTo>
                    <a:pt x="4007" y="3067"/>
                  </a:lnTo>
                  <a:lnTo>
                    <a:pt x="4007" y="3109"/>
                  </a:lnTo>
                  <a:lnTo>
                    <a:pt x="4028" y="3123"/>
                  </a:lnTo>
                  <a:lnTo>
                    <a:pt x="4076" y="3144"/>
                  </a:lnTo>
                  <a:lnTo>
                    <a:pt x="4111" y="3165"/>
                  </a:lnTo>
                  <a:lnTo>
                    <a:pt x="4104" y="3241"/>
                  </a:lnTo>
                  <a:lnTo>
                    <a:pt x="4132" y="3248"/>
                  </a:lnTo>
                  <a:lnTo>
                    <a:pt x="4167" y="3241"/>
                  </a:lnTo>
                  <a:lnTo>
                    <a:pt x="4174" y="3248"/>
                  </a:lnTo>
                  <a:lnTo>
                    <a:pt x="4195" y="3248"/>
                  </a:lnTo>
                  <a:lnTo>
                    <a:pt x="4181" y="3283"/>
                  </a:lnTo>
                  <a:lnTo>
                    <a:pt x="4167" y="3311"/>
                  </a:lnTo>
                  <a:lnTo>
                    <a:pt x="4195" y="3339"/>
                  </a:lnTo>
                  <a:lnTo>
                    <a:pt x="4236" y="3360"/>
                  </a:lnTo>
                  <a:lnTo>
                    <a:pt x="4271" y="3374"/>
                  </a:lnTo>
                  <a:lnTo>
                    <a:pt x="4278" y="3325"/>
                  </a:lnTo>
                  <a:lnTo>
                    <a:pt x="4327" y="3353"/>
                  </a:lnTo>
                  <a:lnTo>
                    <a:pt x="4341" y="3311"/>
                  </a:lnTo>
                  <a:lnTo>
                    <a:pt x="4348" y="3297"/>
                  </a:lnTo>
                  <a:lnTo>
                    <a:pt x="4438" y="3339"/>
                  </a:lnTo>
                  <a:lnTo>
                    <a:pt x="4445" y="3339"/>
                  </a:lnTo>
                  <a:lnTo>
                    <a:pt x="4403" y="3374"/>
                  </a:lnTo>
                  <a:lnTo>
                    <a:pt x="4410" y="3394"/>
                  </a:lnTo>
                  <a:lnTo>
                    <a:pt x="4396" y="3443"/>
                  </a:lnTo>
                  <a:lnTo>
                    <a:pt x="4403" y="3450"/>
                  </a:lnTo>
                  <a:lnTo>
                    <a:pt x="4445" y="3450"/>
                  </a:lnTo>
                  <a:lnTo>
                    <a:pt x="4487" y="3471"/>
                  </a:lnTo>
                  <a:lnTo>
                    <a:pt x="4494" y="3478"/>
                  </a:lnTo>
                  <a:lnTo>
                    <a:pt x="4522" y="3478"/>
                  </a:lnTo>
                  <a:lnTo>
                    <a:pt x="4556" y="3457"/>
                  </a:lnTo>
                  <a:lnTo>
                    <a:pt x="4556" y="3485"/>
                  </a:lnTo>
                  <a:lnTo>
                    <a:pt x="4542" y="3513"/>
                  </a:lnTo>
                  <a:lnTo>
                    <a:pt x="4577" y="3547"/>
                  </a:lnTo>
                  <a:lnTo>
                    <a:pt x="4605" y="3547"/>
                  </a:lnTo>
                  <a:lnTo>
                    <a:pt x="4654" y="3582"/>
                  </a:lnTo>
                </a:path>
              </a:pathLst>
            </a:custGeom>
            <a:grpFill/>
            <a:ln w="19050" cap="flat" cmpd="sng">
              <a:solidFill>
                <a:srgbClr val="01010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1" name="Freeform 110">
              <a:extLst>
                <a:ext uri="{FF2B5EF4-FFF2-40B4-BE49-F238E27FC236}">
                  <a16:creationId xmlns:a16="http://schemas.microsoft.com/office/drawing/2014/main" id="{1E166EA7-33CB-404E-9C65-E664FDC5D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5171" y="2999961"/>
              <a:ext cx="2263722" cy="2009107"/>
            </a:xfrm>
            <a:custGeom>
              <a:avLst/>
              <a:gdLst>
                <a:gd name="T0" fmla="*/ 4619 w 4822"/>
                <a:gd name="T1" fmla="*/ 3666 h 4279"/>
                <a:gd name="T2" fmla="*/ 4229 w 4822"/>
                <a:gd name="T3" fmla="*/ 3666 h 4279"/>
                <a:gd name="T4" fmla="*/ 3909 w 4822"/>
                <a:gd name="T5" fmla="*/ 3749 h 4279"/>
                <a:gd name="T6" fmla="*/ 3652 w 4822"/>
                <a:gd name="T7" fmla="*/ 3603 h 4279"/>
                <a:gd name="T8" fmla="*/ 3297 w 4822"/>
                <a:gd name="T9" fmla="*/ 3749 h 4279"/>
                <a:gd name="T10" fmla="*/ 2901 w 4822"/>
                <a:gd name="T11" fmla="*/ 3568 h 4279"/>
                <a:gd name="T12" fmla="*/ 2546 w 4822"/>
                <a:gd name="T13" fmla="*/ 3471 h 4279"/>
                <a:gd name="T14" fmla="*/ 2344 w 4822"/>
                <a:gd name="T15" fmla="*/ 3290 h 4279"/>
                <a:gd name="T16" fmla="*/ 2108 w 4822"/>
                <a:gd name="T17" fmla="*/ 3380 h 4279"/>
                <a:gd name="T18" fmla="*/ 1857 w 4822"/>
                <a:gd name="T19" fmla="*/ 3290 h 4279"/>
                <a:gd name="T20" fmla="*/ 1649 w 4822"/>
                <a:gd name="T21" fmla="*/ 3353 h 4279"/>
                <a:gd name="T22" fmla="*/ 1391 w 4822"/>
                <a:gd name="T23" fmla="*/ 3582 h 4279"/>
                <a:gd name="T24" fmla="*/ 1280 w 4822"/>
                <a:gd name="T25" fmla="*/ 3812 h 4279"/>
                <a:gd name="T26" fmla="*/ 1294 w 4822"/>
                <a:gd name="T27" fmla="*/ 4076 h 4279"/>
                <a:gd name="T28" fmla="*/ 1217 w 4822"/>
                <a:gd name="T29" fmla="*/ 4271 h 4279"/>
                <a:gd name="T30" fmla="*/ 981 w 4822"/>
                <a:gd name="T31" fmla="*/ 3972 h 4279"/>
                <a:gd name="T32" fmla="*/ 807 w 4822"/>
                <a:gd name="T33" fmla="*/ 3756 h 4279"/>
                <a:gd name="T34" fmla="*/ 654 w 4822"/>
                <a:gd name="T35" fmla="*/ 3492 h 4279"/>
                <a:gd name="T36" fmla="*/ 515 w 4822"/>
                <a:gd name="T37" fmla="*/ 3478 h 4279"/>
                <a:gd name="T38" fmla="*/ 403 w 4822"/>
                <a:gd name="T39" fmla="*/ 3526 h 4279"/>
                <a:gd name="T40" fmla="*/ 215 w 4822"/>
                <a:gd name="T41" fmla="*/ 3387 h 4279"/>
                <a:gd name="T42" fmla="*/ 69 w 4822"/>
                <a:gd name="T43" fmla="*/ 3179 h 4279"/>
                <a:gd name="T44" fmla="*/ 48 w 4822"/>
                <a:gd name="T45" fmla="*/ 3053 h 4279"/>
                <a:gd name="T46" fmla="*/ 0 w 4822"/>
                <a:gd name="T47" fmla="*/ 2928 h 4279"/>
                <a:gd name="T48" fmla="*/ 250 w 4822"/>
                <a:gd name="T49" fmla="*/ 2866 h 4279"/>
                <a:gd name="T50" fmla="*/ 431 w 4822"/>
                <a:gd name="T51" fmla="*/ 2796 h 4279"/>
                <a:gd name="T52" fmla="*/ 556 w 4822"/>
                <a:gd name="T53" fmla="*/ 2699 h 4279"/>
                <a:gd name="T54" fmla="*/ 445 w 4822"/>
                <a:gd name="T55" fmla="*/ 2518 h 4279"/>
                <a:gd name="T56" fmla="*/ 313 w 4822"/>
                <a:gd name="T57" fmla="*/ 2240 h 4279"/>
                <a:gd name="T58" fmla="*/ 229 w 4822"/>
                <a:gd name="T59" fmla="*/ 2066 h 4279"/>
                <a:gd name="T60" fmla="*/ 146 w 4822"/>
                <a:gd name="T61" fmla="*/ 1732 h 4279"/>
                <a:gd name="T62" fmla="*/ 368 w 4822"/>
                <a:gd name="T63" fmla="*/ 1314 h 4279"/>
                <a:gd name="T64" fmla="*/ 570 w 4822"/>
                <a:gd name="T65" fmla="*/ 1217 h 4279"/>
                <a:gd name="T66" fmla="*/ 626 w 4822"/>
                <a:gd name="T67" fmla="*/ 1481 h 4279"/>
                <a:gd name="T68" fmla="*/ 744 w 4822"/>
                <a:gd name="T69" fmla="*/ 1732 h 4279"/>
                <a:gd name="T70" fmla="*/ 939 w 4822"/>
                <a:gd name="T71" fmla="*/ 1641 h 4279"/>
                <a:gd name="T72" fmla="*/ 862 w 4822"/>
                <a:gd name="T73" fmla="*/ 1405 h 4279"/>
                <a:gd name="T74" fmla="*/ 1148 w 4822"/>
                <a:gd name="T75" fmla="*/ 981 h 4279"/>
                <a:gd name="T76" fmla="*/ 1287 w 4822"/>
                <a:gd name="T77" fmla="*/ 535 h 4279"/>
                <a:gd name="T78" fmla="*/ 1488 w 4822"/>
                <a:gd name="T79" fmla="*/ 361 h 4279"/>
                <a:gd name="T80" fmla="*/ 1718 w 4822"/>
                <a:gd name="T81" fmla="*/ 723 h 4279"/>
                <a:gd name="T82" fmla="*/ 2170 w 4822"/>
                <a:gd name="T83" fmla="*/ 619 h 4279"/>
                <a:gd name="T84" fmla="*/ 2462 w 4822"/>
                <a:gd name="T85" fmla="*/ 765 h 4279"/>
                <a:gd name="T86" fmla="*/ 2692 w 4822"/>
                <a:gd name="T87" fmla="*/ 716 h 4279"/>
                <a:gd name="T88" fmla="*/ 2629 w 4822"/>
                <a:gd name="T89" fmla="*/ 466 h 4279"/>
                <a:gd name="T90" fmla="*/ 2629 w 4822"/>
                <a:gd name="T91" fmla="*/ 48 h 4279"/>
                <a:gd name="T92" fmla="*/ 3012 w 4822"/>
                <a:gd name="T93" fmla="*/ 180 h 4279"/>
                <a:gd name="T94" fmla="*/ 3450 w 4822"/>
                <a:gd name="T95" fmla="*/ 361 h 4279"/>
                <a:gd name="T96" fmla="*/ 3415 w 4822"/>
                <a:gd name="T97" fmla="*/ 730 h 4279"/>
                <a:gd name="T98" fmla="*/ 3262 w 4822"/>
                <a:gd name="T99" fmla="*/ 1259 h 4279"/>
                <a:gd name="T100" fmla="*/ 3276 w 4822"/>
                <a:gd name="T101" fmla="*/ 1634 h 4279"/>
                <a:gd name="T102" fmla="*/ 3520 w 4822"/>
                <a:gd name="T103" fmla="*/ 1815 h 4279"/>
                <a:gd name="T104" fmla="*/ 3854 w 4822"/>
                <a:gd name="T105" fmla="*/ 1753 h 4279"/>
                <a:gd name="T106" fmla="*/ 3520 w 4822"/>
                <a:gd name="T107" fmla="*/ 2601 h 4279"/>
                <a:gd name="T108" fmla="*/ 3638 w 4822"/>
                <a:gd name="T109" fmla="*/ 2768 h 4279"/>
                <a:gd name="T110" fmla="*/ 3847 w 4822"/>
                <a:gd name="T111" fmla="*/ 2984 h 4279"/>
                <a:gd name="T112" fmla="*/ 4104 w 4822"/>
                <a:gd name="T113" fmla="*/ 3241 h 4279"/>
                <a:gd name="T114" fmla="*/ 4327 w 4822"/>
                <a:gd name="T115" fmla="*/ 3353 h 4279"/>
                <a:gd name="T116" fmla="*/ 4494 w 4822"/>
                <a:gd name="T117" fmla="*/ 3478 h 4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22" h="4279">
                  <a:moveTo>
                    <a:pt x="4654" y="3582"/>
                  </a:moveTo>
                  <a:lnTo>
                    <a:pt x="4751" y="3638"/>
                  </a:lnTo>
                  <a:lnTo>
                    <a:pt x="4793" y="3645"/>
                  </a:lnTo>
                  <a:lnTo>
                    <a:pt x="4821" y="3673"/>
                  </a:lnTo>
                  <a:lnTo>
                    <a:pt x="4814" y="3687"/>
                  </a:lnTo>
                  <a:lnTo>
                    <a:pt x="4765" y="3680"/>
                  </a:lnTo>
                  <a:lnTo>
                    <a:pt x="4730" y="3673"/>
                  </a:lnTo>
                  <a:lnTo>
                    <a:pt x="4703" y="3687"/>
                  </a:lnTo>
                  <a:lnTo>
                    <a:pt x="4654" y="3666"/>
                  </a:lnTo>
                  <a:lnTo>
                    <a:pt x="4626" y="3673"/>
                  </a:lnTo>
                  <a:lnTo>
                    <a:pt x="4619" y="3666"/>
                  </a:lnTo>
                  <a:lnTo>
                    <a:pt x="4619" y="3673"/>
                  </a:lnTo>
                  <a:lnTo>
                    <a:pt x="4577" y="3673"/>
                  </a:lnTo>
                  <a:lnTo>
                    <a:pt x="4563" y="3707"/>
                  </a:lnTo>
                  <a:lnTo>
                    <a:pt x="4522" y="3687"/>
                  </a:lnTo>
                  <a:lnTo>
                    <a:pt x="4466" y="3707"/>
                  </a:lnTo>
                  <a:lnTo>
                    <a:pt x="4445" y="3707"/>
                  </a:lnTo>
                  <a:lnTo>
                    <a:pt x="4375" y="3707"/>
                  </a:lnTo>
                  <a:lnTo>
                    <a:pt x="4361" y="3721"/>
                  </a:lnTo>
                  <a:lnTo>
                    <a:pt x="4313" y="3687"/>
                  </a:lnTo>
                  <a:lnTo>
                    <a:pt x="4264" y="3666"/>
                  </a:lnTo>
                  <a:lnTo>
                    <a:pt x="4229" y="3666"/>
                  </a:lnTo>
                  <a:lnTo>
                    <a:pt x="4209" y="3687"/>
                  </a:lnTo>
                  <a:lnTo>
                    <a:pt x="4160" y="3680"/>
                  </a:lnTo>
                  <a:lnTo>
                    <a:pt x="4118" y="3673"/>
                  </a:lnTo>
                  <a:lnTo>
                    <a:pt x="4076" y="3707"/>
                  </a:lnTo>
                  <a:lnTo>
                    <a:pt x="4035" y="3721"/>
                  </a:lnTo>
                  <a:lnTo>
                    <a:pt x="4028" y="3742"/>
                  </a:lnTo>
                  <a:lnTo>
                    <a:pt x="3972" y="3742"/>
                  </a:lnTo>
                  <a:lnTo>
                    <a:pt x="3930" y="3770"/>
                  </a:lnTo>
                  <a:lnTo>
                    <a:pt x="3944" y="3749"/>
                  </a:lnTo>
                  <a:lnTo>
                    <a:pt x="3909" y="3756"/>
                  </a:lnTo>
                  <a:lnTo>
                    <a:pt x="3909" y="3749"/>
                  </a:lnTo>
                  <a:lnTo>
                    <a:pt x="3902" y="3749"/>
                  </a:lnTo>
                  <a:lnTo>
                    <a:pt x="3888" y="3735"/>
                  </a:lnTo>
                  <a:lnTo>
                    <a:pt x="3854" y="3735"/>
                  </a:lnTo>
                  <a:lnTo>
                    <a:pt x="3819" y="3714"/>
                  </a:lnTo>
                  <a:lnTo>
                    <a:pt x="3798" y="3721"/>
                  </a:lnTo>
                  <a:lnTo>
                    <a:pt x="3784" y="3714"/>
                  </a:lnTo>
                  <a:lnTo>
                    <a:pt x="3735" y="3707"/>
                  </a:lnTo>
                  <a:lnTo>
                    <a:pt x="3687" y="3680"/>
                  </a:lnTo>
                  <a:lnTo>
                    <a:pt x="3701" y="3666"/>
                  </a:lnTo>
                  <a:lnTo>
                    <a:pt x="3673" y="3603"/>
                  </a:lnTo>
                  <a:lnTo>
                    <a:pt x="3652" y="3603"/>
                  </a:lnTo>
                  <a:lnTo>
                    <a:pt x="3638" y="3624"/>
                  </a:lnTo>
                  <a:lnTo>
                    <a:pt x="3610" y="3666"/>
                  </a:lnTo>
                  <a:lnTo>
                    <a:pt x="3610" y="3645"/>
                  </a:lnTo>
                  <a:lnTo>
                    <a:pt x="3589" y="3610"/>
                  </a:lnTo>
                  <a:lnTo>
                    <a:pt x="3527" y="3687"/>
                  </a:lnTo>
                  <a:lnTo>
                    <a:pt x="3506" y="3735"/>
                  </a:lnTo>
                  <a:lnTo>
                    <a:pt x="3478" y="3749"/>
                  </a:lnTo>
                  <a:lnTo>
                    <a:pt x="3443" y="3770"/>
                  </a:lnTo>
                  <a:lnTo>
                    <a:pt x="3422" y="3770"/>
                  </a:lnTo>
                  <a:lnTo>
                    <a:pt x="3332" y="3770"/>
                  </a:lnTo>
                  <a:lnTo>
                    <a:pt x="3297" y="3749"/>
                  </a:lnTo>
                  <a:lnTo>
                    <a:pt x="3228" y="3714"/>
                  </a:lnTo>
                  <a:lnTo>
                    <a:pt x="3193" y="3707"/>
                  </a:lnTo>
                  <a:lnTo>
                    <a:pt x="3165" y="3666"/>
                  </a:lnTo>
                  <a:lnTo>
                    <a:pt x="3151" y="3624"/>
                  </a:lnTo>
                  <a:lnTo>
                    <a:pt x="3116" y="3610"/>
                  </a:lnTo>
                  <a:lnTo>
                    <a:pt x="3054" y="3652"/>
                  </a:lnTo>
                  <a:lnTo>
                    <a:pt x="2991" y="3610"/>
                  </a:lnTo>
                  <a:lnTo>
                    <a:pt x="2970" y="3610"/>
                  </a:lnTo>
                  <a:lnTo>
                    <a:pt x="2963" y="3589"/>
                  </a:lnTo>
                  <a:lnTo>
                    <a:pt x="2914" y="3575"/>
                  </a:lnTo>
                  <a:lnTo>
                    <a:pt x="2901" y="3568"/>
                  </a:lnTo>
                  <a:lnTo>
                    <a:pt x="2866" y="3526"/>
                  </a:lnTo>
                  <a:lnTo>
                    <a:pt x="2817" y="3506"/>
                  </a:lnTo>
                  <a:lnTo>
                    <a:pt x="2762" y="3513"/>
                  </a:lnTo>
                  <a:lnTo>
                    <a:pt x="2741" y="3485"/>
                  </a:lnTo>
                  <a:lnTo>
                    <a:pt x="2720" y="3485"/>
                  </a:lnTo>
                  <a:lnTo>
                    <a:pt x="2685" y="3513"/>
                  </a:lnTo>
                  <a:lnTo>
                    <a:pt x="2664" y="3520"/>
                  </a:lnTo>
                  <a:lnTo>
                    <a:pt x="2622" y="3520"/>
                  </a:lnTo>
                  <a:lnTo>
                    <a:pt x="2602" y="3478"/>
                  </a:lnTo>
                  <a:lnTo>
                    <a:pt x="2546" y="3485"/>
                  </a:lnTo>
                  <a:lnTo>
                    <a:pt x="2546" y="3471"/>
                  </a:lnTo>
                  <a:lnTo>
                    <a:pt x="2532" y="3436"/>
                  </a:lnTo>
                  <a:lnTo>
                    <a:pt x="2504" y="3422"/>
                  </a:lnTo>
                  <a:lnTo>
                    <a:pt x="2511" y="3387"/>
                  </a:lnTo>
                  <a:lnTo>
                    <a:pt x="2497" y="3346"/>
                  </a:lnTo>
                  <a:lnTo>
                    <a:pt x="2441" y="3290"/>
                  </a:lnTo>
                  <a:lnTo>
                    <a:pt x="2414" y="3290"/>
                  </a:lnTo>
                  <a:lnTo>
                    <a:pt x="2414" y="3297"/>
                  </a:lnTo>
                  <a:lnTo>
                    <a:pt x="2372" y="3339"/>
                  </a:lnTo>
                  <a:lnTo>
                    <a:pt x="2330" y="3360"/>
                  </a:lnTo>
                  <a:lnTo>
                    <a:pt x="2337" y="3339"/>
                  </a:lnTo>
                  <a:lnTo>
                    <a:pt x="2344" y="3290"/>
                  </a:lnTo>
                  <a:lnTo>
                    <a:pt x="2309" y="3276"/>
                  </a:lnTo>
                  <a:lnTo>
                    <a:pt x="2281" y="3290"/>
                  </a:lnTo>
                  <a:lnTo>
                    <a:pt x="2261" y="3318"/>
                  </a:lnTo>
                  <a:lnTo>
                    <a:pt x="2302" y="3380"/>
                  </a:lnTo>
                  <a:lnTo>
                    <a:pt x="2274" y="3415"/>
                  </a:lnTo>
                  <a:lnTo>
                    <a:pt x="2212" y="3360"/>
                  </a:lnTo>
                  <a:lnTo>
                    <a:pt x="2205" y="3360"/>
                  </a:lnTo>
                  <a:lnTo>
                    <a:pt x="2184" y="3408"/>
                  </a:lnTo>
                  <a:lnTo>
                    <a:pt x="2177" y="3450"/>
                  </a:lnTo>
                  <a:lnTo>
                    <a:pt x="2170" y="3415"/>
                  </a:lnTo>
                  <a:lnTo>
                    <a:pt x="2108" y="3380"/>
                  </a:lnTo>
                  <a:lnTo>
                    <a:pt x="2073" y="3339"/>
                  </a:lnTo>
                  <a:lnTo>
                    <a:pt x="2066" y="3325"/>
                  </a:lnTo>
                  <a:lnTo>
                    <a:pt x="2052" y="3339"/>
                  </a:lnTo>
                  <a:lnTo>
                    <a:pt x="2045" y="3346"/>
                  </a:lnTo>
                  <a:lnTo>
                    <a:pt x="2073" y="3380"/>
                  </a:lnTo>
                  <a:lnTo>
                    <a:pt x="2003" y="3443"/>
                  </a:lnTo>
                  <a:lnTo>
                    <a:pt x="1920" y="3408"/>
                  </a:lnTo>
                  <a:lnTo>
                    <a:pt x="1857" y="3387"/>
                  </a:lnTo>
                  <a:lnTo>
                    <a:pt x="1871" y="3346"/>
                  </a:lnTo>
                  <a:lnTo>
                    <a:pt x="1871" y="3297"/>
                  </a:lnTo>
                  <a:lnTo>
                    <a:pt x="1857" y="3290"/>
                  </a:lnTo>
                  <a:lnTo>
                    <a:pt x="1836" y="3283"/>
                  </a:lnTo>
                  <a:lnTo>
                    <a:pt x="1822" y="3339"/>
                  </a:lnTo>
                  <a:lnTo>
                    <a:pt x="1760" y="3353"/>
                  </a:lnTo>
                  <a:lnTo>
                    <a:pt x="1725" y="3290"/>
                  </a:lnTo>
                  <a:lnTo>
                    <a:pt x="1711" y="3290"/>
                  </a:lnTo>
                  <a:lnTo>
                    <a:pt x="1704" y="3297"/>
                  </a:lnTo>
                  <a:lnTo>
                    <a:pt x="1704" y="3311"/>
                  </a:lnTo>
                  <a:lnTo>
                    <a:pt x="1725" y="3374"/>
                  </a:lnTo>
                  <a:lnTo>
                    <a:pt x="1690" y="3408"/>
                  </a:lnTo>
                  <a:lnTo>
                    <a:pt x="1683" y="3408"/>
                  </a:lnTo>
                  <a:lnTo>
                    <a:pt x="1649" y="3353"/>
                  </a:lnTo>
                  <a:lnTo>
                    <a:pt x="1614" y="3360"/>
                  </a:lnTo>
                  <a:lnTo>
                    <a:pt x="1544" y="3374"/>
                  </a:lnTo>
                  <a:lnTo>
                    <a:pt x="1530" y="3387"/>
                  </a:lnTo>
                  <a:lnTo>
                    <a:pt x="1495" y="3408"/>
                  </a:lnTo>
                  <a:lnTo>
                    <a:pt x="1454" y="3436"/>
                  </a:lnTo>
                  <a:lnTo>
                    <a:pt x="1426" y="3478"/>
                  </a:lnTo>
                  <a:lnTo>
                    <a:pt x="1440" y="3478"/>
                  </a:lnTo>
                  <a:lnTo>
                    <a:pt x="1426" y="3520"/>
                  </a:lnTo>
                  <a:lnTo>
                    <a:pt x="1440" y="3526"/>
                  </a:lnTo>
                  <a:lnTo>
                    <a:pt x="1426" y="3547"/>
                  </a:lnTo>
                  <a:lnTo>
                    <a:pt x="1391" y="3582"/>
                  </a:lnTo>
                  <a:lnTo>
                    <a:pt x="1377" y="3652"/>
                  </a:lnTo>
                  <a:lnTo>
                    <a:pt x="1356" y="3673"/>
                  </a:lnTo>
                  <a:lnTo>
                    <a:pt x="1349" y="3687"/>
                  </a:lnTo>
                  <a:lnTo>
                    <a:pt x="1328" y="3714"/>
                  </a:lnTo>
                  <a:lnTo>
                    <a:pt x="1321" y="3721"/>
                  </a:lnTo>
                  <a:lnTo>
                    <a:pt x="1294" y="3721"/>
                  </a:lnTo>
                  <a:lnTo>
                    <a:pt x="1294" y="3742"/>
                  </a:lnTo>
                  <a:lnTo>
                    <a:pt x="1301" y="3749"/>
                  </a:lnTo>
                  <a:lnTo>
                    <a:pt x="1294" y="3777"/>
                  </a:lnTo>
                  <a:lnTo>
                    <a:pt x="1280" y="3805"/>
                  </a:lnTo>
                  <a:lnTo>
                    <a:pt x="1280" y="3812"/>
                  </a:lnTo>
                  <a:lnTo>
                    <a:pt x="1301" y="3819"/>
                  </a:lnTo>
                  <a:lnTo>
                    <a:pt x="1301" y="3847"/>
                  </a:lnTo>
                  <a:lnTo>
                    <a:pt x="1342" y="3839"/>
                  </a:lnTo>
                  <a:lnTo>
                    <a:pt x="1356" y="3853"/>
                  </a:lnTo>
                  <a:lnTo>
                    <a:pt x="1384" y="3867"/>
                  </a:lnTo>
                  <a:lnTo>
                    <a:pt x="1412" y="3965"/>
                  </a:lnTo>
                  <a:lnTo>
                    <a:pt x="1419" y="3972"/>
                  </a:lnTo>
                  <a:lnTo>
                    <a:pt x="1398" y="3986"/>
                  </a:lnTo>
                  <a:lnTo>
                    <a:pt x="1349" y="4014"/>
                  </a:lnTo>
                  <a:lnTo>
                    <a:pt x="1342" y="4041"/>
                  </a:lnTo>
                  <a:lnTo>
                    <a:pt x="1294" y="4076"/>
                  </a:lnTo>
                  <a:lnTo>
                    <a:pt x="1294" y="4104"/>
                  </a:lnTo>
                  <a:lnTo>
                    <a:pt x="1349" y="4139"/>
                  </a:lnTo>
                  <a:lnTo>
                    <a:pt x="1356" y="4166"/>
                  </a:lnTo>
                  <a:lnTo>
                    <a:pt x="1328" y="4236"/>
                  </a:lnTo>
                  <a:lnTo>
                    <a:pt x="1349" y="4257"/>
                  </a:lnTo>
                  <a:lnTo>
                    <a:pt x="1315" y="4264"/>
                  </a:lnTo>
                  <a:lnTo>
                    <a:pt x="1315" y="4278"/>
                  </a:lnTo>
                  <a:lnTo>
                    <a:pt x="1252" y="4278"/>
                  </a:lnTo>
                  <a:lnTo>
                    <a:pt x="1245" y="4257"/>
                  </a:lnTo>
                  <a:lnTo>
                    <a:pt x="1210" y="4201"/>
                  </a:lnTo>
                  <a:lnTo>
                    <a:pt x="1217" y="4271"/>
                  </a:lnTo>
                  <a:lnTo>
                    <a:pt x="1155" y="4264"/>
                  </a:lnTo>
                  <a:lnTo>
                    <a:pt x="1155" y="4257"/>
                  </a:lnTo>
                  <a:lnTo>
                    <a:pt x="1155" y="4201"/>
                  </a:lnTo>
                  <a:lnTo>
                    <a:pt x="1169" y="4111"/>
                  </a:lnTo>
                  <a:lnTo>
                    <a:pt x="1113" y="4083"/>
                  </a:lnTo>
                  <a:lnTo>
                    <a:pt x="1113" y="4034"/>
                  </a:lnTo>
                  <a:lnTo>
                    <a:pt x="1092" y="4014"/>
                  </a:lnTo>
                  <a:lnTo>
                    <a:pt x="1071" y="3979"/>
                  </a:lnTo>
                  <a:lnTo>
                    <a:pt x="1071" y="3986"/>
                  </a:lnTo>
                  <a:lnTo>
                    <a:pt x="1002" y="4000"/>
                  </a:lnTo>
                  <a:lnTo>
                    <a:pt x="981" y="3972"/>
                  </a:lnTo>
                  <a:lnTo>
                    <a:pt x="960" y="3979"/>
                  </a:lnTo>
                  <a:lnTo>
                    <a:pt x="932" y="3979"/>
                  </a:lnTo>
                  <a:lnTo>
                    <a:pt x="925" y="3944"/>
                  </a:lnTo>
                  <a:lnTo>
                    <a:pt x="897" y="3909"/>
                  </a:lnTo>
                  <a:lnTo>
                    <a:pt x="932" y="3874"/>
                  </a:lnTo>
                  <a:lnTo>
                    <a:pt x="918" y="3839"/>
                  </a:lnTo>
                  <a:lnTo>
                    <a:pt x="897" y="3833"/>
                  </a:lnTo>
                  <a:lnTo>
                    <a:pt x="862" y="3819"/>
                  </a:lnTo>
                  <a:lnTo>
                    <a:pt x="862" y="3805"/>
                  </a:lnTo>
                  <a:lnTo>
                    <a:pt x="855" y="3798"/>
                  </a:lnTo>
                  <a:lnTo>
                    <a:pt x="807" y="3756"/>
                  </a:lnTo>
                  <a:lnTo>
                    <a:pt x="800" y="3735"/>
                  </a:lnTo>
                  <a:lnTo>
                    <a:pt x="765" y="3701"/>
                  </a:lnTo>
                  <a:lnTo>
                    <a:pt x="772" y="3680"/>
                  </a:lnTo>
                  <a:lnTo>
                    <a:pt x="786" y="3673"/>
                  </a:lnTo>
                  <a:lnTo>
                    <a:pt x="786" y="3645"/>
                  </a:lnTo>
                  <a:lnTo>
                    <a:pt x="758" y="3610"/>
                  </a:lnTo>
                  <a:lnTo>
                    <a:pt x="723" y="3610"/>
                  </a:lnTo>
                  <a:lnTo>
                    <a:pt x="696" y="3617"/>
                  </a:lnTo>
                  <a:lnTo>
                    <a:pt x="675" y="3603"/>
                  </a:lnTo>
                  <a:lnTo>
                    <a:pt x="654" y="3547"/>
                  </a:lnTo>
                  <a:lnTo>
                    <a:pt x="654" y="3492"/>
                  </a:lnTo>
                  <a:lnTo>
                    <a:pt x="640" y="3485"/>
                  </a:lnTo>
                  <a:lnTo>
                    <a:pt x="654" y="3478"/>
                  </a:lnTo>
                  <a:lnTo>
                    <a:pt x="640" y="3471"/>
                  </a:lnTo>
                  <a:lnTo>
                    <a:pt x="633" y="3471"/>
                  </a:lnTo>
                  <a:lnTo>
                    <a:pt x="633" y="3450"/>
                  </a:lnTo>
                  <a:lnTo>
                    <a:pt x="605" y="3457"/>
                  </a:lnTo>
                  <a:lnTo>
                    <a:pt x="598" y="3478"/>
                  </a:lnTo>
                  <a:lnTo>
                    <a:pt x="591" y="3457"/>
                  </a:lnTo>
                  <a:lnTo>
                    <a:pt x="556" y="3478"/>
                  </a:lnTo>
                  <a:lnTo>
                    <a:pt x="529" y="3485"/>
                  </a:lnTo>
                  <a:lnTo>
                    <a:pt x="515" y="3478"/>
                  </a:lnTo>
                  <a:lnTo>
                    <a:pt x="515" y="3492"/>
                  </a:lnTo>
                  <a:lnTo>
                    <a:pt x="501" y="3492"/>
                  </a:lnTo>
                  <a:lnTo>
                    <a:pt x="508" y="3513"/>
                  </a:lnTo>
                  <a:lnTo>
                    <a:pt x="480" y="3506"/>
                  </a:lnTo>
                  <a:lnTo>
                    <a:pt x="494" y="3513"/>
                  </a:lnTo>
                  <a:lnTo>
                    <a:pt x="480" y="3526"/>
                  </a:lnTo>
                  <a:lnTo>
                    <a:pt x="445" y="3526"/>
                  </a:lnTo>
                  <a:lnTo>
                    <a:pt x="459" y="3547"/>
                  </a:lnTo>
                  <a:lnTo>
                    <a:pt x="431" y="3554"/>
                  </a:lnTo>
                  <a:lnTo>
                    <a:pt x="403" y="3554"/>
                  </a:lnTo>
                  <a:lnTo>
                    <a:pt x="403" y="3526"/>
                  </a:lnTo>
                  <a:lnTo>
                    <a:pt x="368" y="3526"/>
                  </a:lnTo>
                  <a:lnTo>
                    <a:pt x="334" y="3492"/>
                  </a:lnTo>
                  <a:lnTo>
                    <a:pt x="334" y="3513"/>
                  </a:lnTo>
                  <a:lnTo>
                    <a:pt x="306" y="3526"/>
                  </a:lnTo>
                  <a:lnTo>
                    <a:pt x="250" y="3506"/>
                  </a:lnTo>
                  <a:lnTo>
                    <a:pt x="229" y="3478"/>
                  </a:lnTo>
                  <a:lnTo>
                    <a:pt x="236" y="3443"/>
                  </a:lnTo>
                  <a:lnTo>
                    <a:pt x="229" y="3443"/>
                  </a:lnTo>
                  <a:lnTo>
                    <a:pt x="229" y="3422"/>
                  </a:lnTo>
                  <a:lnTo>
                    <a:pt x="236" y="3415"/>
                  </a:lnTo>
                  <a:lnTo>
                    <a:pt x="215" y="3387"/>
                  </a:lnTo>
                  <a:lnTo>
                    <a:pt x="188" y="3380"/>
                  </a:lnTo>
                  <a:lnTo>
                    <a:pt x="188" y="3374"/>
                  </a:lnTo>
                  <a:lnTo>
                    <a:pt x="181" y="3353"/>
                  </a:lnTo>
                  <a:lnTo>
                    <a:pt x="174" y="3346"/>
                  </a:lnTo>
                  <a:lnTo>
                    <a:pt x="181" y="3311"/>
                  </a:lnTo>
                  <a:lnTo>
                    <a:pt x="146" y="3290"/>
                  </a:lnTo>
                  <a:lnTo>
                    <a:pt x="139" y="3255"/>
                  </a:lnTo>
                  <a:lnTo>
                    <a:pt x="76" y="3228"/>
                  </a:lnTo>
                  <a:lnTo>
                    <a:pt x="83" y="3220"/>
                  </a:lnTo>
                  <a:lnTo>
                    <a:pt x="76" y="3207"/>
                  </a:lnTo>
                  <a:lnTo>
                    <a:pt x="69" y="3179"/>
                  </a:lnTo>
                  <a:lnTo>
                    <a:pt x="132" y="3130"/>
                  </a:lnTo>
                  <a:lnTo>
                    <a:pt x="118" y="3123"/>
                  </a:lnTo>
                  <a:lnTo>
                    <a:pt x="83" y="3123"/>
                  </a:lnTo>
                  <a:lnTo>
                    <a:pt x="76" y="3144"/>
                  </a:lnTo>
                  <a:lnTo>
                    <a:pt x="41" y="3151"/>
                  </a:lnTo>
                  <a:lnTo>
                    <a:pt x="35" y="3144"/>
                  </a:lnTo>
                  <a:lnTo>
                    <a:pt x="35" y="3130"/>
                  </a:lnTo>
                  <a:lnTo>
                    <a:pt x="69" y="3123"/>
                  </a:lnTo>
                  <a:lnTo>
                    <a:pt x="35" y="3081"/>
                  </a:lnTo>
                  <a:lnTo>
                    <a:pt x="56" y="3067"/>
                  </a:lnTo>
                  <a:lnTo>
                    <a:pt x="48" y="3053"/>
                  </a:lnTo>
                  <a:lnTo>
                    <a:pt x="41" y="3053"/>
                  </a:lnTo>
                  <a:lnTo>
                    <a:pt x="83" y="3047"/>
                  </a:lnTo>
                  <a:lnTo>
                    <a:pt x="41" y="3033"/>
                  </a:lnTo>
                  <a:lnTo>
                    <a:pt x="35" y="3019"/>
                  </a:lnTo>
                  <a:lnTo>
                    <a:pt x="48" y="3033"/>
                  </a:lnTo>
                  <a:lnTo>
                    <a:pt x="69" y="3019"/>
                  </a:lnTo>
                  <a:lnTo>
                    <a:pt x="48" y="2998"/>
                  </a:lnTo>
                  <a:lnTo>
                    <a:pt x="48" y="2963"/>
                  </a:lnTo>
                  <a:lnTo>
                    <a:pt x="14" y="2977"/>
                  </a:lnTo>
                  <a:lnTo>
                    <a:pt x="21" y="2949"/>
                  </a:lnTo>
                  <a:lnTo>
                    <a:pt x="0" y="2928"/>
                  </a:lnTo>
                  <a:lnTo>
                    <a:pt x="14" y="2894"/>
                  </a:lnTo>
                  <a:lnTo>
                    <a:pt x="56" y="2886"/>
                  </a:lnTo>
                  <a:lnTo>
                    <a:pt x="41" y="2824"/>
                  </a:lnTo>
                  <a:lnTo>
                    <a:pt x="83" y="2789"/>
                  </a:lnTo>
                  <a:lnTo>
                    <a:pt x="104" y="2817"/>
                  </a:lnTo>
                  <a:lnTo>
                    <a:pt x="146" y="2817"/>
                  </a:lnTo>
                  <a:lnTo>
                    <a:pt x="181" y="2796"/>
                  </a:lnTo>
                  <a:lnTo>
                    <a:pt x="202" y="2796"/>
                  </a:lnTo>
                  <a:lnTo>
                    <a:pt x="208" y="2824"/>
                  </a:lnTo>
                  <a:lnTo>
                    <a:pt x="208" y="2831"/>
                  </a:lnTo>
                  <a:lnTo>
                    <a:pt x="250" y="2866"/>
                  </a:lnTo>
                  <a:lnTo>
                    <a:pt x="250" y="2886"/>
                  </a:lnTo>
                  <a:lnTo>
                    <a:pt x="250" y="2914"/>
                  </a:lnTo>
                  <a:lnTo>
                    <a:pt x="264" y="2928"/>
                  </a:lnTo>
                  <a:lnTo>
                    <a:pt x="306" y="2935"/>
                  </a:lnTo>
                  <a:lnTo>
                    <a:pt x="334" y="2914"/>
                  </a:lnTo>
                  <a:lnTo>
                    <a:pt x="334" y="2921"/>
                  </a:lnTo>
                  <a:lnTo>
                    <a:pt x="348" y="2921"/>
                  </a:lnTo>
                  <a:lnTo>
                    <a:pt x="368" y="2838"/>
                  </a:lnTo>
                  <a:lnTo>
                    <a:pt x="396" y="2852"/>
                  </a:lnTo>
                  <a:lnTo>
                    <a:pt x="431" y="2803"/>
                  </a:lnTo>
                  <a:lnTo>
                    <a:pt x="431" y="2796"/>
                  </a:lnTo>
                  <a:lnTo>
                    <a:pt x="382" y="2789"/>
                  </a:lnTo>
                  <a:lnTo>
                    <a:pt x="362" y="2754"/>
                  </a:lnTo>
                  <a:lnTo>
                    <a:pt x="362" y="2747"/>
                  </a:lnTo>
                  <a:lnTo>
                    <a:pt x="375" y="2754"/>
                  </a:lnTo>
                  <a:lnTo>
                    <a:pt x="431" y="2754"/>
                  </a:lnTo>
                  <a:lnTo>
                    <a:pt x="438" y="2727"/>
                  </a:lnTo>
                  <a:lnTo>
                    <a:pt x="494" y="2747"/>
                  </a:lnTo>
                  <a:lnTo>
                    <a:pt x="529" y="2720"/>
                  </a:lnTo>
                  <a:lnTo>
                    <a:pt x="535" y="2727"/>
                  </a:lnTo>
                  <a:lnTo>
                    <a:pt x="563" y="2720"/>
                  </a:lnTo>
                  <a:lnTo>
                    <a:pt x="556" y="2699"/>
                  </a:lnTo>
                  <a:lnTo>
                    <a:pt x="529" y="2657"/>
                  </a:lnTo>
                  <a:lnTo>
                    <a:pt x="535" y="2629"/>
                  </a:lnTo>
                  <a:lnTo>
                    <a:pt x="515" y="2629"/>
                  </a:lnTo>
                  <a:lnTo>
                    <a:pt x="508" y="2636"/>
                  </a:lnTo>
                  <a:lnTo>
                    <a:pt x="494" y="2573"/>
                  </a:lnTo>
                  <a:lnTo>
                    <a:pt x="480" y="2567"/>
                  </a:lnTo>
                  <a:lnTo>
                    <a:pt x="473" y="2567"/>
                  </a:lnTo>
                  <a:lnTo>
                    <a:pt x="473" y="2560"/>
                  </a:lnTo>
                  <a:lnTo>
                    <a:pt x="473" y="2518"/>
                  </a:lnTo>
                  <a:lnTo>
                    <a:pt x="466" y="2518"/>
                  </a:lnTo>
                  <a:lnTo>
                    <a:pt x="445" y="2518"/>
                  </a:lnTo>
                  <a:lnTo>
                    <a:pt x="424" y="2490"/>
                  </a:lnTo>
                  <a:lnTo>
                    <a:pt x="362" y="2469"/>
                  </a:lnTo>
                  <a:lnTo>
                    <a:pt x="348" y="2434"/>
                  </a:lnTo>
                  <a:lnTo>
                    <a:pt x="362" y="2421"/>
                  </a:lnTo>
                  <a:lnTo>
                    <a:pt x="341" y="2393"/>
                  </a:lnTo>
                  <a:lnTo>
                    <a:pt x="334" y="2365"/>
                  </a:lnTo>
                  <a:lnTo>
                    <a:pt x="334" y="2358"/>
                  </a:lnTo>
                  <a:lnTo>
                    <a:pt x="334" y="2344"/>
                  </a:lnTo>
                  <a:lnTo>
                    <a:pt x="313" y="2309"/>
                  </a:lnTo>
                  <a:lnTo>
                    <a:pt x="334" y="2274"/>
                  </a:lnTo>
                  <a:lnTo>
                    <a:pt x="313" y="2240"/>
                  </a:lnTo>
                  <a:lnTo>
                    <a:pt x="299" y="2226"/>
                  </a:lnTo>
                  <a:lnTo>
                    <a:pt x="264" y="2212"/>
                  </a:lnTo>
                  <a:lnTo>
                    <a:pt x="264" y="2191"/>
                  </a:lnTo>
                  <a:lnTo>
                    <a:pt x="271" y="2170"/>
                  </a:lnTo>
                  <a:lnTo>
                    <a:pt x="299" y="2191"/>
                  </a:lnTo>
                  <a:lnTo>
                    <a:pt x="306" y="2177"/>
                  </a:lnTo>
                  <a:lnTo>
                    <a:pt x="278" y="2135"/>
                  </a:lnTo>
                  <a:lnTo>
                    <a:pt x="285" y="2100"/>
                  </a:lnTo>
                  <a:lnTo>
                    <a:pt x="243" y="2100"/>
                  </a:lnTo>
                  <a:lnTo>
                    <a:pt x="229" y="2080"/>
                  </a:lnTo>
                  <a:lnTo>
                    <a:pt x="229" y="2066"/>
                  </a:lnTo>
                  <a:lnTo>
                    <a:pt x="243" y="2010"/>
                  </a:lnTo>
                  <a:lnTo>
                    <a:pt x="229" y="1996"/>
                  </a:lnTo>
                  <a:lnTo>
                    <a:pt x="146" y="1975"/>
                  </a:lnTo>
                  <a:lnTo>
                    <a:pt x="132" y="1934"/>
                  </a:lnTo>
                  <a:lnTo>
                    <a:pt x="83" y="1878"/>
                  </a:lnTo>
                  <a:lnTo>
                    <a:pt x="76" y="1843"/>
                  </a:lnTo>
                  <a:lnTo>
                    <a:pt x="83" y="1829"/>
                  </a:lnTo>
                  <a:lnTo>
                    <a:pt x="118" y="1787"/>
                  </a:lnTo>
                  <a:lnTo>
                    <a:pt x="146" y="1746"/>
                  </a:lnTo>
                  <a:lnTo>
                    <a:pt x="146" y="1739"/>
                  </a:lnTo>
                  <a:lnTo>
                    <a:pt x="146" y="1732"/>
                  </a:lnTo>
                  <a:lnTo>
                    <a:pt x="146" y="1704"/>
                  </a:lnTo>
                  <a:lnTo>
                    <a:pt x="139" y="1690"/>
                  </a:lnTo>
                  <a:lnTo>
                    <a:pt x="104" y="1614"/>
                  </a:lnTo>
                  <a:lnTo>
                    <a:pt x="167" y="1537"/>
                  </a:lnTo>
                  <a:lnTo>
                    <a:pt x="250" y="1454"/>
                  </a:lnTo>
                  <a:lnTo>
                    <a:pt x="285" y="1419"/>
                  </a:lnTo>
                  <a:lnTo>
                    <a:pt x="313" y="1391"/>
                  </a:lnTo>
                  <a:lnTo>
                    <a:pt x="327" y="1384"/>
                  </a:lnTo>
                  <a:lnTo>
                    <a:pt x="341" y="1370"/>
                  </a:lnTo>
                  <a:lnTo>
                    <a:pt x="368" y="1321"/>
                  </a:lnTo>
                  <a:lnTo>
                    <a:pt x="368" y="1314"/>
                  </a:lnTo>
                  <a:lnTo>
                    <a:pt x="368" y="1308"/>
                  </a:lnTo>
                  <a:lnTo>
                    <a:pt x="362" y="1308"/>
                  </a:lnTo>
                  <a:lnTo>
                    <a:pt x="341" y="1231"/>
                  </a:lnTo>
                  <a:lnTo>
                    <a:pt x="341" y="1182"/>
                  </a:lnTo>
                  <a:lnTo>
                    <a:pt x="348" y="1175"/>
                  </a:lnTo>
                  <a:lnTo>
                    <a:pt x="396" y="1120"/>
                  </a:lnTo>
                  <a:lnTo>
                    <a:pt x="431" y="1161"/>
                  </a:lnTo>
                  <a:lnTo>
                    <a:pt x="466" y="1182"/>
                  </a:lnTo>
                  <a:lnTo>
                    <a:pt x="508" y="1175"/>
                  </a:lnTo>
                  <a:lnTo>
                    <a:pt x="563" y="1217"/>
                  </a:lnTo>
                  <a:lnTo>
                    <a:pt x="570" y="1217"/>
                  </a:lnTo>
                  <a:lnTo>
                    <a:pt x="563" y="1280"/>
                  </a:lnTo>
                  <a:lnTo>
                    <a:pt x="542" y="1273"/>
                  </a:lnTo>
                  <a:lnTo>
                    <a:pt x="535" y="1294"/>
                  </a:lnTo>
                  <a:lnTo>
                    <a:pt x="535" y="1314"/>
                  </a:lnTo>
                  <a:lnTo>
                    <a:pt x="501" y="1342"/>
                  </a:lnTo>
                  <a:lnTo>
                    <a:pt x="473" y="1384"/>
                  </a:lnTo>
                  <a:lnTo>
                    <a:pt x="459" y="1412"/>
                  </a:lnTo>
                  <a:lnTo>
                    <a:pt x="515" y="1412"/>
                  </a:lnTo>
                  <a:lnTo>
                    <a:pt x="556" y="1426"/>
                  </a:lnTo>
                  <a:lnTo>
                    <a:pt x="563" y="1440"/>
                  </a:lnTo>
                  <a:lnTo>
                    <a:pt x="626" y="1481"/>
                  </a:lnTo>
                  <a:lnTo>
                    <a:pt x="640" y="1474"/>
                  </a:lnTo>
                  <a:lnTo>
                    <a:pt x="654" y="1544"/>
                  </a:lnTo>
                  <a:lnTo>
                    <a:pt x="668" y="1558"/>
                  </a:lnTo>
                  <a:lnTo>
                    <a:pt x="696" y="1606"/>
                  </a:lnTo>
                  <a:lnTo>
                    <a:pt x="696" y="1614"/>
                  </a:lnTo>
                  <a:lnTo>
                    <a:pt x="709" y="1669"/>
                  </a:lnTo>
                  <a:lnTo>
                    <a:pt x="723" y="1669"/>
                  </a:lnTo>
                  <a:lnTo>
                    <a:pt x="675" y="1732"/>
                  </a:lnTo>
                  <a:lnTo>
                    <a:pt x="668" y="1753"/>
                  </a:lnTo>
                  <a:lnTo>
                    <a:pt x="696" y="1746"/>
                  </a:lnTo>
                  <a:lnTo>
                    <a:pt x="744" y="1732"/>
                  </a:lnTo>
                  <a:lnTo>
                    <a:pt x="758" y="1739"/>
                  </a:lnTo>
                  <a:lnTo>
                    <a:pt x="765" y="1753"/>
                  </a:lnTo>
                  <a:lnTo>
                    <a:pt x="807" y="1746"/>
                  </a:lnTo>
                  <a:lnTo>
                    <a:pt x="807" y="1767"/>
                  </a:lnTo>
                  <a:lnTo>
                    <a:pt x="835" y="1781"/>
                  </a:lnTo>
                  <a:lnTo>
                    <a:pt x="855" y="1773"/>
                  </a:lnTo>
                  <a:lnTo>
                    <a:pt x="869" y="1773"/>
                  </a:lnTo>
                  <a:lnTo>
                    <a:pt x="883" y="1732"/>
                  </a:lnTo>
                  <a:lnTo>
                    <a:pt x="897" y="1711"/>
                  </a:lnTo>
                  <a:lnTo>
                    <a:pt x="918" y="1655"/>
                  </a:lnTo>
                  <a:lnTo>
                    <a:pt x="939" y="1641"/>
                  </a:lnTo>
                  <a:lnTo>
                    <a:pt x="960" y="1606"/>
                  </a:lnTo>
                  <a:lnTo>
                    <a:pt x="939" y="1600"/>
                  </a:lnTo>
                  <a:lnTo>
                    <a:pt x="939" y="1586"/>
                  </a:lnTo>
                  <a:lnTo>
                    <a:pt x="897" y="1558"/>
                  </a:lnTo>
                  <a:lnTo>
                    <a:pt x="862" y="1544"/>
                  </a:lnTo>
                  <a:lnTo>
                    <a:pt x="855" y="1523"/>
                  </a:lnTo>
                  <a:lnTo>
                    <a:pt x="842" y="1502"/>
                  </a:lnTo>
                  <a:lnTo>
                    <a:pt x="842" y="1481"/>
                  </a:lnTo>
                  <a:lnTo>
                    <a:pt x="807" y="1454"/>
                  </a:lnTo>
                  <a:lnTo>
                    <a:pt x="807" y="1440"/>
                  </a:lnTo>
                  <a:lnTo>
                    <a:pt x="862" y="1405"/>
                  </a:lnTo>
                  <a:lnTo>
                    <a:pt x="835" y="1328"/>
                  </a:lnTo>
                  <a:lnTo>
                    <a:pt x="842" y="1280"/>
                  </a:lnTo>
                  <a:lnTo>
                    <a:pt x="939" y="1245"/>
                  </a:lnTo>
                  <a:lnTo>
                    <a:pt x="967" y="1196"/>
                  </a:lnTo>
                  <a:lnTo>
                    <a:pt x="953" y="1120"/>
                  </a:lnTo>
                  <a:lnTo>
                    <a:pt x="1002" y="1092"/>
                  </a:lnTo>
                  <a:lnTo>
                    <a:pt x="1015" y="1092"/>
                  </a:lnTo>
                  <a:lnTo>
                    <a:pt x="1057" y="1043"/>
                  </a:lnTo>
                  <a:lnTo>
                    <a:pt x="1099" y="1015"/>
                  </a:lnTo>
                  <a:lnTo>
                    <a:pt x="1120" y="1015"/>
                  </a:lnTo>
                  <a:lnTo>
                    <a:pt x="1148" y="981"/>
                  </a:lnTo>
                  <a:lnTo>
                    <a:pt x="1155" y="925"/>
                  </a:lnTo>
                  <a:lnTo>
                    <a:pt x="1182" y="911"/>
                  </a:lnTo>
                  <a:lnTo>
                    <a:pt x="1189" y="883"/>
                  </a:lnTo>
                  <a:lnTo>
                    <a:pt x="1224" y="869"/>
                  </a:lnTo>
                  <a:lnTo>
                    <a:pt x="1231" y="814"/>
                  </a:lnTo>
                  <a:lnTo>
                    <a:pt x="1287" y="730"/>
                  </a:lnTo>
                  <a:lnTo>
                    <a:pt x="1294" y="695"/>
                  </a:lnTo>
                  <a:lnTo>
                    <a:pt x="1301" y="668"/>
                  </a:lnTo>
                  <a:lnTo>
                    <a:pt x="1301" y="626"/>
                  </a:lnTo>
                  <a:lnTo>
                    <a:pt x="1280" y="591"/>
                  </a:lnTo>
                  <a:lnTo>
                    <a:pt x="1287" y="535"/>
                  </a:lnTo>
                  <a:lnTo>
                    <a:pt x="1280" y="521"/>
                  </a:lnTo>
                  <a:lnTo>
                    <a:pt x="1266" y="466"/>
                  </a:lnTo>
                  <a:lnTo>
                    <a:pt x="1231" y="452"/>
                  </a:lnTo>
                  <a:lnTo>
                    <a:pt x="1224" y="403"/>
                  </a:lnTo>
                  <a:lnTo>
                    <a:pt x="1259" y="389"/>
                  </a:lnTo>
                  <a:lnTo>
                    <a:pt x="1280" y="306"/>
                  </a:lnTo>
                  <a:lnTo>
                    <a:pt x="1315" y="292"/>
                  </a:lnTo>
                  <a:lnTo>
                    <a:pt x="1426" y="278"/>
                  </a:lnTo>
                  <a:lnTo>
                    <a:pt x="1419" y="299"/>
                  </a:lnTo>
                  <a:lnTo>
                    <a:pt x="1454" y="334"/>
                  </a:lnTo>
                  <a:lnTo>
                    <a:pt x="1488" y="361"/>
                  </a:lnTo>
                  <a:lnTo>
                    <a:pt x="1516" y="327"/>
                  </a:lnTo>
                  <a:lnTo>
                    <a:pt x="1544" y="292"/>
                  </a:lnTo>
                  <a:lnTo>
                    <a:pt x="1579" y="278"/>
                  </a:lnTo>
                  <a:lnTo>
                    <a:pt x="1586" y="361"/>
                  </a:lnTo>
                  <a:lnTo>
                    <a:pt x="1579" y="487"/>
                  </a:lnTo>
                  <a:lnTo>
                    <a:pt x="1586" y="549"/>
                  </a:lnTo>
                  <a:lnTo>
                    <a:pt x="1586" y="570"/>
                  </a:lnTo>
                  <a:lnTo>
                    <a:pt x="1621" y="584"/>
                  </a:lnTo>
                  <a:lnTo>
                    <a:pt x="1655" y="626"/>
                  </a:lnTo>
                  <a:lnTo>
                    <a:pt x="1704" y="702"/>
                  </a:lnTo>
                  <a:lnTo>
                    <a:pt x="1718" y="723"/>
                  </a:lnTo>
                  <a:lnTo>
                    <a:pt x="1746" y="723"/>
                  </a:lnTo>
                  <a:lnTo>
                    <a:pt x="1781" y="737"/>
                  </a:lnTo>
                  <a:lnTo>
                    <a:pt x="1878" y="751"/>
                  </a:lnTo>
                  <a:lnTo>
                    <a:pt x="1941" y="730"/>
                  </a:lnTo>
                  <a:lnTo>
                    <a:pt x="1996" y="737"/>
                  </a:lnTo>
                  <a:lnTo>
                    <a:pt x="2010" y="681"/>
                  </a:lnTo>
                  <a:lnTo>
                    <a:pt x="2010" y="660"/>
                  </a:lnTo>
                  <a:lnTo>
                    <a:pt x="2031" y="626"/>
                  </a:lnTo>
                  <a:lnTo>
                    <a:pt x="2045" y="626"/>
                  </a:lnTo>
                  <a:lnTo>
                    <a:pt x="2101" y="654"/>
                  </a:lnTo>
                  <a:lnTo>
                    <a:pt x="2170" y="619"/>
                  </a:lnTo>
                  <a:lnTo>
                    <a:pt x="2198" y="591"/>
                  </a:lnTo>
                  <a:lnTo>
                    <a:pt x="2268" y="584"/>
                  </a:lnTo>
                  <a:lnTo>
                    <a:pt x="2309" y="556"/>
                  </a:lnTo>
                  <a:lnTo>
                    <a:pt x="2337" y="584"/>
                  </a:lnTo>
                  <a:lnTo>
                    <a:pt x="2379" y="556"/>
                  </a:lnTo>
                  <a:lnTo>
                    <a:pt x="2435" y="619"/>
                  </a:lnTo>
                  <a:lnTo>
                    <a:pt x="2455" y="626"/>
                  </a:lnTo>
                  <a:lnTo>
                    <a:pt x="2441" y="688"/>
                  </a:lnTo>
                  <a:lnTo>
                    <a:pt x="2462" y="702"/>
                  </a:lnTo>
                  <a:lnTo>
                    <a:pt x="2455" y="758"/>
                  </a:lnTo>
                  <a:lnTo>
                    <a:pt x="2462" y="765"/>
                  </a:lnTo>
                  <a:lnTo>
                    <a:pt x="2546" y="814"/>
                  </a:lnTo>
                  <a:lnTo>
                    <a:pt x="2546" y="869"/>
                  </a:lnTo>
                  <a:lnTo>
                    <a:pt x="2539" y="890"/>
                  </a:lnTo>
                  <a:lnTo>
                    <a:pt x="2587" y="911"/>
                  </a:lnTo>
                  <a:lnTo>
                    <a:pt x="2622" y="883"/>
                  </a:lnTo>
                  <a:lnTo>
                    <a:pt x="2629" y="890"/>
                  </a:lnTo>
                  <a:lnTo>
                    <a:pt x="2685" y="890"/>
                  </a:lnTo>
                  <a:lnTo>
                    <a:pt x="2755" y="820"/>
                  </a:lnTo>
                  <a:lnTo>
                    <a:pt x="2734" y="786"/>
                  </a:lnTo>
                  <a:lnTo>
                    <a:pt x="2727" y="779"/>
                  </a:lnTo>
                  <a:lnTo>
                    <a:pt x="2692" y="716"/>
                  </a:lnTo>
                  <a:lnTo>
                    <a:pt x="2643" y="681"/>
                  </a:lnTo>
                  <a:lnTo>
                    <a:pt x="2636" y="640"/>
                  </a:lnTo>
                  <a:lnTo>
                    <a:pt x="2643" y="619"/>
                  </a:lnTo>
                  <a:lnTo>
                    <a:pt x="2671" y="591"/>
                  </a:lnTo>
                  <a:lnTo>
                    <a:pt x="2685" y="556"/>
                  </a:lnTo>
                  <a:lnTo>
                    <a:pt x="2727" y="535"/>
                  </a:lnTo>
                  <a:lnTo>
                    <a:pt x="2734" y="493"/>
                  </a:lnTo>
                  <a:lnTo>
                    <a:pt x="2720" y="473"/>
                  </a:lnTo>
                  <a:lnTo>
                    <a:pt x="2706" y="459"/>
                  </a:lnTo>
                  <a:lnTo>
                    <a:pt x="2685" y="438"/>
                  </a:lnTo>
                  <a:lnTo>
                    <a:pt x="2629" y="466"/>
                  </a:lnTo>
                  <a:lnTo>
                    <a:pt x="2574" y="459"/>
                  </a:lnTo>
                  <a:lnTo>
                    <a:pt x="2560" y="431"/>
                  </a:lnTo>
                  <a:lnTo>
                    <a:pt x="2532" y="424"/>
                  </a:lnTo>
                  <a:lnTo>
                    <a:pt x="2539" y="389"/>
                  </a:lnTo>
                  <a:lnTo>
                    <a:pt x="2539" y="292"/>
                  </a:lnTo>
                  <a:lnTo>
                    <a:pt x="2539" y="264"/>
                  </a:lnTo>
                  <a:lnTo>
                    <a:pt x="2532" y="208"/>
                  </a:lnTo>
                  <a:lnTo>
                    <a:pt x="2595" y="160"/>
                  </a:lnTo>
                  <a:lnTo>
                    <a:pt x="2595" y="132"/>
                  </a:lnTo>
                  <a:lnTo>
                    <a:pt x="2622" y="125"/>
                  </a:lnTo>
                  <a:lnTo>
                    <a:pt x="2629" y="48"/>
                  </a:lnTo>
                  <a:lnTo>
                    <a:pt x="2657" y="48"/>
                  </a:lnTo>
                  <a:lnTo>
                    <a:pt x="2762" y="14"/>
                  </a:lnTo>
                  <a:lnTo>
                    <a:pt x="2817" y="28"/>
                  </a:lnTo>
                  <a:lnTo>
                    <a:pt x="2852" y="0"/>
                  </a:lnTo>
                  <a:lnTo>
                    <a:pt x="2887" y="41"/>
                  </a:lnTo>
                  <a:lnTo>
                    <a:pt x="2859" y="90"/>
                  </a:lnTo>
                  <a:lnTo>
                    <a:pt x="2873" y="132"/>
                  </a:lnTo>
                  <a:lnTo>
                    <a:pt x="2914" y="132"/>
                  </a:lnTo>
                  <a:lnTo>
                    <a:pt x="2956" y="167"/>
                  </a:lnTo>
                  <a:lnTo>
                    <a:pt x="2963" y="180"/>
                  </a:lnTo>
                  <a:lnTo>
                    <a:pt x="3012" y="180"/>
                  </a:lnTo>
                  <a:lnTo>
                    <a:pt x="3026" y="195"/>
                  </a:lnTo>
                  <a:lnTo>
                    <a:pt x="3054" y="167"/>
                  </a:lnTo>
                  <a:lnTo>
                    <a:pt x="3130" y="195"/>
                  </a:lnTo>
                  <a:lnTo>
                    <a:pt x="3158" y="180"/>
                  </a:lnTo>
                  <a:lnTo>
                    <a:pt x="3179" y="201"/>
                  </a:lnTo>
                  <a:lnTo>
                    <a:pt x="3200" y="222"/>
                  </a:lnTo>
                  <a:lnTo>
                    <a:pt x="3214" y="264"/>
                  </a:lnTo>
                  <a:lnTo>
                    <a:pt x="3248" y="299"/>
                  </a:lnTo>
                  <a:lnTo>
                    <a:pt x="3332" y="299"/>
                  </a:lnTo>
                  <a:lnTo>
                    <a:pt x="3381" y="327"/>
                  </a:lnTo>
                  <a:lnTo>
                    <a:pt x="3450" y="361"/>
                  </a:lnTo>
                  <a:lnTo>
                    <a:pt x="3492" y="403"/>
                  </a:lnTo>
                  <a:lnTo>
                    <a:pt x="3485" y="459"/>
                  </a:lnTo>
                  <a:lnTo>
                    <a:pt x="3506" y="493"/>
                  </a:lnTo>
                  <a:lnTo>
                    <a:pt x="3471" y="556"/>
                  </a:lnTo>
                  <a:lnTo>
                    <a:pt x="3408" y="563"/>
                  </a:lnTo>
                  <a:lnTo>
                    <a:pt x="3360" y="584"/>
                  </a:lnTo>
                  <a:lnTo>
                    <a:pt x="3360" y="598"/>
                  </a:lnTo>
                  <a:lnTo>
                    <a:pt x="3332" y="605"/>
                  </a:lnTo>
                  <a:lnTo>
                    <a:pt x="3318" y="633"/>
                  </a:lnTo>
                  <a:lnTo>
                    <a:pt x="3395" y="681"/>
                  </a:lnTo>
                  <a:lnTo>
                    <a:pt x="3415" y="730"/>
                  </a:lnTo>
                  <a:lnTo>
                    <a:pt x="3388" y="765"/>
                  </a:lnTo>
                  <a:lnTo>
                    <a:pt x="3415" y="800"/>
                  </a:lnTo>
                  <a:lnTo>
                    <a:pt x="3422" y="855"/>
                  </a:lnTo>
                  <a:lnTo>
                    <a:pt x="3408" y="890"/>
                  </a:lnTo>
                  <a:lnTo>
                    <a:pt x="3408" y="897"/>
                  </a:lnTo>
                  <a:lnTo>
                    <a:pt x="3360" y="981"/>
                  </a:lnTo>
                  <a:lnTo>
                    <a:pt x="3388" y="1029"/>
                  </a:lnTo>
                  <a:lnTo>
                    <a:pt x="3381" y="1064"/>
                  </a:lnTo>
                  <a:lnTo>
                    <a:pt x="3353" y="1175"/>
                  </a:lnTo>
                  <a:lnTo>
                    <a:pt x="3297" y="1224"/>
                  </a:lnTo>
                  <a:lnTo>
                    <a:pt x="3262" y="1259"/>
                  </a:lnTo>
                  <a:lnTo>
                    <a:pt x="3262" y="1321"/>
                  </a:lnTo>
                  <a:lnTo>
                    <a:pt x="3248" y="1342"/>
                  </a:lnTo>
                  <a:lnTo>
                    <a:pt x="3221" y="1391"/>
                  </a:lnTo>
                  <a:lnTo>
                    <a:pt x="3200" y="1440"/>
                  </a:lnTo>
                  <a:lnTo>
                    <a:pt x="3262" y="1454"/>
                  </a:lnTo>
                  <a:lnTo>
                    <a:pt x="3276" y="1516"/>
                  </a:lnTo>
                  <a:lnTo>
                    <a:pt x="3276" y="1537"/>
                  </a:lnTo>
                  <a:lnTo>
                    <a:pt x="3290" y="1551"/>
                  </a:lnTo>
                  <a:lnTo>
                    <a:pt x="3297" y="1600"/>
                  </a:lnTo>
                  <a:lnTo>
                    <a:pt x="3290" y="1614"/>
                  </a:lnTo>
                  <a:lnTo>
                    <a:pt x="3276" y="1634"/>
                  </a:lnTo>
                  <a:lnTo>
                    <a:pt x="3290" y="1655"/>
                  </a:lnTo>
                  <a:lnTo>
                    <a:pt x="3290" y="1767"/>
                  </a:lnTo>
                  <a:lnTo>
                    <a:pt x="3325" y="1773"/>
                  </a:lnTo>
                  <a:lnTo>
                    <a:pt x="3360" y="1787"/>
                  </a:lnTo>
                  <a:lnTo>
                    <a:pt x="3332" y="1808"/>
                  </a:lnTo>
                  <a:lnTo>
                    <a:pt x="3353" y="1850"/>
                  </a:lnTo>
                  <a:lnTo>
                    <a:pt x="3360" y="1864"/>
                  </a:lnTo>
                  <a:lnTo>
                    <a:pt x="3422" y="1843"/>
                  </a:lnTo>
                  <a:lnTo>
                    <a:pt x="3450" y="1829"/>
                  </a:lnTo>
                  <a:lnTo>
                    <a:pt x="3513" y="1808"/>
                  </a:lnTo>
                  <a:lnTo>
                    <a:pt x="3520" y="1815"/>
                  </a:lnTo>
                  <a:lnTo>
                    <a:pt x="3548" y="1767"/>
                  </a:lnTo>
                  <a:lnTo>
                    <a:pt x="3555" y="1753"/>
                  </a:lnTo>
                  <a:lnTo>
                    <a:pt x="3603" y="1746"/>
                  </a:lnTo>
                  <a:lnTo>
                    <a:pt x="3617" y="1739"/>
                  </a:lnTo>
                  <a:lnTo>
                    <a:pt x="3645" y="1739"/>
                  </a:lnTo>
                  <a:lnTo>
                    <a:pt x="3701" y="1739"/>
                  </a:lnTo>
                  <a:lnTo>
                    <a:pt x="3708" y="1753"/>
                  </a:lnTo>
                  <a:lnTo>
                    <a:pt x="3735" y="1732"/>
                  </a:lnTo>
                  <a:lnTo>
                    <a:pt x="3777" y="1746"/>
                  </a:lnTo>
                  <a:lnTo>
                    <a:pt x="3819" y="1739"/>
                  </a:lnTo>
                  <a:lnTo>
                    <a:pt x="3854" y="1753"/>
                  </a:lnTo>
                  <a:lnTo>
                    <a:pt x="3798" y="1843"/>
                  </a:lnTo>
                  <a:lnTo>
                    <a:pt x="3721" y="1948"/>
                  </a:lnTo>
                  <a:lnTo>
                    <a:pt x="3673" y="2031"/>
                  </a:lnTo>
                  <a:lnTo>
                    <a:pt x="3603" y="2128"/>
                  </a:lnTo>
                  <a:lnTo>
                    <a:pt x="3492" y="2246"/>
                  </a:lnTo>
                  <a:lnTo>
                    <a:pt x="3506" y="2309"/>
                  </a:lnTo>
                  <a:lnTo>
                    <a:pt x="3506" y="2344"/>
                  </a:lnTo>
                  <a:lnTo>
                    <a:pt x="3513" y="2421"/>
                  </a:lnTo>
                  <a:lnTo>
                    <a:pt x="3513" y="2455"/>
                  </a:lnTo>
                  <a:lnTo>
                    <a:pt x="3520" y="2525"/>
                  </a:lnTo>
                  <a:lnTo>
                    <a:pt x="3520" y="2601"/>
                  </a:lnTo>
                  <a:lnTo>
                    <a:pt x="3485" y="2601"/>
                  </a:lnTo>
                  <a:lnTo>
                    <a:pt x="3492" y="2622"/>
                  </a:lnTo>
                  <a:lnTo>
                    <a:pt x="3541" y="2608"/>
                  </a:lnTo>
                  <a:lnTo>
                    <a:pt x="3527" y="2664"/>
                  </a:lnTo>
                  <a:lnTo>
                    <a:pt x="3548" y="2664"/>
                  </a:lnTo>
                  <a:lnTo>
                    <a:pt x="3562" y="2650"/>
                  </a:lnTo>
                  <a:lnTo>
                    <a:pt x="3638" y="2664"/>
                  </a:lnTo>
                  <a:lnTo>
                    <a:pt x="3645" y="2699"/>
                  </a:lnTo>
                  <a:lnTo>
                    <a:pt x="3652" y="2699"/>
                  </a:lnTo>
                  <a:lnTo>
                    <a:pt x="3617" y="2747"/>
                  </a:lnTo>
                  <a:lnTo>
                    <a:pt x="3638" y="2768"/>
                  </a:lnTo>
                  <a:lnTo>
                    <a:pt x="3589" y="2803"/>
                  </a:lnTo>
                  <a:lnTo>
                    <a:pt x="3589" y="2831"/>
                  </a:lnTo>
                  <a:lnTo>
                    <a:pt x="3638" y="2838"/>
                  </a:lnTo>
                  <a:lnTo>
                    <a:pt x="3624" y="2886"/>
                  </a:lnTo>
                  <a:lnTo>
                    <a:pt x="3673" y="2886"/>
                  </a:lnTo>
                  <a:lnTo>
                    <a:pt x="3659" y="2935"/>
                  </a:lnTo>
                  <a:lnTo>
                    <a:pt x="3680" y="2949"/>
                  </a:lnTo>
                  <a:lnTo>
                    <a:pt x="3701" y="2935"/>
                  </a:lnTo>
                  <a:lnTo>
                    <a:pt x="3749" y="2886"/>
                  </a:lnTo>
                  <a:lnTo>
                    <a:pt x="3840" y="2977"/>
                  </a:lnTo>
                  <a:lnTo>
                    <a:pt x="3847" y="2984"/>
                  </a:lnTo>
                  <a:lnTo>
                    <a:pt x="3854" y="3019"/>
                  </a:lnTo>
                  <a:lnTo>
                    <a:pt x="3909" y="3033"/>
                  </a:lnTo>
                  <a:lnTo>
                    <a:pt x="3930" y="3033"/>
                  </a:lnTo>
                  <a:lnTo>
                    <a:pt x="3944" y="3033"/>
                  </a:lnTo>
                  <a:lnTo>
                    <a:pt x="3951" y="3061"/>
                  </a:lnTo>
                  <a:lnTo>
                    <a:pt x="4007" y="3067"/>
                  </a:lnTo>
                  <a:lnTo>
                    <a:pt x="4007" y="3109"/>
                  </a:lnTo>
                  <a:lnTo>
                    <a:pt x="4028" y="3123"/>
                  </a:lnTo>
                  <a:lnTo>
                    <a:pt x="4076" y="3144"/>
                  </a:lnTo>
                  <a:lnTo>
                    <a:pt x="4111" y="3165"/>
                  </a:lnTo>
                  <a:lnTo>
                    <a:pt x="4104" y="3241"/>
                  </a:lnTo>
                  <a:lnTo>
                    <a:pt x="4132" y="3248"/>
                  </a:lnTo>
                  <a:lnTo>
                    <a:pt x="4167" y="3241"/>
                  </a:lnTo>
                  <a:lnTo>
                    <a:pt x="4174" y="3248"/>
                  </a:lnTo>
                  <a:lnTo>
                    <a:pt x="4195" y="3248"/>
                  </a:lnTo>
                  <a:lnTo>
                    <a:pt x="4181" y="3283"/>
                  </a:lnTo>
                  <a:lnTo>
                    <a:pt x="4167" y="3311"/>
                  </a:lnTo>
                  <a:lnTo>
                    <a:pt x="4195" y="3339"/>
                  </a:lnTo>
                  <a:lnTo>
                    <a:pt x="4236" y="3360"/>
                  </a:lnTo>
                  <a:lnTo>
                    <a:pt x="4271" y="3374"/>
                  </a:lnTo>
                  <a:lnTo>
                    <a:pt x="4278" y="3325"/>
                  </a:lnTo>
                  <a:lnTo>
                    <a:pt x="4327" y="3353"/>
                  </a:lnTo>
                  <a:lnTo>
                    <a:pt x="4341" y="3311"/>
                  </a:lnTo>
                  <a:lnTo>
                    <a:pt x="4348" y="3297"/>
                  </a:lnTo>
                  <a:lnTo>
                    <a:pt x="4438" y="3339"/>
                  </a:lnTo>
                  <a:lnTo>
                    <a:pt x="4445" y="3339"/>
                  </a:lnTo>
                  <a:lnTo>
                    <a:pt x="4403" y="3374"/>
                  </a:lnTo>
                  <a:lnTo>
                    <a:pt x="4410" y="3394"/>
                  </a:lnTo>
                  <a:lnTo>
                    <a:pt x="4396" y="3443"/>
                  </a:lnTo>
                  <a:lnTo>
                    <a:pt x="4403" y="3450"/>
                  </a:lnTo>
                  <a:lnTo>
                    <a:pt x="4445" y="3450"/>
                  </a:lnTo>
                  <a:lnTo>
                    <a:pt x="4487" y="3471"/>
                  </a:lnTo>
                  <a:lnTo>
                    <a:pt x="4494" y="3478"/>
                  </a:lnTo>
                  <a:lnTo>
                    <a:pt x="4522" y="3478"/>
                  </a:lnTo>
                  <a:lnTo>
                    <a:pt x="4556" y="3457"/>
                  </a:lnTo>
                  <a:lnTo>
                    <a:pt x="4556" y="3485"/>
                  </a:lnTo>
                  <a:lnTo>
                    <a:pt x="4542" y="3513"/>
                  </a:lnTo>
                  <a:lnTo>
                    <a:pt x="4577" y="3547"/>
                  </a:lnTo>
                  <a:lnTo>
                    <a:pt x="4605" y="3547"/>
                  </a:lnTo>
                  <a:lnTo>
                    <a:pt x="4654" y="3582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2" name="Freeform 111">
              <a:extLst>
                <a:ext uri="{FF2B5EF4-FFF2-40B4-BE49-F238E27FC236}">
                  <a16:creationId xmlns:a16="http://schemas.microsoft.com/office/drawing/2014/main" id="{06D6AF98-D78C-454D-845D-6ABA9DBCD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5189" y="3666902"/>
              <a:ext cx="20711" cy="20712"/>
            </a:xfrm>
            <a:custGeom>
              <a:avLst/>
              <a:gdLst>
                <a:gd name="T0" fmla="*/ 21 w 43"/>
                <a:gd name="T1" fmla="*/ 0 h 42"/>
                <a:gd name="T2" fmla="*/ 42 w 43"/>
                <a:gd name="T3" fmla="*/ 0 h 42"/>
                <a:gd name="T4" fmla="*/ 28 w 43"/>
                <a:gd name="T5" fmla="*/ 41 h 42"/>
                <a:gd name="T6" fmla="*/ 0 w 43"/>
                <a:gd name="T7" fmla="*/ 41 h 42"/>
                <a:gd name="T8" fmla="*/ 21 w 4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21" y="0"/>
                  </a:moveTo>
                  <a:lnTo>
                    <a:pt x="42" y="0"/>
                  </a:lnTo>
                  <a:lnTo>
                    <a:pt x="28" y="41"/>
                  </a:lnTo>
                  <a:lnTo>
                    <a:pt x="0" y="41"/>
                  </a:lnTo>
                  <a:lnTo>
                    <a:pt x="21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3" name="Freeform 112">
              <a:extLst>
                <a:ext uri="{FF2B5EF4-FFF2-40B4-BE49-F238E27FC236}">
                  <a16:creationId xmlns:a16="http://schemas.microsoft.com/office/drawing/2014/main" id="{0646CC43-494B-2442-B692-6E45D3CA9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1277" y="4652814"/>
              <a:ext cx="6213" cy="4142"/>
            </a:xfrm>
            <a:custGeom>
              <a:avLst/>
              <a:gdLst>
                <a:gd name="T0" fmla="*/ 0 w 15"/>
                <a:gd name="T1" fmla="*/ 6 h 7"/>
                <a:gd name="T2" fmla="*/ 7 w 15"/>
                <a:gd name="T3" fmla="*/ 0 h 7"/>
                <a:gd name="T4" fmla="*/ 14 w 15"/>
                <a:gd name="T5" fmla="*/ 6 h 7"/>
                <a:gd name="T6" fmla="*/ 0 w 15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0" y="6"/>
                  </a:moveTo>
                  <a:lnTo>
                    <a:pt x="7" y="0"/>
                  </a:lnTo>
                  <a:lnTo>
                    <a:pt x="14" y="6"/>
                  </a:lnTo>
                  <a:lnTo>
                    <a:pt x="0" y="6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4" name="Freeform 113">
              <a:extLst>
                <a:ext uri="{FF2B5EF4-FFF2-40B4-BE49-F238E27FC236}">
                  <a16:creationId xmlns:a16="http://schemas.microsoft.com/office/drawing/2014/main" id="{530E8A51-E51C-F643-8DD8-41351770C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8434" y="4652814"/>
              <a:ext cx="4142" cy="12427"/>
            </a:xfrm>
            <a:custGeom>
              <a:avLst/>
              <a:gdLst>
                <a:gd name="T0" fmla="*/ 7 w 8"/>
                <a:gd name="T1" fmla="*/ 0 h 28"/>
                <a:gd name="T2" fmla="*/ 0 w 8"/>
                <a:gd name="T3" fmla="*/ 27 h 28"/>
                <a:gd name="T4" fmla="*/ 0 w 8"/>
                <a:gd name="T5" fmla="*/ 20 h 28"/>
                <a:gd name="T6" fmla="*/ 7 w 8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8">
                  <a:moveTo>
                    <a:pt x="7" y="0"/>
                  </a:moveTo>
                  <a:lnTo>
                    <a:pt x="0" y="27"/>
                  </a:lnTo>
                  <a:lnTo>
                    <a:pt x="0" y="20"/>
                  </a:lnTo>
                  <a:lnTo>
                    <a:pt x="7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5" name="Freeform 114">
              <a:extLst>
                <a:ext uri="{FF2B5EF4-FFF2-40B4-BE49-F238E27FC236}">
                  <a16:creationId xmlns:a16="http://schemas.microsoft.com/office/drawing/2014/main" id="{94224401-AC15-1948-9829-EC4FA9723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1277" y="4652814"/>
              <a:ext cx="6213" cy="4142"/>
            </a:xfrm>
            <a:custGeom>
              <a:avLst/>
              <a:gdLst>
                <a:gd name="T0" fmla="*/ 7 w 15"/>
                <a:gd name="T1" fmla="*/ 0 h 7"/>
                <a:gd name="T2" fmla="*/ 14 w 15"/>
                <a:gd name="T3" fmla="*/ 6 h 7"/>
                <a:gd name="T4" fmla="*/ 0 w 15"/>
                <a:gd name="T5" fmla="*/ 6 h 7"/>
                <a:gd name="T6" fmla="*/ 7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7" y="0"/>
                  </a:moveTo>
                  <a:lnTo>
                    <a:pt x="14" y="6"/>
                  </a:lnTo>
                  <a:lnTo>
                    <a:pt x="0" y="6"/>
                  </a:lnTo>
                  <a:lnTo>
                    <a:pt x="7" y="0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6" name="Freeform 115">
              <a:extLst>
                <a:ext uri="{FF2B5EF4-FFF2-40B4-BE49-F238E27FC236}">
                  <a16:creationId xmlns:a16="http://schemas.microsoft.com/office/drawing/2014/main" id="{0312FC8F-AA3A-3543-BD96-80067A1E9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8434" y="4652814"/>
              <a:ext cx="4142" cy="12427"/>
            </a:xfrm>
            <a:custGeom>
              <a:avLst/>
              <a:gdLst>
                <a:gd name="T0" fmla="*/ 0 w 8"/>
                <a:gd name="T1" fmla="*/ 27 h 28"/>
                <a:gd name="T2" fmla="*/ 0 w 8"/>
                <a:gd name="T3" fmla="*/ 20 h 28"/>
                <a:gd name="T4" fmla="*/ 7 w 8"/>
                <a:gd name="T5" fmla="*/ 0 h 28"/>
                <a:gd name="T6" fmla="*/ 0 w 8"/>
                <a:gd name="T7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8">
                  <a:moveTo>
                    <a:pt x="0" y="27"/>
                  </a:moveTo>
                  <a:lnTo>
                    <a:pt x="0" y="20"/>
                  </a:lnTo>
                  <a:lnTo>
                    <a:pt x="7" y="0"/>
                  </a:lnTo>
                  <a:lnTo>
                    <a:pt x="0" y="27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7" name="Freeform 116">
              <a:extLst>
                <a:ext uri="{FF2B5EF4-FFF2-40B4-BE49-F238E27FC236}">
                  <a16:creationId xmlns:a16="http://schemas.microsoft.com/office/drawing/2014/main" id="{98DE1507-F6E0-C246-9F1D-BB451C7DF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51253" y="3173944"/>
              <a:ext cx="2002762" cy="2473066"/>
            </a:xfrm>
            <a:custGeom>
              <a:avLst/>
              <a:gdLst>
                <a:gd name="T0" fmla="*/ 2880 w 4266"/>
                <a:gd name="T1" fmla="*/ 4362 h 5267"/>
                <a:gd name="T2" fmla="*/ 3165 w 4266"/>
                <a:gd name="T3" fmla="*/ 4286 h 5267"/>
                <a:gd name="T4" fmla="*/ 3284 w 4266"/>
                <a:gd name="T5" fmla="*/ 4125 h 5267"/>
                <a:gd name="T6" fmla="*/ 3499 w 4266"/>
                <a:gd name="T7" fmla="*/ 4251 h 5267"/>
                <a:gd name="T8" fmla="*/ 3729 w 4266"/>
                <a:gd name="T9" fmla="*/ 4195 h 5267"/>
                <a:gd name="T10" fmla="*/ 3792 w 4266"/>
                <a:gd name="T11" fmla="*/ 3924 h 5267"/>
                <a:gd name="T12" fmla="*/ 4084 w 4266"/>
                <a:gd name="T13" fmla="*/ 4063 h 5267"/>
                <a:gd name="T14" fmla="*/ 4251 w 4266"/>
                <a:gd name="T15" fmla="*/ 3833 h 5267"/>
                <a:gd name="T16" fmla="*/ 4028 w 4266"/>
                <a:gd name="T17" fmla="*/ 3611 h 5267"/>
                <a:gd name="T18" fmla="*/ 3896 w 4266"/>
                <a:gd name="T19" fmla="*/ 3367 h 5267"/>
                <a:gd name="T20" fmla="*/ 3750 w 4266"/>
                <a:gd name="T21" fmla="*/ 3124 h 5267"/>
                <a:gd name="T22" fmla="*/ 3625 w 4266"/>
                <a:gd name="T23" fmla="*/ 3117 h 5267"/>
                <a:gd name="T24" fmla="*/ 3527 w 4266"/>
                <a:gd name="T25" fmla="*/ 3186 h 5267"/>
                <a:gd name="T26" fmla="*/ 3325 w 4266"/>
                <a:gd name="T27" fmla="*/ 3075 h 5267"/>
                <a:gd name="T28" fmla="*/ 3235 w 4266"/>
                <a:gd name="T29" fmla="*/ 2887 h 5267"/>
                <a:gd name="T30" fmla="*/ 3131 w 4266"/>
                <a:gd name="T31" fmla="*/ 2776 h 5267"/>
                <a:gd name="T32" fmla="*/ 3144 w 4266"/>
                <a:gd name="T33" fmla="*/ 2665 h 5267"/>
                <a:gd name="T34" fmla="*/ 3179 w 4266"/>
                <a:gd name="T35" fmla="*/ 2421 h 5267"/>
                <a:gd name="T36" fmla="*/ 3360 w 4266"/>
                <a:gd name="T37" fmla="*/ 2560 h 5267"/>
                <a:gd name="T38" fmla="*/ 3458 w 4266"/>
                <a:gd name="T39" fmla="*/ 2386 h 5267"/>
                <a:gd name="T40" fmla="*/ 3625 w 4266"/>
                <a:gd name="T41" fmla="*/ 2289 h 5267"/>
                <a:gd name="T42" fmla="*/ 3541 w 4266"/>
                <a:gd name="T43" fmla="*/ 2150 h 5267"/>
                <a:gd name="T44" fmla="*/ 3430 w 4266"/>
                <a:gd name="T45" fmla="*/ 1906 h 5267"/>
                <a:gd name="T46" fmla="*/ 3339 w 4266"/>
                <a:gd name="T47" fmla="*/ 1732 h 5267"/>
                <a:gd name="T48" fmla="*/ 3214 w 4266"/>
                <a:gd name="T49" fmla="*/ 1419 h 5267"/>
                <a:gd name="T50" fmla="*/ 3409 w 4266"/>
                <a:gd name="T51" fmla="*/ 1023 h 5267"/>
                <a:gd name="T52" fmla="*/ 3332 w 4266"/>
                <a:gd name="T53" fmla="*/ 752 h 5267"/>
                <a:gd name="T54" fmla="*/ 2998 w 4266"/>
                <a:gd name="T55" fmla="*/ 466 h 5267"/>
                <a:gd name="T56" fmla="*/ 3033 w 4266"/>
                <a:gd name="T57" fmla="*/ 56 h 5267"/>
                <a:gd name="T58" fmla="*/ 2706 w 4266"/>
                <a:gd name="T59" fmla="*/ 251 h 5267"/>
                <a:gd name="T60" fmla="*/ 2518 w 4266"/>
                <a:gd name="T61" fmla="*/ 647 h 5267"/>
                <a:gd name="T62" fmla="*/ 2282 w 4266"/>
                <a:gd name="T63" fmla="*/ 988 h 5267"/>
                <a:gd name="T64" fmla="*/ 2052 w 4266"/>
                <a:gd name="T65" fmla="*/ 1399 h 5267"/>
                <a:gd name="T66" fmla="*/ 2115 w 4266"/>
                <a:gd name="T67" fmla="*/ 1691 h 5267"/>
                <a:gd name="T68" fmla="*/ 2094 w 4266"/>
                <a:gd name="T69" fmla="*/ 1906 h 5267"/>
                <a:gd name="T70" fmla="*/ 1732 w 4266"/>
                <a:gd name="T71" fmla="*/ 1997 h 5267"/>
                <a:gd name="T72" fmla="*/ 1301 w 4266"/>
                <a:gd name="T73" fmla="*/ 2032 h 5267"/>
                <a:gd name="T74" fmla="*/ 842 w 4266"/>
                <a:gd name="T75" fmla="*/ 2087 h 5267"/>
                <a:gd name="T76" fmla="*/ 842 w 4266"/>
                <a:gd name="T77" fmla="*/ 2484 h 5267"/>
                <a:gd name="T78" fmla="*/ 661 w 4266"/>
                <a:gd name="T79" fmla="*/ 2727 h 5267"/>
                <a:gd name="T80" fmla="*/ 452 w 4266"/>
                <a:gd name="T81" fmla="*/ 2894 h 5267"/>
                <a:gd name="T82" fmla="*/ 0 w 4266"/>
                <a:gd name="T83" fmla="*/ 2978 h 5267"/>
                <a:gd name="T84" fmla="*/ 188 w 4266"/>
                <a:gd name="T85" fmla="*/ 3221 h 5267"/>
                <a:gd name="T86" fmla="*/ 480 w 4266"/>
                <a:gd name="T87" fmla="*/ 3541 h 5267"/>
                <a:gd name="T88" fmla="*/ 744 w 4266"/>
                <a:gd name="T89" fmla="*/ 3903 h 5267"/>
                <a:gd name="T90" fmla="*/ 487 w 4266"/>
                <a:gd name="T91" fmla="*/ 4153 h 5267"/>
                <a:gd name="T92" fmla="*/ 445 w 4266"/>
                <a:gd name="T93" fmla="*/ 4487 h 5267"/>
                <a:gd name="T94" fmla="*/ 626 w 4266"/>
                <a:gd name="T95" fmla="*/ 4884 h 5267"/>
                <a:gd name="T96" fmla="*/ 1016 w 4266"/>
                <a:gd name="T97" fmla="*/ 5023 h 5267"/>
                <a:gd name="T98" fmla="*/ 1447 w 4266"/>
                <a:gd name="T99" fmla="*/ 5086 h 5267"/>
                <a:gd name="T100" fmla="*/ 1718 w 4266"/>
                <a:gd name="T101" fmla="*/ 5113 h 5267"/>
                <a:gd name="T102" fmla="*/ 1892 w 4266"/>
                <a:gd name="T103" fmla="*/ 5092 h 5267"/>
                <a:gd name="T104" fmla="*/ 2282 w 4266"/>
                <a:gd name="T105" fmla="*/ 5176 h 5267"/>
                <a:gd name="T106" fmla="*/ 2407 w 4266"/>
                <a:gd name="T107" fmla="*/ 5037 h 5267"/>
                <a:gd name="T108" fmla="*/ 2365 w 4266"/>
                <a:gd name="T109" fmla="*/ 4765 h 5267"/>
                <a:gd name="T110" fmla="*/ 2511 w 4266"/>
                <a:gd name="T111" fmla="*/ 4585 h 5267"/>
                <a:gd name="T112" fmla="*/ 2588 w 4266"/>
                <a:gd name="T113" fmla="*/ 4383 h 5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66" h="5267">
                  <a:moveTo>
                    <a:pt x="2692" y="4265"/>
                  </a:moveTo>
                  <a:lnTo>
                    <a:pt x="2720" y="4292"/>
                  </a:lnTo>
                  <a:lnTo>
                    <a:pt x="2776" y="4306"/>
                  </a:lnTo>
                  <a:lnTo>
                    <a:pt x="2783" y="4306"/>
                  </a:lnTo>
                  <a:lnTo>
                    <a:pt x="2790" y="4327"/>
                  </a:lnTo>
                  <a:lnTo>
                    <a:pt x="2818" y="4334"/>
                  </a:lnTo>
                  <a:lnTo>
                    <a:pt x="2845" y="4355"/>
                  </a:lnTo>
                  <a:lnTo>
                    <a:pt x="2866" y="4369"/>
                  </a:lnTo>
                  <a:lnTo>
                    <a:pt x="2873" y="4369"/>
                  </a:lnTo>
                  <a:lnTo>
                    <a:pt x="2880" y="4362"/>
                  </a:lnTo>
                  <a:lnTo>
                    <a:pt x="2908" y="4355"/>
                  </a:lnTo>
                  <a:lnTo>
                    <a:pt x="2922" y="4327"/>
                  </a:lnTo>
                  <a:lnTo>
                    <a:pt x="2936" y="4286"/>
                  </a:lnTo>
                  <a:lnTo>
                    <a:pt x="2964" y="4286"/>
                  </a:lnTo>
                  <a:lnTo>
                    <a:pt x="2977" y="4299"/>
                  </a:lnTo>
                  <a:lnTo>
                    <a:pt x="2998" y="4299"/>
                  </a:lnTo>
                  <a:lnTo>
                    <a:pt x="3005" y="4306"/>
                  </a:lnTo>
                  <a:lnTo>
                    <a:pt x="3040" y="4258"/>
                  </a:lnTo>
                  <a:lnTo>
                    <a:pt x="3054" y="4286"/>
                  </a:lnTo>
                  <a:lnTo>
                    <a:pt x="3165" y="4286"/>
                  </a:lnTo>
                  <a:lnTo>
                    <a:pt x="3193" y="4292"/>
                  </a:lnTo>
                  <a:lnTo>
                    <a:pt x="3214" y="4292"/>
                  </a:lnTo>
                  <a:lnTo>
                    <a:pt x="3207" y="4258"/>
                  </a:lnTo>
                  <a:lnTo>
                    <a:pt x="3235" y="4237"/>
                  </a:lnTo>
                  <a:lnTo>
                    <a:pt x="3263" y="4223"/>
                  </a:lnTo>
                  <a:lnTo>
                    <a:pt x="3270" y="4195"/>
                  </a:lnTo>
                  <a:lnTo>
                    <a:pt x="3249" y="4167"/>
                  </a:lnTo>
                  <a:lnTo>
                    <a:pt x="3270" y="4153"/>
                  </a:lnTo>
                  <a:lnTo>
                    <a:pt x="3270" y="4139"/>
                  </a:lnTo>
                  <a:lnTo>
                    <a:pt x="3284" y="4125"/>
                  </a:lnTo>
                  <a:lnTo>
                    <a:pt x="3298" y="4119"/>
                  </a:lnTo>
                  <a:lnTo>
                    <a:pt x="3298" y="4125"/>
                  </a:lnTo>
                  <a:lnTo>
                    <a:pt x="3360" y="4125"/>
                  </a:lnTo>
                  <a:lnTo>
                    <a:pt x="3402" y="4132"/>
                  </a:lnTo>
                  <a:lnTo>
                    <a:pt x="3402" y="4125"/>
                  </a:lnTo>
                  <a:lnTo>
                    <a:pt x="3464" y="4139"/>
                  </a:lnTo>
                  <a:lnTo>
                    <a:pt x="3471" y="4153"/>
                  </a:lnTo>
                  <a:lnTo>
                    <a:pt x="3478" y="4195"/>
                  </a:lnTo>
                  <a:lnTo>
                    <a:pt x="3499" y="4209"/>
                  </a:lnTo>
                  <a:lnTo>
                    <a:pt x="3499" y="4251"/>
                  </a:lnTo>
                  <a:lnTo>
                    <a:pt x="3527" y="4251"/>
                  </a:lnTo>
                  <a:lnTo>
                    <a:pt x="3534" y="4306"/>
                  </a:lnTo>
                  <a:lnTo>
                    <a:pt x="3541" y="4320"/>
                  </a:lnTo>
                  <a:lnTo>
                    <a:pt x="3569" y="4306"/>
                  </a:lnTo>
                  <a:lnTo>
                    <a:pt x="3576" y="4292"/>
                  </a:lnTo>
                  <a:lnTo>
                    <a:pt x="3576" y="4237"/>
                  </a:lnTo>
                  <a:lnTo>
                    <a:pt x="3625" y="4209"/>
                  </a:lnTo>
                  <a:lnTo>
                    <a:pt x="3625" y="4167"/>
                  </a:lnTo>
                  <a:lnTo>
                    <a:pt x="3687" y="4167"/>
                  </a:lnTo>
                  <a:lnTo>
                    <a:pt x="3729" y="4195"/>
                  </a:lnTo>
                  <a:lnTo>
                    <a:pt x="3764" y="4174"/>
                  </a:lnTo>
                  <a:lnTo>
                    <a:pt x="3784" y="4160"/>
                  </a:lnTo>
                  <a:lnTo>
                    <a:pt x="3771" y="4139"/>
                  </a:lnTo>
                  <a:lnTo>
                    <a:pt x="3757" y="4056"/>
                  </a:lnTo>
                  <a:lnTo>
                    <a:pt x="3736" y="4028"/>
                  </a:lnTo>
                  <a:lnTo>
                    <a:pt x="3729" y="4028"/>
                  </a:lnTo>
                  <a:lnTo>
                    <a:pt x="3722" y="4000"/>
                  </a:lnTo>
                  <a:lnTo>
                    <a:pt x="3729" y="3993"/>
                  </a:lnTo>
                  <a:lnTo>
                    <a:pt x="3771" y="3965"/>
                  </a:lnTo>
                  <a:lnTo>
                    <a:pt x="3792" y="3924"/>
                  </a:lnTo>
                  <a:lnTo>
                    <a:pt x="3861" y="3931"/>
                  </a:lnTo>
                  <a:lnTo>
                    <a:pt x="3868" y="3945"/>
                  </a:lnTo>
                  <a:lnTo>
                    <a:pt x="3889" y="3945"/>
                  </a:lnTo>
                  <a:lnTo>
                    <a:pt x="3931" y="3938"/>
                  </a:lnTo>
                  <a:lnTo>
                    <a:pt x="3965" y="3979"/>
                  </a:lnTo>
                  <a:lnTo>
                    <a:pt x="3965" y="3993"/>
                  </a:lnTo>
                  <a:lnTo>
                    <a:pt x="3986" y="4035"/>
                  </a:lnTo>
                  <a:lnTo>
                    <a:pt x="3986" y="4056"/>
                  </a:lnTo>
                  <a:lnTo>
                    <a:pt x="4035" y="4035"/>
                  </a:lnTo>
                  <a:lnTo>
                    <a:pt x="4084" y="4063"/>
                  </a:lnTo>
                  <a:lnTo>
                    <a:pt x="4098" y="4125"/>
                  </a:lnTo>
                  <a:lnTo>
                    <a:pt x="4160" y="4139"/>
                  </a:lnTo>
                  <a:lnTo>
                    <a:pt x="4244" y="4098"/>
                  </a:lnTo>
                  <a:lnTo>
                    <a:pt x="4251" y="4098"/>
                  </a:lnTo>
                  <a:lnTo>
                    <a:pt x="4251" y="4056"/>
                  </a:lnTo>
                  <a:lnTo>
                    <a:pt x="4244" y="3973"/>
                  </a:lnTo>
                  <a:lnTo>
                    <a:pt x="4257" y="3931"/>
                  </a:lnTo>
                  <a:lnTo>
                    <a:pt x="4251" y="3896"/>
                  </a:lnTo>
                  <a:lnTo>
                    <a:pt x="4251" y="3889"/>
                  </a:lnTo>
                  <a:lnTo>
                    <a:pt x="4251" y="3833"/>
                  </a:lnTo>
                  <a:lnTo>
                    <a:pt x="4265" y="3743"/>
                  </a:lnTo>
                  <a:lnTo>
                    <a:pt x="4209" y="3715"/>
                  </a:lnTo>
                  <a:lnTo>
                    <a:pt x="4209" y="3666"/>
                  </a:lnTo>
                  <a:lnTo>
                    <a:pt x="4188" y="3646"/>
                  </a:lnTo>
                  <a:lnTo>
                    <a:pt x="4167" y="3611"/>
                  </a:lnTo>
                  <a:lnTo>
                    <a:pt x="4167" y="3618"/>
                  </a:lnTo>
                  <a:lnTo>
                    <a:pt x="4098" y="3632"/>
                  </a:lnTo>
                  <a:lnTo>
                    <a:pt x="4077" y="3604"/>
                  </a:lnTo>
                  <a:lnTo>
                    <a:pt x="4056" y="3611"/>
                  </a:lnTo>
                  <a:lnTo>
                    <a:pt x="4028" y="3611"/>
                  </a:lnTo>
                  <a:lnTo>
                    <a:pt x="4021" y="3576"/>
                  </a:lnTo>
                  <a:lnTo>
                    <a:pt x="3993" y="3541"/>
                  </a:lnTo>
                  <a:lnTo>
                    <a:pt x="4028" y="3506"/>
                  </a:lnTo>
                  <a:lnTo>
                    <a:pt x="4014" y="3471"/>
                  </a:lnTo>
                  <a:lnTo>
                    <a:pt x="3993" y="3465"/>
                  </a:lnTo>
                  <a:lnTo>
                    <a:pt x="3958" y="3451"/>
                  </a:lnTo>
                  <a:lnTo>
                    <a:pt x="3958" y="3437"/>
                  </a:lnTo>
                  <a:lnTo>
                    <a:pt x="3951" y="3430"/>
                  </a:lnTo>
                  <a:lnTo>
                    <a:pt x="3903" y="3388"/>
                  </a:lnTo>
                  <a:lnTo>
                    <a:pt x="3896" y="3367"/>
                  </a:lnTo>
                  <a:lnTo>
                    <a:pt x="3861" y="3333"/>
                  </a:lnTo>
                  <a:lnTo>
                    <a:pt x="3868" y="3312"/>
                  </a:lnTo>
                  <a:lnTo>
                    <a:pt x="3882" y="3305"/>
                  </a:lnTo>
                  <a:lnTo>
                    <a:pt x="3882" y="3277"/>
                  </a:lnTo>
                  <a:lnTo>
                    <a:pt x="3854" y="3242"/>
                  </a:lnTo>
                  <a:lnTo>
                    <a:pt x="3819" y="3242"/>
                  </a:lnTo>
                  <a:lnTo>
                    <a:pt x="3792" y="3249"/>
                  </a:lnTo>
                  <a:lnTo>
                    <a:pt x="3771" y="3235"/>
                  </a:lnTo>
                  <a:lnTo>
                    <a:pt x="3750" y="3179"/>
                  </a:lnTo>
                  <a:lnTo>
                    <a:pt x="3750" y="3124"/>
                  </a:lnTo>
                  <a:lnTo>
                    <a:pt x="3736" y="3117"/>
                  </a:lnTo>
                  <a:lnTo>
                    <a:pt x="3750" y="3110"/>
                  </a:lnTo>
                  <a:lnTo>
                    <a:pt x="3736" y="3103"/>
                  </a:lnTo>
                  <a:lnTo>
                    <a:pt x="3729" y="3103"/>
                  </a:lnTo>
                  <a:lnTo>
                    <a:pt x="3729" y="3082"/>
                  </a:lnTo>
                  <a:lnTo>
                    <a:pt x="3701" y="3089"/>
                  </a:lnTo>
                  <a:lnTo>
                    <a:pt x="3694" y="3110"/>
                  </a:lnTo>
                  <a:lnTo>
                    <a:pt x="3687" y="3089"/>
                  </a:lnTo>
                  <a:lnTo>
                    <a:pt x="3652" y="3110"/>
                  </a:lnTo>
                  <a:lnTo>
                    <a:pt x="3625" y="3117"/>
                  </a:lnTo>
                  <a:lnTo>
                    <a:pt x="3611" y="3110"/>
                  </a:lnTo>
                  <a:lnTo>
                    <a:pt x="3611" y="3124"/>
                  </a:lnTo>
                  <a:lnTo>
                    <a:pt x="3597" y="3124"/>
                  </a:lnTo>
                  <a:lnTo>
                    <a:pt x="3604" y="3145"/>
                  </a:lnTo>
                  <a:lnTo>
                    <a:pt x="3576" y="3138"/>
                  </a:lnTo>
                  <a:lnTo>
                    <a:pt x="3590" y="3145"/>
                  </a:lnTo>
                  <a:lnTo>
                    <a:pt x="3576" y="3158"/>
                  </a:lnTo>
                  <a:lnTo>
                    <a:pt x="3541" y="3158"/>
                  </a:lnTo>
                  <a:lnTo>
                    <a:pt x="3555" y="3179"/>
                  </a:lnTo>
                  <a:lnTo>
                    <a:pt x="3527" y="3186"/>
                  </a:lnTo>
                  <a:lnTo>
                    <a:pt x="3499" y="3186"/>
                  </a:lnTo>
                  <a:lnTo>
                    <a:pt x="3499" y="3158"/>
                  </a:lnTo>
                  <a:lnTo>
                    <a:pt x="3464" y="3158"/>
                  </a:lnTo>
                  <a:lnTo>
                    <a:pt x="3430" y="3124"/>
                  </a:lnTo>
                  <a:lnTo>
                    <a:pt x="3430" y="3145"/>
                  </a:lnTo>
                  <a:lnTo>
                    <a:pt x="3402" y="3158"/>
                  </a:lnTo>
                  <a:lnTo>
                    <a:pt x="3346" y="3138"/>
                  </a:lnTo>
                  <a:lnTo>
                    <a:pt x="3325" y="3110"/>
                  </a:lnTo>
                  <a:lnTo>
                    <a:pt x="3332" y="3075"/>
                  </a:lnTo>
                  <a:lnTo>
                    <a:pt x="3325" y="3075"/>
                  </a:lnTo>
                  <a:lnTo>
                    <a:pt x="3325" y="3054"/>
                  </a:lnTo>
                  <a:lnTo>
                    <a:pt x="3332" y="3047"/>
                  </a:lnTo>
                  <a:lnTo>
                    <a:pt x="3311" y="3019"/>
                  </a:lnTo>
                  <a:lnTo>
                    <a:pt x="3284" y="3012"/>
                  </a:lnTo>
                  <a:lnTo>
                    <a:pt x="3284" y="3006"/>
                  </a:lnTo>
                  <a:lnTo>
                    <a:pt x="3277" y="2985"/>
                  </a:lnTo>
                  <a:lnTo>
                    <a:pt x="3270" y="2978"/>
                  </a:lnTo>
                  <a:lnTo>
                    <a:pt x="3277" y="2943"/>
                  </a:lnTo>
                  <a:lnTo>
                    <a:pt x="3242" y="2922"/>
                  </a:lnTo>
                  <a:lnTo>
                    <a:pt x="3235" y="2887"/>
                  </a:lnTo>
                  <a:lnTo>
                    <a:pt x="3172" y="2860"/>
                  </a:lnTo>
                  <a:lnTo>
                    <a:pt x="3179" y="2852"/>
                  </a:lnTo>
                  <a:lnTo>
                    <a:pt x="3172" y="2839"/>
                  </a:lnTo>
                  <a:lnTo>
                    <a:pt x="3165" y="2811"/>
                  </a:lnTo>
                  <a:lnTo>
                    <a:pt x="3228" y="2762"/>
                  </a:lnTo>
                  <a:lnTo>
                    <a:pt x="3214" y="2755"/>
                  </a:lnTo>
                  <a:lnTo>
                    <a:pt x="3179" y="2755"/>
                  </a:lnTo>
                  <a:lnTo>
                    <a:pt x="3172" y="2776"/>
                  </a:lnTo>
                  <a:lnTo>
                    <a:pt x="3137" y="2783"/>
                  </a:lnTo>
                  <a:lnTo>
                    <a:pt x="3131" y="2776"/>
                  </a:lnTo>
                  <a:lnTo>
                    <a:pt x="3131" y="2762"/>
                  </a:lnTo>
                  <a:lnTo>
                    <a:pt x="3165" y="2755"/>
                  </a:lnTo>
                  <a:lnTo>
                    <a:pt x="3131" y="2713"/>
                  </a:lnTo>
                  <a:lnTo>
                    <a:pt x="3152" y="2699"/>
                  </a:lnTo>
                  <a:lnTo>
                    <a:pt x="3144" y="2685"/>
                  </a:lnTo>
                  <a:lnTo>
                    <a:pt x="3137" y="2685"/>
                  </a:lnTo>
                  <a:lnTo>
                    <a:pt x="3179" y="2679"/>
                  </a:lnTo>
                  <a:lnTo>
                    <a:pt x="3137" y="2665"/>
                  </a:lnTo>
                  <a:lnTo>
                    <a:pt x="3131" y="2651"/>
                  </a:lnTo>
                  <a:lnTo>
                    <a:pt x="3144" y="2665"/>
                  </a:lnTo>
                  <a:lnTo>
                    <a:pt x="3165" y="2651"/>
                  </a:lnTo>
                  <a:lnTo>
                    <a:pt x="3144" y="2630"/>
                  </a:lnTo>
                  <a:lnTo>
                    <a:pt x="3144" y="2595"/>
                  </a:lnTo>
                  <a:lnTo>
                    <a:pt x="3110" y="2609"/>
                  </a:lnTo>
                  <a:lnTo>
                    <a:pt x="3117" y="2581"/>
                  </a:lnTo>
                  <a:lnTo>
                    <a:pt x="3096" y="2560"/>
                  </a:lnTo>
                  <a:lnTo>
                    <a:pt x="3110" y="2526"/>
                  </a:lnTo>
                  <a:lnTo>
                    <a:pt x="3152" y="2518"/>
                  </a:lnTo>
                  <a:lnTo>
                    <a:pt x="3137" y="2456"/>
                  </a:lnTo>
                  <a:lnTo>
                    <a:pt x="3179" y="2421"/>
                  </a:lnTo>
                  <a:lnTo>
                    <a:pt x="3200" y="2449"/>
                  </a:lnTo>
                  <a:lnTo>
                    <a:pt x="3242" y="2449"/>
                  </a:lnTo>
                  <a:lnTo>
                    <a:pt x="3277" y="2428"/>
                  </a:lnTo>
                  <a:lnTo>
                    <a:pt x="3298" y="2428"/>
                  </a:lnTo>
                  <a:lnTo>
                    <a:pt x="3304" y="2456"/>
                  </a:lnTo>
                  <a:lnTo>
                    <a:pt x="3304" y="2463"/>
                  </a:lnTo>
                  <a:lnTo>
                    <a:pt x="3346" y="2498"/>
                  </a:lnTo>
                  <a:lnTo>
                    <a:pt x="3346" y="2518"/>
                  </a:lnTo>
                  <a:lnTo>
                    <a:pt x="3346" y="2546"/>
                  </a:lnTo>
                  <a:lnTo>
                    <a:pt x="3360" y="2560"/>
                  </a:lnTo>
                  <a:lnTo>
                    <a:pt x="3402" y="2567"/>
                  </a:lnTo>
                  <a:lnTo>
                    <a:pt x="3430" y="2546"/>
                  </a:lnTo>
                  <a:lnTo>
                    <a:pt x="3430" y="2553"/>
                  </a:lnTo>
                  <a:lnTo>
                    <a:pt x="3444" y="2553"/>
                  </a:lnTo>
                  <a:lnTo>
                    <a:pt x="3464" y="2470"/>
                  </a:lnTo>
                  <a:lnTo>
                    <a:pt x="3492" y="2484"/>
                  </a:lnTo>
                  <a:lnTo>
                    <a:pt x="3527" y="2435"/>
                  </a:lnTo>
                  <a:lnTo>
                    <a:pt x="3527" y="2428"/>
                  </a:lnTo>
                  <a:lnTo>
                    <a:pt x="3478" y="2421"/>
                  </a:lnTo>
                  <a:lnTo>
                    <a:pt x="3458" y="2386"/>
                  </a:lnTo>
                  <a:lnTo>
                    <a:pt x="3458" y="2379"/>
                  </a:lnTo>
                  <a:lnTo>
                    <a:pt x="3471" y="2386"/>
                  </a:lnTo>
                  <a:lnTo>
                    <a:pt x="3527" y="2386"/>
                  </a:lnTo>
                  <a:lnTo>
                    <a:pt x="3534" y="2359"/>
                  </a:lnTo>
                  <a:lnTo>
                    <a:pt x="3590" y="2379"/>
                  </a:lnTo>
                  <a:lnTo>
                    <a:pt x="3625" y="2352"/>
                  </a:lnTo>
                  <a:lnTo>
                    <a:pt x="3631" y="2359"/>
                  </a:lnTo>
                  <a:lnTo>
                    <a:pt x="3659" y="2352"/>
                  </a:lnTo>
                  <a:lnTo>
                    <a:pt x="3652" y="2331"/>
                  </a:lnTo>
                  <a:lnTo>
                    <a:pt x="3625" y="2289"/>
                  </a:lnTo>
                  <a:lnTo>
                    <a:pt x="3631" y="2261"/>
                  </a:lnTo>
                  <a:lnTo>
                    <a:pt x="3611" y="2261"/>
                  </a:lnTo>
                  <a:lnTo>
                    <a:pt x="3604" y="2268"/>
                  </a:lnTo>
                  <a:lnTo>
                    <a:pt x="3590" y="2205"/>
                  </a:lnTo>
                  <a:lnTo>
                    <a:pt x="3576" y="2199"/>
                  </a:lnTo>
                  <a:lnTo>
                    <a:pt x="3569" y="2199"/>
                  </a:lnTo>
                  <a:lnTo>
                    <a:pt x="3569" y="2192"/>
                  </a:lnTo>
                  <a:lnTo>
                    <a:pt x="3569" y="2150"/>
                  </a:lnTo>
                  <a:lnTo>
                    <a:pt x="3562" y="2150"/>
                  </a:lnTo>
                  <a:lnTo>
                    <a:pt x="3541" y="2150"/>
                  </a:lnTo>
                  <a:lnTo>
                    <a:pt x="3520" y="2122"/>
                  </a:lnTo>
                  <a:lnTo>
                    <a:pt x="3458" y="2101"/>
                  </a:lnTo>
                  <a:lnTo>
                    <a:pt x="3444" y="2066"/>
                  </a:lnTo>
                  <a:lnTo>
                    <a:pt x="3458" y="2053"/>
                  </a:lnTo>
                  <a:lnTo>
                    <a:pt x="3437" y="2025"/>
                  </a:lnTo>
                  <a:lnTo>
                    <a:pt x="3430" y="1997"/>
                  </a:lnTo>
                  <a:lnTo>
                    <a:pt x="3430" y="1990"/>
                  </a:lnTo>
                  <a:lnTo>
                    <a:pt x="3430" y="1976"/>
                  </a:lnTo>
                  <a:lnTo>
                    <a:pt x="3409" y="1941"/>
                  </a:lnTo>
                  <a:lnTo>
                    <a:pt x="3430" y="1906"/>
                  </a:lnTo>
                  <a:lnTo>
                    <a:pt x="3409" y="1872"/>
                  </a:lnTo>
                  <a:lnTo>
                    <a:pt x="3395" y="1858"/>
                  </a:lnTo>
                  <a:lnTo>
                    <a:pt x="3360" y="1844"/>
                  </a:lnTo>
                  <a:lnTo>
                    <a:pt x="3360" y="1823"/>
                  </a:lnTo>
                  <a:lnTo>
                    <a:pt x="3367" y="1802"/>
                  </a:lnTo>
                  <a:lnTo>
                    <a:pt x="3395" y="1823"/>
                  </a:lnTo>
                  <a:lnTo>
                    <a:pt x="3402" y="1809"/>
                  </a:lnTo>
                  <a:lnTo>
                    <a:pt x="3374" y="1767"/>
                  </a:lnTo>
                  <a:lnTo>
                    <a:pt x="3381" y="1732"/>
                  </a:lnTo>
                  <a:lnTo>
                    <a:pt x="3339" y="1732"/>
                  </a:lnTo>
                  <a:lnTo>
                    <a:pt x="3325" y="1712"/>
                  </a:lnTo>
                  <a:lnTo>
                    <a:pt x="3325" y="1698"/>
                  </a:lnTo>
                  <a:lnTo>
                    <a:pt x="3339" y="1642"/>
                  </a:lnTo>
                  <a:lnTo>
                    <a:pt x="3325" y="1628"/>
                  </a:lnTo>
                  <a:lnTo>
                    <a:pt x="3242" y="1607"/>
                  </a:lnTo>
                  <a:lnTo>
                    <a:pt x="3228" y="1566"/>
                  </a:lnTo>
                  <a:lnTo>
                    <a:pt x="3179" y="1510"/>
                  </a:lnTo>
                  <a:lnTo>
                    <a:pt x="3172" y="1475"/>
                  </a:lnTo>
                  <a:lnTo>
                    <a:pt x="3179" y="1461"/>
                  </a:lnTo>
                  <a:lnTo>
                    <a:pt x="3214" y="1419"/>
                  </a:lnTo>
                  <a:lnTo>
                    <a:pt x="3242" y="1378"/>
                  </a:lnTo>
                  <a:lnTo>
                    <a:pt x="3242" y="1371"/>
                  </a:lnTo>
                  <a:lnTo>
                    <a:pt x="3242" y="1364"/>
                  </a:lnTo>
                  <a:lnTo>
                    <a:pt x="3242" y="1336"/>
                  </a:lnTo>
                  <a:lnTo>
                    <a:pt x="3235" y="1322"/>
                  </a:lnTo>
                  <a:lnTo>
                    <a:pt x="3200" y="1246"/>
                  </a:lnTo>
                  <a:lnTo>
                    <a:pt x="3263" y="1169"/>
                  </a:lnTo>
                  <a:lnTo>
                    <a:pt x="3346" y="1086"/>
                  </a:lnTo>
                  <a:lnTo>
                    <a:pt x="3381" y="1051"/>
                  </a:lnTo>
                  <a:lnTo>
                    <a:pt x="3409" y="1023"/>
                  </a:lnTo>
                  <a:lnTo>
                    <a:pt x="3423" y="1016"/>
                  </a:lnTo>
                  <a:lnTo>
                    <a:pt x="3437" y="1002"/>
                  </a:lnTo>
                  <a:lnTo>
                    <a:pt x="3464" y="953"/>
                  </a:lnTo>
                  <a:lnTo>
                    <a:pt x="3464" y="946"/>
                  </a:lnTo>
                  <a:lnTo>
                    <a:pt x="3464" y="940"/>
                  </a:lnTo>
                  <a:lnTo>
                    <a:pt x="3458" y="940"/>
                  </a:lnTo>
                  <a:lnTo>
                    <a:pt x="3437" y="863"/>
                  </a:lnTo>
                  <a:lnTo>
                    <a:pt x="3437" y="814"/>
                  </a:lnTo>
                  <a:lnTo>
                    <a:pt x="3367" y="779"/>
                  </a:lnTo>
                  <a:lnTo>
                    <a:pt x="3332" y="752"/>
                  </a:lnTo>
                  <a:lnTo>
                    <a:pt x="3304" y="752"/>
                  </a:lnTo>
                  <a:lnTo>
                    <a:pt x="3277" y="752"/>
                  </a:lnTo>
                  <a:lnTo>
                    <a:pt x="3249" y="710"/>
                  </a:lnTo>
                  <a:lnTo>
                    <a:pt x="3249" y="682"/>
                  </a:lnTo>
                  <a:lnTo>
                    <a:pt x="3207" y="647"/>
                  </a:lnTo>
                  <a:lnTo>
                    <a:pt x="3165" y="585"/>
                  </a:lnTo>
                  <a:lnTo>
                    <a:pt x="3144" y="550"/>
                  </a:lnTo>
                  <a:lnTo>
                    <a:pt x="3033" y="501"/>
                  </a:lnTo>
                  <a:lnTo>
                    <a:pt x="3033" y="494"/>
                  </a:lnTo>
                  <a:lnTo>
                    <a:pt x="2998" y="466"/>
                  </a:lnTo>
                  <a:lnTo>
                    <a:pt x="3012" y="446"/>
                  </a:lnTo>
                  <a:lnTo>
                    <a:pt x="2971" y="362"/>
                  </a:lnTo>
                  <a:lnTo>
                    <a:pt x="2998" y="320"/>
                  </a:lnTo>
                  <a:lnTo>
                    <a:pt x="3019" y="300"/>
                  </a:lnTo>
                  <a:lnTo>
                    <a:pt x="3033" y="230"/>
                  </a:lnTo>
                  <a:lnTo>
                    <a:pt x="3033" y="167"/>
                  </a:lnTo>
                  <a:lnTo>
                    <a:pt x="3040" y="153"/>
                  </a:lnTo>
                  <a:lnTo>
                    <a:pt x="3040" y="119"/>
                  </a:lnTo>
                  <a:lnTo>
                    <a:pt x="3019" y="98"/>
                  </a:lnTo>
                  <a:lnTo>
                    <a:pt x="3033" y="56"/>
                  </a:lnTo>
                  <a:lnTo>
                    <a:pt x="3005" y="0"/>
                  </a:lnTo>
                  <a:lnTo>
                    <a:pt x="2880" y="28"/>
                  </a:lnTo>
                  <a:lnTo>
                    <a:pt x="2824" y="63"/>
                  </a:lnTo>
                  <a:lnTo>
                    <a:pt x="2776" y="91"/>
                  </a:lnTo>
                  <a:lnTo>
                    <a:pt x="2748" y="119"/>
                  </a:lnTo>
                  <a:lnTo>
                    <a:pt x="2776" y="133"/>
                  </a:lnTo>
                  <a:lnTo>
                    <a:pt x="2790" y="167"/>
                  </a:lnTo>
                  <a:lnTo>
                    <a:pt x="2748" y="202"/>
                  </a:lnTo>
                  <a:lnTo>
                    <a:pt x="2706" y="223"/>
                  </a:lnTo>
                  <a:lnTo>
                    <a:pt x="2706" y="251"/>
                  </a:lnTo>
                  <a:lnTo>
                    <a:pt x="2658" y="272"/>
                  </a:lnTo>
                  <a:lnTo>
                    <a:pt x="2588" y="355"/>
                  </a:lnTo>
                  <a:lnTo>
                    <a:pt x="2518" y="362"/>
                  </a:lnTo>
                  <a:lnTo>
                    <a:pt x="2484" y="362"/>
                  </a:lnTo>
                  <a:lnTo>
                    <a:pt x="2393" y="452"/>
                  </a:lnTo>
                  <a:lnTo>
                    <a:pt x="2449" y="480"/>
                  </a:lnTo>
                  <a:lnTo>
                    <a:pt x="2477" y="515"/>
                  </a:lnTo>
                  <a:lnTo>
                    <a:pt x="2491" y="522"/>
                  </a:lnTo>
                  <a:lnTo>
                    <a:pt x="2539" y="626"/>
                  </a:lnTo>
                  <a:lnTo>
                    <a:pt x="2518" y="647"/>
                  </a:lnTo>
                  <a:lnTo>
                    <a:pt x="2518" y="682"/>
                  </a:lnTo>
                  <a:lnTo>
                    <a:pt x="2504" y="717"/>
                  </a:lnTo>
                  <a:lnTo>
                    <a:pt x="2477" y="717"/>
                  </a:lnTo>
                  <a:lnTo>
                    <a:pt x="2442" y="773"/>
                  </a:lnTo>
                  <a:lnTo>
                    <a:pt x="2324" y="793"/>
                  </a:lnTo>
                  <a:lnTo>
                    <a:pt x="2310" y="849"/>
                  </a:lnTo>
                  <a:lnTo>
                    <a:pt x="2317" y="912"/>
                  </a:lnTo>
                  <a:lnTo>
                    <a:pt x="2296" y="940"/>
                  </a:lnTo>
                  <a:lnTo>
                    <a:pt x="2289" y="988"/>
                  </a:lnTo>
                  <a:lnTo>
                    <a:pt x="2282" y="988"/>
                  </a:lnTo>
                  <a:lnTo>
                    <a:pt x="2247" y="1023"/>
                  </a:lnTo>
                  <a:lnTo>
                    <a:pt x="2115" y="1037"/>
                  </a:lnTo>
                  <a:lnTo>
                    <a:pt x="2066" y="1072"/>
                  </a:lnTo>
                  <a:lnTo>
                    <a:pt x="2052" y="1134"/>
                  </a:lnTo>
                  <a:lnTo>
                    <a:pt x="2059" y="1176"/>
                  </a:lnTo>
                  <a:lnTo>
                    <a:pt x="2038" y="1204"/>
                  </a:lnTo>
                  <a:lnTo>
                    <a:pt x="2052" y="1308"/>
                  </a:lnTo>
                  <a:lnTo>
                    <a:pt x="2052" y="1343"/>
                  </a:lnTo>
                  <a:lnTo>
                    <a:pt x="2038" y="1371"/>
                  </a:lnTo>
                  <a:lnTo>
                    <a:pt x="2052" y="1399"/>
                  </a:lnTo>
                  <a:lnTo>
                    <a:pt x="2031" y="1413"/>
                  </a:lnTo>
                  <a:lnTo>
                    <a:pt x="2052" y="1496"/>
                  </a:lnTo>
                  <a:lnTo>
                    <a:pt x="2094" y="1566"/>
                  </a:lnTo>
                  <a:lnTo>
                    <a:pt x="2150" y="1580"/>
                  </a:lnTo>
                  <a:lnTo>
                    <a:pt x="2150" y="1600"/>
                  </a:lnTo>
                  <a:lnTo>
                    <a:pt x="2157" y="1614"/>
                  </a:lnTo>
                  <a:lnTo>
                    <a:pt x="2150" y="1642"/>
                  </a:lnTo>
                  <a:lnTo>
                    <a:pt x="2150" y="1649"/>
                  </a:lnTo>
                  <a:lnTo>
                    <a:pt x="2136" y="1670"/>
                  </a:lnTo>
                  <a:lnTo>
                    <a:pt x="2115" y="1691"/>
                  </a:lnTo>
                  <a:lnTo>
                    <a:pt x="2115" y="1712"/>
                  </a:lnTo>
                  <a:lnTo>
                    <a:pt x="2122" y="1739"/>
                  </a:lnTo>
                  <a:lnTo>
                    <a:pt x="2136" y="1746"/>
                  </a:lnTo>
                  <a:lnTo>
                    <a:pt x="2129" y="1767"/>
                  </a:lnTo>
                  <a:lnTo>
                    <a:pt x="2164" y="1802"/>
                  </a:lnTo>
                  <a:lnTo>
                    <a:pt x="2157" y="1823"/>
                  </a:lnTo>
                  <a:lnTo>
                    <a:pt x="2136" y="1823"/>
                  </a:lnTo>
                  <a:lnTo>
                    <a:pt x="2094" y="1872"/>
                  </a:lnTo>
                  <a:lnTo>
                    <a:pt x="2094" y="1878"/>
                  </a:lnTo>
                  <a:lnTo>
                    <a:pt x="2094" y="1906"/>
                  </a:lnTo>
                  <a:lnTo>
                    <a:pt x="2087" y="1899"/>
                  </a:lnTo>
                  <a:lnTo>
                    <a:pt x="2038" y="1899"/>
                  </a:lnTo>
                  <a:lnTo>
                    <a:pt x="2018" y="1893"/>
                  </a:lnTo>
                  <a:lnTo>
                    <a:pt x="1927" y="1934"/>
                  </a:lnTo>
                  <a:lnTo>
                    <a:pt x="1830" y="1997"/>
                  </a:lnTo>
                  <a:lnTo>
                    <a:pt x="1823" y="2004"/>
                  </a:lnTo>
                  <a:lnTo>
                    <a:pt x="1809" y="1997"/>
                  </a:lnTo>
                  <a:lnTo>
                    <a:pt x="1767" y="1990"/>
                  </a:lnTo>
                  <a:lnTo>
                    <a:pt x="1753" y="1990"/>
                  </a:lnTo>
                  <a:lnTo>
                    <a:pt x="1732" y="1997"/>
                  </a:lnTo>
                  <a:lnTo>
                    <a:pt x="1663" y="1962"/>
                  </a:lnTo>
                  <a:lnTo>
                    <a:pt x="1621" y="1976"/>
                  </a:lnTo>
                  <a:lnTo>
                    <a:pt x="1621" y="1962"/>
                  </a:lnTo>
                  <a:lnTo>
                    <a:pt x="1544" y="1906"/>
                  </a:lnTo>
                  <a:lnTo>
                    <a:pt x="1496" y="1941"/>
                  </a:lnTo>
                  <a:lnTo>
                    <a:pt x="1447" y="1934"/>
                  </a:lnTo>
                  <a:lnTo>
                    <a:pt x="1391" y="1941"/>
                  </a:lnTo>
                  <a:lnTo>
                    <a:pt x="1350" y="1997"/>
                  </a:lnTo>
                  <a:lnTo>
                    <a:pt x="1315" y="2011"/>
                  </a:lnTo>
                  <a:lnTo>
                    <a:pt x="1301" y="2032"/>
                  </a:lnTo>
                  <a:lnTo>
                    <a:pt x="1238" y="2087"/>
                  </a:lnTo>
                  <a:lnTo>
                    <a:pt x="1217" y="2059"/>
                  </a:lnTo>
                  <a:lnTo>
                    <a:pt x="1148" y="2087"/>
                  </a:lnTo>
                  <a:lnTo>
                    <a:pt x="1065" y="2087"/>
                  </a:lnTo>
                  <a:lnTo>
                    <a:pt x="1051" y="2108"/>
                  </a:lnTo>
                  <a:lnTo>
                    <a:pt x="981" y="2171"/>
                  </a:lnTo>
                  <a:lnTo>
                    <a:pt x="946" y="2157"/>
                  </a:lnTo>
                  <a:lnTo>
                    <a:pt x="884" y="2150"/>
                  </a:lnTo>
                  <a:lnTo>
                    <a:pt x="856" y="2164"/>
                  </a:lnTo>
                  <a:lnTo>
                    <a:pt x="842" y="2087"/>
                  </a:lnTo>
                  <a:lnTo>
                    <a:pt x="821" y="2094"/>
                  </a:lnTo>
                  <a:lnTo>
                    <a:pt x="807" y="2171"/>
                  </a:lnTo>
                  <a:lnTo>
                    <a:pt x="786" y="2185"/>
                  </a:lnTo>
                  <a:lnTo>
                    <a:pt x="807" y="2261"/>
                  </a:lnTo>
                  <a:lnTo>
                    <a:pt x="849" y="2282"/>
                  </a:lnTo>
                  <a:lnTo>
                    <a:pt x="918" y="2324"/>
                  </a:lnTo>
                  <a:lnTo>
                    <a:pt x="890" y="2366"/>
                  </a:lnTo>
                  <a:lnTo>
                    <a:pt x="884" y="2414"/>
                  </a:lnTo>
                  <a:lnTo>
                    <a:pt x="842" y="2435"/>
                  </a:lnTo>
                  <a:lnTo>
                    <a:pt x="842" y="2484"/>
                  </a:lnTo>
                  <a:lnTo>
                    <a:pt x="814" y="2484"/>
                  </a:lnTo>
                  <a:lnTo>
                    <a:pt x="793" y="2512"/>
                  </a:lnTo>
                  <a:lnTo>
                    <a:pt x="842" y="2595"/>
                  </a:lnTo>
                  <a:lnTo>
                    <a:pt x="842" y="2644"/>
                  </a:lnTo>
                  <a:lnTo>
                    <a:pt x="835" y="2665"/>
                  </a:lnTo>
                  <a:lnTo>
                    <a:pt x="807" y="2665"/>
                  </a:lnTo>
                  <a:lnTo>
                    <a:pt x="758" y="2727"/>
                  </a:lnTo>
                  <a:lnTo>
                    <a:pt x="723" y="2748"/>
                  </a:lnTo>
                  <a:lnTo>
                    <a:pt x="703" y="2713"/>
                  </a:lnTo>
                  <a:lnTo>
                    <a:pt x="661" y="2727"/>
                  </a:lnTo>
                  <a:lnTo>
                    <a:pt x="626" y="2727"/>
                  </a:lnTo>
                  <a:lnTo>
                    <a:pt x="619" y="2741"/>
                  </a:lnTo>
                  <a:lnTo>
                    <a:pt x="557" y="2762"/>
                  </a:lnTo>
                  <a:lnTo>
                    <a:pt x="564" y="2776"/>
                  </a:lnTo>
                  <a:lnTo>
                    <a:pt x="550" y="2797"/>
                  </a:lnTo>
                  <a:lnTo>
                    <a:pt x="522" y="2825"/>
                  </a:lnTo>
                  <a:lnTo>
                    <a:pt x="529" y="2839"/>
                  </a:lnTo>
                  <a:lnTo>
                    <a:pt x="452" y="2845"/>
                  </a:lnTo>
                  <a:lnTo>
                    <a:pt x="431" y="2860"/>
                  </a:lnTo>
                  <a:lnTo>
                    <a:pt x="452" y="2894"/>
                  </a:lnTo>
                  <a:lnTo>
                    <a:pt x="383" y="2929"/>
                  </a:lnTo>
                  <a:lnTo>
                    <a:pt x="376" y="2915"/>
                  </a:lnTo>
                  <a:lnTo>
                    <a:pt x="334" y="2894"/>
                  </a:lnTo>
                  <a:lnTo>
                    <a:pt x="237" y="2860"/>
                  </a:lnTo>
                  <a:lnTo>
                    <a:pt x="195" y="2908"/>
                  </a:lnTo>
                  <a:lnTo>
                    <a:pt x="146" y="2887"/>
                  </a:lnTo>
                  <a:lnTo>
                    <a:pt x="91" y="2894"/>
                  </a:lnTo>
                  <a:lnTo>
                    <a:pt x="83" y="2929"/>
                  </a:lnTo>
                  <a:lnTo>
                    <a:pt x="28" y="2950"/>
                  </a:lnTo>
                  <a:lnTo>
                    <a:pt x="0" y="2978"/>
                  </a:lnTo>
                  <a:lnTo>
                    <a:pt x="35" y="3026"/>
                  </a:lnTo>
                  <a:lnTo>
                    <a:pt x="56" y="3047"/>
                  </a:lnTo>
                  <a:lnTo>
                    <a:pt x="63" y="3075"/>
                  </a:lnTo>
                  <a:lnTo>
                    <a:pt x="70" y="3117"/>
                  </a:lnTo>
                  <a:lnTo>
                    <a:pt x="70" y="3152"/>
                  </a:lnTo>
                  <a:lnTo>
                    <a:pt x="132" y="3158"/>
                  </a:lnTo>
                  <a:lnTo>
                    <a:pt x="195" y="3172"/>
                  </a:lnTo>
                  <a:lnTo>
                    <a:pt x="202" y="3186"/>
                  </a:lnTo>
                  <a:lnTo>
                    <a:pt x="216" y="3214"/>
                  </a:lnTo>
                  <a:lnTo>
                    <a:pt x="188" y="3221"/>
                  </a:lnTo>
                  <a:lnTo>
                    <a:pt x="230" y="3270"/>
                  </a:lnTo>
                  <a:lnTo>
                    <a:pt x="223" y="3319"/>
                  </a:lnTo>
                  <a:lnTo>
                    <a:pt x="195" y="3353"/>
                  </a:lnTo>
                  <a:lnTo>
                    <a:pt x="202" y="3402"/>
                  </a:lnTo>
                  <a:lnTo>
                    <a:pt x="230" y="3430"/>
                  </a:lnTo>
                  <a:lnTo>
                    <a:pt x="264" y="3444"/>
                  </a:lnTo>
                  <a:lnTo>
                    <a:pt x="292" y="3451"/>
                  </a:lnTo>
                  <a:lnTo>
                    <a:pt x="313" y="3479"/>
                  </a:lnTo>
                  <a:lnTo>
                    <a:pt x="417" y="3534"/>
                  </a:lnTo>
                  <a:lnTo>
                    <a:pt x="480" y="3541"/>
                  </a:lnTo>
                  <a:lnTo>
                    <a:pt x="508" y="3506"/>
                  </a:lnTo>
                  <a:lnTo>
                    <a:pt x="612" y="3562"/>
                  </a:lnTo>
                  <a:lnTo>
                    <a:pt x="619" y="3562"/>
                  </a:lnTo>
                  <a:lnTo>
                    <a:pt x="640" y="3597"/>
                  </a:lnTo>
                  <a:lnTo>
                    <a:pt x="654" y="3597"/>
                  </a:lnTo>
                  <a:lnTo>
                    <a:pt x="619" y="3666"/>
                  </a:lnTo>
                  <a:lnTo>
                    <a:pt x="647" y="3694"/>
                  </a:lnTo>
                  <a:lnTo>
                    <a:pt x="661" y="3798"/>
                  </a:lnTo>
                  <a:lnTo>
                    <a:pt x="723" y="3833"/>
                  </a:lnTo>
                  <a:lnTo>
                    <a:pt x="744" y="3903"/>
                  </a:lnTo>
                  <a:lnTo>
                    <a:pt x="744" y="3910"/>
                  </a:lnTo>
                  <a:lnTo>
                    <a:pt x="682" y="3889"/>
                  </a:lnTo>
                  <a:lnTo>
                    <a:pt x="619" y="3889"/>
                  </a:lnTo>
                  <a:lnTo>
                    <a:pt x="557" y="3910"/>
                  </a:lnTo>
                  <a:lnTo>
                    <a:pt x="543" y="3965"/>
                  </a:lnTo>
                  <a:lnTo>
                    <a:pt x="564" y="4042"/>
                  </a:lnTo>
                  <a:lnTo>
                    <a:pt x="550" y="4035"/>
                  </a:lnTo>
                  <a:lnTo>
                    <a:pt x="522" y="4070"/>
                  </a:lnTo>
                  <a:lnTo>
                    <a:pt x="515" y="4139"/>
                  </a:lnTo>
                  <a:lnTo>
                    <a:pt x="487" y="4153"/>
                  </a:lnTo>
                  <a:lnTo>
                    <a:pt x="480" y="4174"/>
                  </a:lnTo>
                  <a:lnTo>
                    <a:pt x="425" y="4188"/>
                  </a:lnTo>
                  <a:lnTo>
                    <a:pt x="390" y="4230"/>
                  </a:lnTo>
                  <a:lnTo>
                    <a:pt x="390" y="4271"/>
                  </a:lnTo>
                  <a:lnTo>
                    <a:pt x="417" y="4334"/>
                  </a:lnTo>
                  <a:lnTo>
                    <a:pt x="445" y="4362"/>
                  </a:lnTo>
                  <a:lnTo>
                    <a:pt x="466" y="4390"/>
                  </a:lnTo>
                  <a:lnTo>
                    <a:pt x="529" y="4459"/>
                  </a:lnTo>
                  <a:lnTo>
                    <a:pt x="487" y="4466"/>
                  </a:lnTo>
                  <a:lnTo>
                    <a:pt x="445" y="4487"/>
                  </a:lnTo>
                  <a:lnTo>
                    <a:pt x="445" y="4592"/>
                  </a:lnTo>
                  <a:lnTo>
                    <a:pt x="445" y="4613"/>
                  </a:lnTo>
                  <a:lnTo>
                    <a:pt x="487" y="4633"/>
                  </a:lnTo>
                  <a:lnTo>
                    <a:pt x="515" y="4689"/>
                  </a:lnTo>
                  <a:lnTo>
                    <a:pt x="543" y="4696"/>
                  </a:lnTo>
                  <a:lnTo>
                    <a:pt x="550" y="4731"/>
                  </a:lnTo>
                  <a:lnTo>
                    <a:pt x="557" y="4759"/>
                  </a:lnTo>
                  <a:lnTo>
                    <a:pt x="577" y="4779"/>
                  </a:lnTo>
                  <a:lnTo>
                    <a:pt x="612" y="4786"/>
                  </a:lnTo>
                  <a:lnTo>
                    <a:pt x="626" y="4884"/>
                  </a:lnTo>
                  <a:lnTo>
                    <a:pt x="689" y="4898"/>
                  </a:lnTo>
                  <a:lnTo>
                    <a:pt x="751" y="4891"/>
                  </a:lnTo>
                  <a:lnTo>
                    <a:pt x="779" y="4919"/>
                  </a:lnTo>
                  <a:lnTo>
                    <a:pt x="842" y="4953"/>
                  </a:lnTo>
                  <a:lnTo>
                    <a:pt x="877" y="4953"/>
                  </a:lnTo>
                  <a:lnTo>
                    <a:pt x="890" y="4953"/>
                  </a:lnTo>
                  <a:lnTo>
                    <a:pt x="918" y="4960"/>
                  </a:lnTo>
                  <a:lnTo>
                    <a:pt x="932" y="4960"/>
                  </a:lnTo>
                  <a:lnTo>
                    <a:pt x="988" y="5037"/>
                  </a:lnTo>
                  <a:lnTo>
                    <a:pt x="1016" y="5023"/>
                  </a:lnTo>
                  <a:lnTo>
                    <a:pt x="1051" y="5078"/>
                  </a:lnTo>
                  <a:lnTo>
                    <a:pt x="1085" y="5086"/>
                  </a:lnTo>
                  <a:lnTo>
                    <a:pt x="1134" y="5078"/>
                  </a:lnTo>
                  <a:lnTo>
                    <a:pt x="1183" y="5086"/>
                  </a:lnTo>
                  <a:lnTo>
                    <a:pt x="1211" y="5148"/>
                  </a:lnTo>
                  <a:lnTo>
                    <a:pt x="1273" y="5127"/>
                  </a:lnTo>
                  <a:lnTo>
                    <a:pt x="1315" y="5148"/>
                  </a:lnTo>
                  <a:lnTo>
                    <a:pt x="1329" y="5113"/>
                  </a:lnTo>
                  <a:lnTo>
                    <a:pt x="1378" y="5120"/>
                  </a:lnTo>
                  <a:lnTo>
                    <a:pt x="1447" y="5086"/>
                  </a:lnTo>
                  <a:lnTo>
                    <a:pt x="1489" y="5092"/>
                  </a:lnTo>
                  <a:lnTo>
                    <a:pt x="1503" y="5078"/>
                  </a:lnTo>
                  <a:lnTo>
                    <a:pt x="1565" y="5058"/>
                  </a:lnTo>
                  <a:lnTo>
                    <a:pt x="1635" y="5072"/>
                  </a:lnTo>
                  <a:lnTo>
                    <a:pt x="1663" y="5016"/>
                  </a:lnTo>
                  <a:lnTo>
                    <a:pt x="1725" y="5016"/>
                  </a:lnTo>
                  <a:lnTo>
                    <a:pt x="1753" y="5016"/>
                  </a:lnTo>
                  <a:lnTo>
                    <a:pt x="1725" y="5051"/>
                  </a:lnTo>
                  <a:lnTo>
                    <a:pt x="1732" y="5078"/>
                  </a:lnTo>
                  <a:lnTo>
                    <a:pt x="1718" y="5113"/>
                  </a:lnTo>
                  <a:lnTo>
                    <a:pt x="1795" y="5211"/>
                  </a:lnTo>
                  <a:lnTo>
                    <a:pt x="1795" y="5266"/>
                  </a:lnTo>
                  <a:lnTo>
                    <a:pt x="1823" y="5253"/>
                  </a:lnTo>
                  <a:lnTo>
                    <a:pt x="1851" y="5225"/>
                  </a:lnTo>
                  <a:lnTo>
                    <a:pt x="1864" y="5211"/>
                  </a:lnTo>
                  <a:lnTo>
                    <a:pt x="1830" y="5218"/>
                  </a:lnTo>
                  <a:lnTo>
                    <a:pt x="1795" y="5169"/>
                  </a:lnTo>
                  <a:lnTo>
                    <a:pt x="1809" y="5127"/>
                  </a:lnTo>
                  <a:lnTo>
                    <a:pt x="1851" y="5106"/>
                  </a:lnTo>
                  <a:lnTo>
                    <a:pt x="1892" y="5092"/>
                  </a:lnTo>
                  <a:lnTo>
                    <a:pt x="1997" y="5141"/>
                  </a:lnTo>
                  <a:lnTo>
                    <a:pt x="2003" y="5141"/>
                  </a:lnTo>
                  <a:lnTo>
                    <a:pt x="2066" y="5155"/>
                  </a:lnTo>
                  <a:lnTo>
                    <a:pt x="2080" y="5176"/>
                  </a:lnTo>
                  <a:lnTo>
                    <a:pt x="2136" y="5155"/>
                  </a:lnTo>
                  <a:lnTo>
                    <a:pt x="2157" y="5176"/>
                  </a:lnTo>
                  <a:lnTo>
                    <a:pt x="2164" y="5176"/>
                  </a:lnTo>
                  <a:lnTo>
                    <a:pt x="2212" y="5155"/>
                  </a:lnTo>
                  <a:lnTo>
                    <a:pt x="2219" y="5155"/>
                  </a:lnTo>
                  <a:lnTo>
                    <a:pt x="2282" y="5176"/>
                  </a:lnTo>
                  <a:lnTo>
                    <a:pt x="2289" y="5155"/>
                  </a:lnTo>
                  <a:lnTo>
                    <a:pt x="2289" y="5141"/>
                  </a:lnTo>
                  <a:lnTo>
                    <a:pt x="2254" y="5120"/>
                  </a:lnTo>
                  <a:lnTo>
                    <a:pt x="2254" y="5113"/>
                  </a:lnTo>
                  <a:lnTo>
                    <a:pt x="2233" y="5106"/>
                  </a:lnTo>
                  <a:lnTo>
                    <a:pt x="2261" y="5072"/>
                  </a:lnTo>
                  <a:lnTo>
                    <a:pt x="2310" y="5058"/>
                  </a:lnTo>
                  <a:lnTo>
                    <a:pt x="2345" y="5086"/>
                  </a:lnTo>
                  <a:lnTo>
                    <a:pt x="2386" y="5072"/>
                  </a:lnTo>
                  <a:lnTo>
                    <a:pt x="2407" y="5037"/>
                  </a:lnTo>
                  <a:lnTo>
                    <a:pt x="2421" y="5023"/>
                  </a:lnTo>
                  <a:lnTo>
                    <a:pt x="2421" y="4981"/>
                  </a:lnTo>
                  <a:lnTo>
                    <a:pt x="2414" y="4953"/>
                  </a:lnTo>
                  <a:lnTo>
                    <a:pt x="2386" y="4939"/>
                  </a:lnTo>
                  <a:lnTo>
                    <a:pt x="2379" y="4911"/>
                  </a:lnTo>
                  <a:lnTo>
                    <a:pt x="2379" y="4898"/>
                  </a:lnTo>
                  <a:lnTo>
                    <a:pt x="2393" y="4884"/>
                  </a:lnTo>
                  <a:lnTo>
                    <a:pt x="2365" y="4849"/>
                  </a:lnTo>
                  <a:lnTo>
                    <a:pt x="2414" y="4793"/>
                  </a:lnTo>
                  <a:lnTo>
                    <a:pt x="2365" y="4765"/>
                  </a:lnTo>
                  <a:lnTo>
                    <a:pt x="2365" y="4731"/>
                  </a:lnTo>
                  <a:lnTo>
                    <a:pt x="2407" y="4717"/>
                  </a:lnTo>
                  <a:lnTo>
                    <a:pt x="2442" y="4745"/>
                  </a:lnTo>
                  <a:lnTo>
                    <a:pt x="2442" y="4689"/>
                  </a:lnTo>
                  <a:lnTo>
                    <a:pt x="2456" y="4668"/>
                  </a:lnTo>
                  <a:lnTo>
                    <a:pt x="2463" y="4668"/>
                  </a:lnTo>
                  <a:lnTo>
                    <a:pt x="2491" y="4668"/>
                  </a:lnTo>
                  <a:lnTo>
                    <a:pt x="2511" y="4619"/>
                  </a:lnTo>
                  <a:lnTo>
                    <a:pt x="2504" y="4592"/>
                  </a:lnTo>
                  <a:lnTo>
                    <a:pt x="2511" y="4585"/>
                  </a:lnTo>
                  <a:lnTo>
                    <a:pt x="2511" y="4564"/>
                  </a:lnTo>
                  <a:lnTo>
                    <a:pt x="2511" y="4557"/>
                  </a:lnTo>
                  <a:lnTo>
                    <a:pt x="2518" y="4557"/>
                  </a:lnTo>
                  <a:lnTo>
                    <a:pt x="2546" y="4536"/>
                  </a:lnTo>
                  <a:lnTo>
                    <a:pt x="2574" y="4529"/>
                  </a:lnTo>
                  <a:lnTo>
                    <a:pt x="2609" y="4501"/>
                  </a:lnTo>
                  <a:lnTo>
                    <a:pt x="2623" y="4466"/>
                  </a:lnTo>
                  <a:lnTo>
                    <a:pt x="2609" y="4418"/>
                  </a:lnTo>
                  <a:lnTo>
                    <a:pt x="2609" y="4404"/>
                  </a:lnTo>
                  <a:lnTo>
                    <a:pt x="2588" y="4383"/>
                  </a:lnTo>
                  <a:lnTo>
                    <a:pt x="2595" y="4355"/>
                  </a:lnTo>
                  <a:lnTo>
                    <a:pt x="2637" y="4334"/>
                  </a:lnTo>
                  <a:lnTo>
                    <a:pt x="2644" y="4320"/>
                  </a:lnTo>
                  <a:lnTo>
                    <a:pt x="2623" y="4320"/>
                  </a:lnTo>
                  <a:lnTo>
                    <a:pt x="2651" y="4265"/>
                  </a:lnTo>
                  <a:lnTo>
                    <a:pt x="2685" y="4237"/>
                  </a:lnTo>
                  <a:lnTo>
                    <a:pt x="2692" y="4265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88" name="Freeform 117">
              <a:extLst>
                <a:ext uri="{FF2B5EF4-FFF2-40B4-BE49-F238E27FC236}">
                  <a16:creationId xmlns:a16="http://schemas.microsoft.com/office/drawing/2014/main" id="{34D4632A-76A7-7441-8D24-132663D3A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2088" y="3666900"/>
              <a:ext cx="876078" cy="532310"/>
            </a:xfrm>
            <a:custGeom>
              <a:avLst/>
              <a:gdLst>
                <a:gd name="T0" fmla="*/ 1273 w 1866"/>
                <a:gd name="T1" fmla="*/ 0 h 1135"/>
                <a:gd name="T2" fmla="*/ 1148 w 1866"/>
                <a:gd name="T3" fmla="*/ 55 h 1135"/>
                <a:gd name="T4" fmla="*/ 1079 w 1866"/>
                <a:gd name="T5" fmla="*/ 104 h 1135"/>
                <a:gd name="T6" fmla="*/ 967 w 1866"/>
                <a:gd name="T7" fmla="*/ 187 h 1135"/>
                <a:gd name="T8" fmla="*/ 870 w 1866"/>
                <a:gd name="T9" fmla="*/ 160 h 1135"/>
                <a:gd name="T10" fmla="*/ 724 w 1866"/>
                <a:gd name="T11" fmla="*/ 202 h 1135"/>
                <a:gd name="T12" fmla="*/ 612 w 1866"/>
                <a:gd name="T13" fmla="*/ 264 h 1135"/>
                <a:gd name="T14" fmla="*/ 487 w 1866"/>
                <a:gd name="T15" fmla="*/ 271 h 1135"/>
                <a:gd name="T16" fmla="*/ 355 w 1866"/>
                <a:gd name="T17" fmla="*/ 153 h 1135"/>
                <a:gd name="T18" fmla="*/ 244 w 1866"/>
                <a:gd name="T19" fmla="*/ 271 h 1135"/>
                <a:gd name="T20" fmla="*/ 118 w 1866"/>
                <a:gd name="T21" fmla="*/ 299 h 1135"/>
                <a:gd name="T22" fmla="*/ 21 w 1866"/>
                <a:gd name="T23" fmla="*/ 334 h 1135"/>
                <a:gd name="T24" fmla="*/ 0 w 1866"/>
                <a:gd name="T25" fmla="*/ 487 h 1135"/>
                <a:gd name="T26" fmla="*/ 14 w 1866"/>
                <a:gd name="T27" fmla="*/ 577 h 1135"/>
                <a:gd name="T28" fmla="*/ 146 w 1866"/>
                <a:gd name="T29" fmla="*/ 681 h 1135"/>
                <a:gd name="T30" fmla="*/ 181 w 1866"/>
                <a:gd name="T31" fmla="*/ 716 h 1135"/>
                <a:gd name="T32" fmla="*/ 265 w 1866"/>
                <a:gd name="T33" fmla="*/ 723 h 1135"/>
                <a:gd name="T34" fmla="*/ 292 w 1866"/>
                <a:gd name="T35" fmla="*/ 793 h 1135"/>
                <a:gd name="T36" fmla="*/ 306 w 1866"/>
                <a:gd name="T37" fmla="*/ 1002 h 1135"/>
                <a:gd name="T38" fmla="*/ 390 w 1866"/>
                <a:gd name="T39" fmla="*/ 1071 h 1135"/>
                <a:gd name="T40" fmla="*/ 487 w 1866"/>
                <a:gd name="T41" fmla="*/ 1134 h 1135"/>
                <a:gd name="T42" fmla="*/ 543 w 1866"/>
                <a:gd name="T43" fmla="*/ 1036 h 1135"/>
                <a:gd name="T44" fmla="*/ 647 w 1866"/>
                <a:gd name="T45" fmla="*/ 1106 h 1135"/>
                <a:gd name="T46" fmla="*/ 766 w 1866"/>
                <a:gd name="T47" fmla="*/ 1036 h 1135"/>
                <a:gd name="T48" fmla="*/ 939 w 1866"/>
                <a:gd name="T49" fmla="*/ 1036 h 1135"/>
                <a:gd name="T50" fmla="*/ 1051 w 1866"/>
                <a:gd name="T51" fmla="*/ 946 h 1135"/>
                <a:gd name="T52" fmla="*/ 1197 w 1866"/>
                <a:gd name="T53" fmla="*/ 890 h 1135"/>
                <a:gd name="T54" fmla="*/ 1322 w 1866"/>
                <a:gd name="T55" fmla="*/ 925 h 1135"/>
                <a:gd name="T56" fmla="*/ 1454 w 1866"/>
                <a:gd name="T57" fmla="*/ 939 h 1135"/>
                <a:gd name="T58" fmla="*/ 1524 w 1866"/>
                <a:gd name="T59" fmla="*/ 953 h 1135"/>
                <a:gd name="T60" fmla="*/ 1719 w 1866"/>
                <a:gd name="T61" fmla="*/ 842 h 1135"/>
                <a:gd name="T62" fmla="*/ 1795 w 1866"/>
                <a:gd name="T63" fmla="*/ 855 h 1135"/>
                <a:gd name="T64" fmla="*/ 1837 w 1866"/>
                <a:gd name="T65" fmla="*/ 772 h 1135"/>
                <a:gd name="T66" fmla="*/ 1830 w 1866"/>
                <a:gd name="T67" fmla="*/ 716 h 1135"/>
                <a:gd name="T68" fmla="*/ 1816 w 1866"/>
                <a:gd name="T69" fmla="*/ 661 h 1135"/>
                <a:gd name="T70" fmla="*/ 1851 w 1866"/>
                <a:gd name="T71" fmla="*/ 598 h 1135"/>
                <a:gd name="T72" fmla="*/ 1851 w 1866"/>
                <a:gd name="T73" fmla="*/ 549 h 1135"/>
                <a:gd name="T74" fmla="*/ 1753 w 1866"/>
                <a:gd name="T75" fmla="*/ 445 h 1135"/>
                <a:gd name="T76" fmla="*/ 1739 w 1866"/>
                <a:gd name="T77" fmla="*/ 320 h 1135"/>
                <a:gd name="T78" fmla="*/ 1739 w 1866"/>
                <a:gd name="T79" fmla="*/ 153 h 1135"/>
                <a:gd name="T80" fmla="*/ 1558 w 1866"/>
                <a:gd name="T81" fmla="*/ 97 h 1135"/>
                <a:gd name="T82" fmla="*/ 1489 w 1866"/>
                <a:gd name="T83" fmla="*/ 83 h 1135"/>
                <a:gd name="T84" fmla="*/ 1322 w 1866"/>
                <a:gd name="T85" fmla="*/ 35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66" h="1135">
                  <a:moveTo>
                    <a:pt x="1322" y="35"/>
                  </a:moveTo>
                  <a:lnTo>
                    <a:pt x="1294" y="28"/>
                  </a:lnTo>
                  <a:lnTo>
                    <a:pt x="1273" y="0"/>
                  </a:lnTo>
                  <a:lnTo>
                    <a:pt x="1225" y="0"/>
                  </a:lnTo>
                  <a:lnTo>
                    <a:pt x="1211" y="62"/>
                  </a:lnTo>
                  <a:lnTo>
                    <a:pt x="1148" y="55"/>
                  </a:lnTo>
                  <a:lnTo>
                    <a:pt x="1099" y="83"/>
                  </a:lnTo>
                  <a:lnTo>
                    <a:pt x="1106" y="104"/>
                  </a:lnTo>
                  <a:lnTo>
                    <a:pt x="1079" y="104"/>
                  </a:lnTo>
                  <a:lnTo>
                    <a:pt x="1016" y="153"/>
                  </a:lnTo>
                  <a:lnTo>
                    <a:pt x="981" y="160"/>
                  </a:lnTo>
                  <a:lnTo>
                    <a:pt x="967" y="187"/>
                  </a:lnTo>
                  <a:lnTo>
                    <a:pt x="939" y="187"/>
                  </a:lnTo>
                  <a:lnTo>
                    <a:pt x="905" y="167"/>
                  </a:lnTo>
                  <a:lnTo>
                    <a:pt x="870" y="160"/>
                  </a:lnTo>
                  <a:lnTo>
                    <a:pt x="807" y="139"/>
                  </a:lnTo>
                  <a:lnTo>
                    <a:pt x="752" y="202"/>
                  </a:lnTo>
                  <a:lnTo>
                    <a:pt x="724" y="202"/>
                  </a:lnTo>
                  <a:lnTo>
                    <a:pt x="682" y="215"/>
                  </a:lnTo>
                  <a:lnTo>
                    <a:pt x="640" y="271"/>
                  </a:lnTo>
                  <a:lnTo>
                    <a:pt x="612" y="264"/>
                  </a:lnTo>
                  <a:lnTo>
                    <a:pt x="585" y="229"/>
                  </a:lnTo>
                  <a:lnTo>
                    <a:pt x="536" y="264"/>
                  </a:lnTo>
                  <a:lnTo>
                    <a:pt x="487" y="271"/>
                  </a:lnTo>
                  <a:lnTo>
                    <a:pt x="439" y="187"/>
                  </a:lnTo>
                  <a:lnTo>
                    <a:pt x="404" y="139"/>
                  </a:lnTo>
                  <a:lnTo>
                    <a:pt x="355" y="153"/>
                  </a:lnTo>
                  <a:lnTo>
                    <a:pt x="320" y="202"/>
                  </a:lnTo>
                  <a:lnTo>
                    <a:pt x="313" y="250"/>
                  </a:lnTo>
                  <a:lnTo>
                    <a:pt x="244" y="271"/>
                  </a:lnTo>
                  <a:lnTo>
                    <a:pt x="209" y="299"/>
                  </a:lnTo>
                  <a:lnTo>
                    <a:pt x="146" y="320"/>
                  </a:lnTo>
                  <a:lnTo>
                    <a:pt x="118" y="299"/>
                  </a:lnTo>
                  <a:lnTo>
                    <a:pt x="91" y="334"/>
                  </a:lnTo>
                  <a:lnTo>
                    <a:pt x="63" y="320"/>
                  </a:lnTo>
                  <a:lnTo>
                    <a:pt x="21" y="334"/>
                  </a:lnTo>
                  <a:lnTo>
                    <a:pt x="0" y="382"/>
                  </a:lnTo>
                  <a:lnTo>
                    <a:pt x="0" y="424"/>
                  </a:lnTo>
                  <a:lnTo>
                    <a:pt x="0" y="487"/>
                  </a:lnTo>
                  <a:lnTo>
                    <a:pt x="0" y="529"/>
                  </a:lnTo>
                  <a:lnTo>
                    <a:pt x="21" y="542"/>
                  </a:lnTo>
                  <a:lnTo>
                    <a:pt x="14" y="577"/>
                  </a:lnTo>
                  <a:lnTo>
                    <a:pt x="35" y="619"/>
                  </a:lnTo>
                  <a:lnTo>
                    <a:pt x="118" y="675"/>
                  </a:lnTo>
                  <a:lnTo>
                    <a:pt x="146" y="681"/>
                  </a:lnTo>
                  <a:lnTo>
                    <a:pt x="160" y="675"/>
                  </a:lnTo>
                  <a:lnTo>
                    <a:pt x="167" y="709"/>
                  </a:lnTo>
                  <a:lnTo>
                    <a:pt x="181" y="716"/>
                  </a:lnTo>
                  <a:lnTo>
                    <a:pt x="188" y="730"/>
                  </a:lnTo>
                  <a:lnTo>
                    <a:pt x="223" y="730"/>
                  </a:lnTo>
                  <a:lnTo>
                    <a:pt x="265" y="723"/>
                  </a:lnTo>
                  <a:lnTo>
                    <a:pt x="313" y="751"/>
                  </a:lnTo>
                  <a:lnTo>
                    <a:pt x="313" y="779"/>
                  </a:lnTo>
                  <a:lnTo>
                    <a:pt x="292" y="793"/>
                  </a:lnTo>
                  <a:lnTo>
                    <a:pt x="285" y="883"/>
                  </a:lnTo>
                  <a:lnTo>
                    <a:pt x="313" y="918"/>
                  </a:lnTo>
                  <a:lnTo>
                    <a:pt x="306" y="1002"/>
                  </a:lnTo>
                  <a:lnTo>
                    <a:pt x="320" y="1036"/>
                  </a:lnTo>
                  <a:lnTo>
                    <a:pt x="327" y="1057"/>
                  </a:lnTo>
                  <a:lnTo>
                    <a:pt x="390" y="1071"/>
                  </a:lnTo>
                  <a:lnTo>
                    <a:pt x="411" y="1085"/>
                  </a:lnTo>
                  <a:lnTo>
                    <a:pt x="404" y="1120"/>
                  </a:lnTo>
                  <a:lnTo>
                    <a:pt x="487" y="1134"/>
                  </a:lnTo>
                  <a:lnTo>
                    <a:pt x="508" y="1120"/>
                  </a:lnTo>
                  <a:lnTo>
                    <a:pt x="522" y="1043"/>
                  </a:lnTo>
                  <a:lnTo>
                    <a:pt x="543" y="1036"/>
                  </a:lnTo>
                  <a:lnTo>
                    <a:pt x="557" y="1113"/>
                  </a:lnTo>
                  <a:lnTo>
                    <a:pt x="585" y="1099"/>
                  </a:lnTo>
                  <a:lnTo>
                    <a:pt x="647" y="1106"/>
                  </a:lnTo>
                  <a:lnTo>
                    <a:pt x="682" y="1120"/>
                  </a:lnTo>
                  <a:lnTo>
                    <a:pt x="752" y="1057"/>
                  </a:lnTo>
                  <a:lnTo>
                    <a:pt x="766" y="1036"/>
                  </a:lnTo>
                  <a:lnTo>
                    <a:pt x="849" y="1036"/>
                  </a:lnTo>
                  <a:lnTo>
                    <a:pt x="918" y="1008"/>
                  </a:lnTo>
                  <a:lnTo>
                    <a:pt x="939" y="1036"/>
                  </a:lnTo>
                  <a:lnTo>
                    <a:pt x="1002" y="981"/>
                  </a:lnTo>
                  <a:lnTo>
                    <a:pt x="1016" y="960"/>
                  </a:lnTo>
                  <a:lnTo>
                    <a:pt x="1051" y="946"/>
                  </a:lnTo>
                  <a:lnTo>
                    <a:pt x="1092" y="890"/>
                  </a:lnTo>
                  <a:lnTo>
                    <a:pt x="1148" y="883"/>
                  </a:lnTo>
                  <a:lnTo>
                    <a:pt x="1197" y="890"/>
                  </a:lnTo>
                  <a:lnTo>
                    <a:pt x="1245" y="855"/>
                  </a:lnTo>
                  <a:lnTo>
                    <a:pt x="1322" y="911"/>
                  </a:lnTo>
                  <a:lnTo>
                    <a:pt x="1322" y="925"/>
                  </a:lnTo>
                  <a:lnTo>
                    <a:pt x="1364" y="911"/>
                  </a:lnTo>
                  <a:lnTo>
                    <a:pt x="1433" y="946"/>
                  </a:lnTo>
                  <a:lnTo>
                    <a:pt x="1454" y="939"/>
                  </a:lnTo>
                  <a:lnTo>
                    <a:pt x="1468" y="939"/>
                  </a:lnTo>
                  <a:lnTo>
                    <a:pt x="1510" y="946"/>
                  </a:lnTo>
                  <a:lnTo>
                    <a:pt x="1524" y="953"/>
                  </a:lnTo>
                  <a:lnTo>
                    <a:pt x="1531" y="946"/>
                  </a:lnTo>
                  <a:lnTo>
                    <a:pt x="1628" y="883"/>
                  </a:lnTo>
                  <a:lnTo>
                    <a:pt x="1719" y="842"/>
                  </a:lnTo>
                  <a:lnTo>
                    <a:pt x="1739" y="848"/>
                  </a:lnTo>
                  <a:lnTo>
                    <a:pt x="1788" y="848"/>
                  </a:lnTo>
                  <a:lnTo>
                    <a:pt x="1795" y="855"/>
                  </a:lnTo>
                  <a:lnTo>
                    <a:pt x="1795" y="827"/>
                  </a:lnTo>
                  <a:lnTo>
                    <a:pt x="1795" y="821"/>
                  </a:lnTo>
                  <a:lnTo>
                    <a:pt x="1837" y="772"/>
                  </a:lnTo>
                  <a:lnTo>
                    <a:pt x="1858" y="772"/>
                  </a:lnTo>
                  <a:lnTo>
                    <a:pt x="1865" y="751"/>
                  </a:lnTo>
                  <a:lnTo>
                    <a:pt x="1830" y="716"/>
                  </a:lnTo>
                  <a:lnTo>
                    <a:pt x="1837" y="695"/>
                  </a:lnTo>
                  <a:lnTo>
                    <a:pt x="1823" y="688"/>
                  </a:lnTo>
                  <a:lnTo>
                    <a:pt x="1816" y="661"/>
                  </a:lnTo>
                  <a:lnTo>
                    <a:pt x="1816" y="640"/>
                  </a:lnTo>
                  <a:lnTo>
                    <a:pt x="1837" y="619"/>
                  </a:lnTo>
                  <a:lnTo>
                    <a:pt x="1851" y="598"/>
                  </a:lnTo>
                  <a:lnTo>
                    <a:pt x="1851" y="591"/>
                  </a:lnTo>
                  <a:lnTo>
                    <a:pt x="1858" y="563"/>
                  </a:lnTo>
                  <a:lnTo>
                    <a:pt x="1851" y="549"/>
                  </a:lnTo>
                  <a:lnTo>
                    <a:pt x="1851" y="529"/>
                  </a:lnTo>
                  <a:lnTo>
                    <a:pt x="1795" y="515"/>
                  </a:lnTo>
                  <a:lnTo>
                    <a:pt x="1753" y="445"/>
                  </a:lnTo>
                  <a:lnTo>
                    <a:pt x="1732" y="362"/>
                  </a:lnTo>
                  <a:lnTo>
                    <a:pt x="1753" y="348"/>
                  </a:lnTo>
                  <a:lnTo>
                    <a:pt x="1739" y="320"/>
                  </a:lnTo>
                  <a:lnTo>
                    <a:pt x="1753" y="292"/>
                  </a:lnTo>
                  <a:lnTo>
                    <a:pt x="1753" y="257"/>
                  </a:lnTo>
                  <a:lnTo>
                    <a:pt x="1739" y="153"/>
                  </a:lnTo>
                  <a:lnTo>
                    <a:pt x="1691" y="132"/>
                  </a:lnTo>
                  <a:lnTo>
                    <a:pt x="1635" y="153"/>
                  </a:lnTo>
                  <a:lnTo>
                    <a:pt x="1558" y="97"/>
                  </a:lnTo>
                  <a:lnTo>
                    <a:pt x="1531" y="132"/>
                  </a:lnTo>
                  <a:lnTo>
                    <a:pt x="1489" y="125"/>
                  </a:lnTo>
                  <a:lnTo>
                    <a:pt x="1489" y="83"/>
                  </a:lnTo>
                  <a:lnTo>
                    <a:pt x="1454" y="62"/>
                  </a:lnTo>
                  <a:lnTo>
                    <a:pt x="1406" y="21"/>
                  </a:lnTo>
                  <a:lnTo>
                    <a:pt x="1322" y="35"/>
                  </a:ln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96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6592052" cy="1514912"/>
            <a:chOff x="4846062" y="633855"/>
            <a:chExt cx="6592052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659205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JAPAN MAP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9F8DB0CD-6F33-174E-8980-97F86DFBE7C1}"/>
              </a:ext>
            </a:extLst>
          </p:cNvPr>
          <p:cNvSpPr txBox="1">
            <a:spLocks/>
          </p:cNvSpPr>
          <p:nvPr/>
        </p:nvSpPr>
        <p:spPr>
          <a:xfrm>
            <a:off x="2566201" y="7565451"/>
            <a:ext cx="3979124" cy="237598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Consumer demand refers to a good service being offered by a company.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8BD137C-061A-AB4D-A8F5-62CC9F01B0C9}"/>
              </a:ext>
            </a:extLst>
          </p:cNvPr>
          <p:cNvSpPr/>
          <p:nvPr/>
        </p:nvSpPr>
        <p:spPr>
          <a:xfrm>
            <a:off x="2470834" y="6891143"/>
            <a:ext cx="3979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Title One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F1F30BB-D5BB-4743-A5A1-E583EE7FB0B1}"/>
              </a:ext>
            </a:extLst>
          </p:cNvPr>
          <p:cNvCxnSpPr>
            <a:cxnSpLocks/>
          </p:cNvCxnSpPr>
          <p:nvPr/>
        </p:nvCxnSpPr>
        <p:spPr>
          <a:xfrm flipH="1">
            <a:off x="6987404" y="7177838"/>
            <a:ext cx="636335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F6EB021-7F2D-A849-B50A-399B88DF3BE0}"/>
              </a:ext>
            </a:extLst>
          </p:cNvPr>
          <p:cNvCxnSpPr>
            <a:cxnSpLocks/>
          </p:cNvCxnSpPr>
          <p:nvPr/>
        </p:nvCxnSpPr>
        <p:spPr>
          <a:xfrm flipH="1">
            <a:off x="11835349" y="9553842"/>
            <a:ext cx="48030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Subtitle 2">
            <a:extLst>
              <a:ext uri="{FF2B5EF4-FFF2-40B4-BE49-F238E27FC236}">
                <a16:creationId xmlns:a16="http://schemas.microsoft.com/office/drawing/2014/main" id="{A2280C86-1842-9A43-97E8-1E91AE84FBEB}"/>
              </a:ext>
            </a:extLst>
          </p:cNvPr>
          <p:cNvSpPr txBox="1">
            <a:spLocks/>
          </p:cNvSpPr>
          <p:nvPr/>
        </p:nvSpPr>
        <p:spPr>
          <a:xfrm>
            <a:off x="17188883" y="7971570"/>
            <a:ext cx="3979124" cy="237598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Consumer demand refers to a good service being offered by a company.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7418929-0807-3447-9C6C-FB5258E3A5CD}"/>
              </a:ext>
            </a:extLst>
          </p:cNvPr>
          <p:cNvSpPr/>
          <p:nvPr/>
        </p:nvSpPr>
        <p:spPr>
          <a:xfrm>
            <a:off x="17330000" y="7297262"/>
            <a:ext cx="3979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Title Two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BF7B1E1-24DF-F642-AF2A-966DFE4A29C0}"/>
              </a:ext>
            </a:extLst>
          </p:cNvPr>
          <p:cNvGrpSpPr/>
          <p:nvPr/>
        </p:nvGrpSpPr>
        <p:grpSpPr>
          <a:xfrm>
            <a:off x="4460396" y="4711431"/>
            <a:ext cx="1965816" cy="1967874"/>
            <a:chOff x="2206830" y="4648618"/>
            <a:chExt cx="3966025" cy="3970180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08B61EA-4B9C-B240-9899-18A9627209F5}"/>
                </a:ext>
              </a:extLst>
            </p:cNvPr>
            <p:cNvSpPr/>
            <p:nvPr/>
          </p:nvSpPr>
          <p:spPr>
            <a:xfrm>
              <a:off x="2206830" y="4652774"/>
              <a:ext cx="3966025" cy="3966024"/>
            </a:xfrm>
            <a:prstGeom prst="ellipse">
              <a:avLst/>
            </a:prstGeom>
            <a:solidFill>
              <a:srgbClr val="EFF1F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13" name="원형 4">
              <a:extLst>
                <a:ext uri="{FF2B5EF4-FFF2-40B4-BE49-F238E27FC236}">
                  <a16:creationId xmlns:a16="http://schemas.microsoft.com/office/drawing/2014/main" id="{CE0D5863-B57E-A540-A8C0-315B558A5B00}"/>
                </a:ext>
              </a:extLst>
            </p:cNvPr>
            <p:cNvSpPr>
              <a:spLocks/>
            </p:cNvSpPr>
            <p:nvPr/>
          </p:nvSpPr>
          <p:spPr>
            <a:xfrm>
              <a:off x="2232796" y="4648618"/>
              <a:ext cx="3940059" cy="3941076"/>
            </a:xfrm>
            <a:prstGeom prst="pie">
              <a:avLst>
                <a:gd name="adj1" fmla="val 16219411"/>
                <a:gd name="adj2" fmla="val 21508078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solidFill>
                  <a:schemeClr val="tx1"/>
                </a:solidFill>
                <a:latin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6F987F0-7ACE-BA48-9B8B-138DF8A5D01A}"/>
                </a:ext>
              </a:extLst>
            </p:cNvPr>
            <p:cNvSpPr/>
            <p:nvPr/>
          </p:nvSpPr>
          <p:spPr>
            <a:xfrm>
              <a:off x="2528949" y="4961913"/>
              <a:ext cx="3347751" cy="3347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B78111C-6104-8944-9ED3-73E56808D8F5}"/>
              </a:ext>
            </a:extLst>
          </p:cNvPr>
          <p:cNvGrpSpPr/>
          <p:nvPr/>
        </p:nvGrpSpPr>
        <p:grpSpPr>
          <a:xfrm>
            <a:off x="17387847" y="5076651"/>
            <a:ext cx="1965816" cy="1967874"/>
            <a:chOff x="2206830" y="4648618"/>
            <a:chExt cx="3966025" cy="397018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80D9B63-63D3-8D46-B936-AF981BA89F08}"/>
                </a:ext>
              </a:extLst>
            </p:cNvPr>
            <p:cNvSpPr/>
            <p:nvPr/>
          </p:nvSpPr>
          <p:spPr>
            <a:xfrm>
              <a:off x="2206830" y="4652774"/>
              <a:ext cx="3966025" cy="3966024"/>
            </a:xfrm>
            <a:prstGeom prst="ellipse">
              <a:avLst/>
            </a:prstGeom>
            <a:solidFill>
              <a:srgbClr val="EFF1F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17" name="원형 4">
              <a:extLst>
                <a:ext uri="{FF2B5EF4-FFF2-40B4-BE49-F238E27FC236}">
                  <a16:creationId xmlns:a16="http://schemas.microsoft.com/office/drawing/2014/main" id="{B769E905-DD92-2042-B77F-D6759A277400}"/>
                </a:ext>
              </a:extLst>
            </p:cNvPr>
            <p:cNvSpPr>
              <a:spLocks/>
            </p:cNvSpPr>
            <p:nvPr/>
          </p:nvSpPr>
          <p:spPr>
            <a:xfrm>
              <a:off x="2232796" y="4648618"/>
              <a:ext cx="3940059" cy="3941076"/>
            </a:xfrm>
            <a:prstGeom prst="pie">
              <a:avLst>
                <a:gd name="adj1" fmla="val 16219411"/>
                <a:gd name="adj2" fmla="val 7998178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solidFill>
                  <a:schemeClr val="tx1"/>
                </a:solidFill>
                <a:latin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B4B9070-36C9-5041-B009-E31C5B8FAED6}"/>
                </a:ext>
              </a:extLst>
            </p:cNvPr>
            <p:cNvSpPr/>
            <p:nvPr/>
          </p:nvSpPr>
          <p:spPr>
            <a:xfrm>
              <a:off x="2528949" y="4961913"/>
              <a:ext cx="3347751" cy="33477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6CD4ECE-A845-2C47-A65B-51F8511D846A}"/>
              </a:ext>
            </a:extLst>
          </p:cNvPr>
          <p:cNvSpPr/>
          <p:nvPr/>
        </p:nvSpPr>
        <p:spPr>
          <a:xfrm>
            <a:off x="17766260" y="5771109"/>
            <a:ext cx="120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60%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ED3F97E-D276-5E41-B72E-58929978A6B8}"/>
              </a:ext>
            </a:extLst>
          </p:cNvPr>
          <p:cNvSpPr/>
          <p:nvPr/>
        </p:nvSpPr>
        <p:spPr>
          <a:xfrm>
            <a:off x="4845244" y="5397646"/>
            <a:ext cx="120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35%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A31AFAC8-4E59-C444-92D4-11F5CB720610}"/>
              </a:ext>
            </a:extLst>
          </p:cNvPr>
          <p:cNvGrpSpPr/>
          <p:nvPr/>
        </p:nvGrpSpPr>
        <p:grpSpPr>
          <a:xfrm>
            <a:off x="7188768" y="2526868"/>
            <a:ext cx="8828108" cy="10021212"/>
            <a:chOff x="2239069" y="2908351"/>
            <a:chExt cx="8462739" cy="9606465"/>
          </a:xfrm>
          <a:solidFill>
            <a:srgbClr val="EFF1F8"/>
          </a:solidFill>
        </p:grpSpPr>
        <p:sp>
          <p:nvSpPr>
            <p:cNvPr id="232" name="Freeform 131">
              <a:extLst>
                <a:ext uri="{FF2B5EF4-FFF2-40B4-BE49-F238E27FC236}">
                  <a16:creationId xmlns:a16="http://schemas.microsoft.com/office/drawing/2014/main" id="{4687C0A6-CDF1-4644-A143-D98668C1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9069" y="9900760"/>
              <a:ext cx="1670829" cy="2614056"/>
            </a:xfrm>
            <a:custGeom>
              <a:avLst/>
              <a:gdLst>
                <a:gd name="T0" fmla="*/ 2630 w 3868"/>
                <a:gd name="T1" fmla="*/ 5613 h 6049"/>
                <a:gd name="T2" fmla="*/ 2668 w 3868"/>
                <a:gd name="T3" fmla="*/ 5838 h 6049"/>
                <a:gd name="T4" fmla="*/ 2788 w 3868"/>
                <a:gd name="T5" fmla="*/ 5351 h 6049"/>
                <a:gd name="T6" fmla="*/ 2211 w 3868"/>
                <a:gd name="T7" fmla="*/ 6040 h 6049"/>
                <a:gd name="T8" fmla="*/ 2083 w 3868"/>
                <a:gd name="T9" fmla="*/ 5778 h 6049"/>
                <a:gd name="T10" fmla="*/ 1836 w 3868"/>
                <a:gd name="T11" fmla="*/ 5771 h 6049"/>
                <a:gd name="T12" fmla="*/ 1236 w 3868"/>
                <a:gd name="T13" fmla="*/ 4174 h 6049"/>
                <a:gd name="T14" fmla="*/ 1401 w 3868"/>
                <a:gd name="T15" fmla="*/ 3905 h 6049"/>
                <a:gd name="T16" fmla="*/ 1709 w 3868"/>
                <a:gd name="T17" fmla="*/ 3402 h 6049"/>
                <a:gd name="T18" fmla="*/ 2024 w 3868"/>
                <a:gd name="T19" fmla="*/ 3013 h 6049"/>
                <a:gd name="T20" fmla="*/ 1889 w 3868"/>
                <a:gd name="T21" fmla="*/ 3140 h 6049"/>
                <a:gd name="T22" fmla="*/ 1641 w 3868"/>
                <a:gd name="T23" fmla="*/ 3395 h 6049"/>
                <a:gd name="T24" fmla="*/ 1604 w 3868"/>
                <a:gd name="T25" fmla="*/ 3283 h 6049"/>
                <a:gd name="T26" fmla="*/ 1784 w 3868"/>
                <a:gd name="T27" fmla="*/ 2953 h 6049"/>
                <a:gd name="T28" fmla="*/ 1064 w 3868"/>
                <a:gd name="T29" fmla="*/ 2031 h 6049"/>
                <a:gd name="T30" fmla="*/ 1401 w 3868"/>
                <a:gd name="T31" fmla="*/ 1814 h 6049"/>
                <a:gd name="T32" fmla="*/ 1656 w 3868"/>
                <a:gd name="T33" fmla="*/ 1664 h 6049"/>
                <a:gd name="T34" fmla="*/ 2068 w 3868"/>
                <a:gd name="T35" fmla="*/ 1379 h 6049"/>
                <a:gd name="T36" fmla="*/ 2623 w 3868"/>
                <a:gd name="T37" fmla="*/ 1094 h 6049"/>
                <a:gd name="T38" fmla="*/ 3500 w 3868"/>
                <a:gd name="T39" fmla="*/ 1477 h 6049"/>
                <a:gd name="T40" fmla="*/ 3627 w 3868"/>
                <a:gd name="T41" fmla="*/ 2024 h 6049"/>
                <a:gd name="T42" fmla="*/ 3867 w 3868"/>
                <a:gd name="T43" fmla="*/ 2428 h 6049"/>
                <a:gd name="T44" fmla="*/ 3500 w 3868"/>
                <a:gd name="T45" fmla="*/ 2938 h 6049"/>
                <a:gd name="T46" fmla="*/ 3223 w 3868"/>
                <a:gd name="T47" fmla="*/ 3867 h 6049"/>
                <a:gd name="T48" fmla="*/ 2975 w 3868"/>
                <a:gd name="T49" fmla="*/ 4504 h 6049"/>
                <a:gd name="T50" fmla="*/ 2743 w 3868"/>
                <a:gd name="T51" fmla="*/ 4714 h 6049"/>
                <a:gd name="T52" fmla="*/ 2458 w 3868"/>
                <a:gd name="T53" fmla="*/ 4534 h 6049"/>
                <a:gd name="T54" fmla="*/ 2376 w 3868"/>
                <a:gd name="T55" fmla="*/ 4294 h 6049"/>
                <a:gd name="T56" fmla="*/ 2218 w 3868"/>
                <a:gd name="T57" fmla="*/ 4279 h 6049"/>
                <a:gd name="T58" fmla="*/ 2173 w 3868"/>
                <a:gd name="T59" fmla="*/ 4811 h 6049"/>
                <a:gd name="T60" fmla="*/ 1701 w 3868"/>
                <a:gd name="T61" fmla="*/ 4496 h 6049"/>
                <a:gd name="T62" fmla="*/ 1769 w 3868"/>
                <a:gd name="T63" fmla="*/ 3935 h 6049"/>
                <a:gd name="T64" fmla="*/ 1994 w 3868"/>
                <a:gd name="T65" fmla="*/ 3432 h 6049"/>
                <a:gd name="T66" fmla="*/ 2271 w 3868"/>
                <a:gd name="T67" fmla="*/ 2870 h 6049"/>
                <a:gd name="T68" fmla="*/ 2256 w 3868"/>
                <a:gd name="T69" fmla="*/ 2706 h 6049"/>
                <a:gd name="T70" fmla="*/ 1964 w 3868"/>
                <a:gd name="T71" fmla="*/ 2166 h 6049"/>
                <a:gd name="T72" fmla="*/ 1799 w 3868"/>
                <a:gd name="T73" fmla="*/ 2541 h 6049"/>
                <a:gd name="T74" fmla="*/ 1739 w 3868"/>
                <a:gd name="T75" fmla="*/ 2773 h 6049"/>
                <a:gd name="T76" fmla="*/ 1342 w 3868"/>
                <a:gd name="T77" fmla="*/ 2780 h 6049"/>
                <a:gd name="T78" fmla="*/ 1304 w 3868"/>
                <a:gd name="T79" fmla="*/ 2278 h 6049"/>
                <a:gd name="T80" fmla="*/ 1484 w 3868"/>
                <a:gd name="T81" fmla="*/ 2451 h 6049"/>
                <a:gd name="T82" fmla="*/ 1282 w 3868"/>
                <a:gd name="T83" fmla="*/ 2166 h 6049"/>
                <a:gd name="T84" fmla="*/ 1019 w 3868"/>
                <a:gd name="T85" fmla="*/ 1746 h 6049"/>
                <a:gd name="T86" fmla="*/ 884 w 3868"/>
                <a:gd name="T87" fmla="*/ 1986 h 6049"/>
                <a:gd name="T88" fmla="*/ 1027 w 3868"/>
                <a:gd name="T89" fmla="*/ 1904 h 6049"/>
                <a:gd name="T90" fmla="*/ 382 w 3868"/>
                <a:gd name="T91" fmla="*/ 2511 h 6049"/>
                <a:gd name="T92" fmla="*/ 525 w 3868"/>
                <a:gd name="T93" fmla="*/ 2353 h 6049"/>
                <a:gd name="T94" fmla="*/ 480 w 3868"/>
                <a:gd name="T95" fmla="*/ 2533 h 6049"/>
                <a:gd name="T96" fmla="*/ 247 w 3868"/>
                <a:gd name="T97" fmla="*/ 2563 h 6049"/>
                <a:gd name="T98" fmla="*/ 255 w 3868"/>
                <a:gd name="T99" fmla="*/ 2683 h 6049"/>
                <a:gd name="T100" fmla="*/ 165 w 3868"/>
                <a:gd name="T101" fmla="*/ 2870 h 6049"/>
                <a:gd name="T102" fmla="*/ 0 w 3868"/>
                <a:gd name="T103" fmla="*/ 2818 h 6049"/>
                <a:gd name="T104" fmla="*/ 1207 w 3868"/>
                <a:gd name="T105" fmla="*/ 1169 h 6049"/>
                <a:gd name="T106" fmla="*/ 1229 w 3868"/>
                <a:gd name="T107" fmla="*/ 1372 h 6049"/>
                <a:gd name="T108" fmla="*/ 832 w 3868"/>
                <a:gd name="T109" fmla="*/ 83 h 6049"/>
                <a:gd name="T110" fmla="*/ 742 w 3868"/>
                <a:gd name="T111" fmla="*/ 465 h 6049"/>
                <a:gd name="T112" fmla="*/ 712 w 3868"/>
                <a:gd name="T113" fmla="*/ 555 h 6049"/>
                <a:gd name="T114" fmla="*/ 712 w 3868"/>
                <a:gd name="T115" fmla="*/ 825 h 6049"/>
                <a:gd name="T116" fmla="*/ 862 w 3868"/>
                <a:gd name="T117" fmla="*/ 442 h 6049"/>
                <a:gd name="T118" fmla="*/ 974 w 3868"/>
                <a:gd name="T119" fmla="*/ 105 h 6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68" h="6049">
                  <a:moveTo>
                    <a:pt x="2773" y="5261"/>
                  </a:moveTo>
                  <a:lnTo>
                    <a:pt x="2773" y="5261"/>
                  </a:lnTo>
                  <a:cubicBezTo>
                    <a:pt x="2758" y="5268"/>
                    <a:pt x="2758" y="5276"/>
                    <a:pt x="2743" y="5284"/>
                  </a:cubicBezTo>
                  <a:cubicBezTo>
                    <a:pt x="2736" y="5291"/>
                    <a:pt x="2720" y="5291"/>
                    <a:pt x="2720" y="5298"/>
                  </a:cubicBezTo>
                  <a:cubicBezTo>
                    <a:pt x="2720" y="5313"/>
                    <a:pt x="2728" y="5313"/>
                    <a:pt x="2728" y="5328"/>
                  </a:cubicBezTo>
                  <a:cubicBezTo>
                    <a:pt x="2728" y="5336"/>
                    <a:pt x="2720" y="5336"/>
                    <a:pt x="2720" y="5343"/>
                  </a:cubicBezTo>
                  <a:cubicBezTo>
                    <a:pt x="2713" y="5351"/>
                    <a:pt x="2713" y="5358"/>
                    <a:pt x="2706" y="5366"/>
                  </a:cubicBezTo>
                  <a:cubicBezTo>
                    <a:pt x="2698" y="5381"/>
                    <a:pt x="2698" y="5388"/>
                    <a:pt x="2690" y="5396"/>
                  </a:cubicBezTo>
                  <a:cubicBezTo>
                    <a:pt x="2690" y="5403"/>
                    <a:pt x="2676" y="5411"/>
                    <a:pt x="2676" y="5418"/>
                  </a:cubicBezTo>
                  <a:cubicBezTo>
                    <a:pt x="2660" y="5441"/>
                    <a:pt x="2653" y="5448"/>
                    <a:pt x="2653" y="5471"/>
                  </a:cubicBezTo>
                  <a:cubicBezTo>
                    <a:pt x="2653" y="5478"/>
                    <a:pt x="2646" y="5478"/>
                    <a:pt x="2646" y="5486"/>
                  </a:cubicBezTo>
                  <a:cubicBezTo>
                    <a:pt x="2646" y="5538"/>
                    <a:pt x="2646" y="5538"/>
                    <a:pt x="2646" y="5538"/>
                  </a:cubicBezTo>
                  <a:cubicBezTo>
                    <a:pt x="2646" y="5546"/>
                    <a:pt x="2646" y="5553"/>
                    <a:pt x="2646" y="5561"/>
                  </a:cubicBezTo>
                  <a:cubicBezTo>
                    <a:pt x="2646" y="5568"/>
                    <a:pt x="2646" y="5576"/>
                    <a:pt x="2638" y="5591"/>
                  </a:cubicBezTo>
                  <a:cubicBezTo>
                    <a:pt x="2638" y="5598"/>
                    <a:pt x="2630" y="5606"/>
                    <a:pt x="2630" y="5613"/>
                  </a:cubicBezTo>
                  <a:cubicBezTo>
                    <a:pt x="2623" y="5628"/>
                    <a:pt x="2623" y="5636"/>
                    <a:pt x="2616" y="5651"/>
                  </a:cubicBezTo>
                  <a:cubicBezTo>
                    <a:pt x="2608" y="5666"/>
                    <a:pt x="2601" y="5673"/>
                    <a:pt x="2586" y="5688"/>
                  </a:cubicBezTo>
                  <a:cubicBezTo>
                    <a:pt x="2578" y="5695"/>
                    <a:pt x="2578" y="5703"/>
                    <a:pt x="2563" y="5718"/>
                  </a:cubicBezTo>
                  <a:cubicBezTo>
                    <a:pt x="2556" y="5725"/>
                    <a:pt x="2548" y="5725"/>
                    <a:pt x="2548" y="5733"/>
                  </a:cubicBezTo>
                  <a:cubicBezTo>
                    <a:pt x="2541" y="5733"/>
                    <a:pt x="2541" y="5741"/>
                    <a:pt x="2541" y="5741"/>
                  </a:cubicBezTo>
                  <a:cubicBezTo>
                    <a:pt x="2556" y="5808"/>
                    <a:pt x="2556" y="5808"/>
                    <a:pt x="2556" y="5808"/>
                  </a:cubicBezTo>
                  <a:cubicBezTo>
                    <a:pt x="2556" y="5815"/>
                    <a:pt x="2556" y="5823"/>
                    <a:pt x="2556" y="5838"/>
                  </a:cubicBezTo>
                  <a:cubicBezTo>
                    <a:pt x="2548" y="5845"/>
                    <a:pt x="2548" y="5853"/>
                    <a:pt x="2548" y="5860"/>
                  </a:cubicBezTo>
                  <a:cubicBezTo>
                    <a:pt x="2548" y="5860"/>
                    <a:pt x="2548" y="5860"/>
                    <a:pt x="2548" y="5868"/>
                  </a:cubicBezTo>
                  <a:cubicBezTo>
                    <a:pt x="2556" y="5868"/>
                    <a:pt x="2556" y="5875"/>
                    <a:pt x="2563" y="5875"/>
                  </a:cubicBezTo>
                  <a:cubicBezTo>
                    <a:pt x="2563" y="5883"/>
                    <a:pt x="2563" y="5890"/>
                    <a:pt x="2571" y="5898"/>
                  </a:cubicBezTo>
                  <a:cubicBezTo>
                    <a:pt x="2578" y="5883"/>
                    <a:pt x="2578" y="5868"/>
                    <a:pt x="2593" y="5868"/>
                  </a:cubicBezTo>
                  <a:cubicBezTo>
                    <a:pt x="2616" y="5860"/>
                    <a:pt x="2630" y="5860"/>
                    <a:pt x="2646" y="5860"/>
                  </a:cubicBezTo>
                  <a:cubicBezTo>
                    <a:pt x="2668" y="5860"/>
                    <a:pt x="2668" y="5860"/>
                    <a:pt x="2668" y="5860"/>
                  </a:cubicBezTo>
                  <a:cubicBezTo>
                    <a:pt x="2668" y="5853"/>
                    <a:pt x="2668" y="5845"/>
                    <a:pt x="2668" y="5838"/>
                  </a:cubicBezTo>
                  <a:cubicBezTo>
                    <a:pt x="2676" y="5830"/>
                    <a:pt x="2668" y="5823"/>
                    <a:pt x="2676" y="5808"/>
                  </a:cubicBezTo>
                  <a:cubicBezTo>
                    <a:pt x="2676" y="5801"/>
                    <a:pt x="2683" y="5793"/>
                    <a:pt x="2683" y="5778"/>
                  </a:cubicBezTo>
                  <a:cubicBezTo>
                    <a:pt x="2683" y="5771"/>
                    <a:pt x="2676" y="5771"/>
                    <a:pt x="2668" y="5763"/>
                  </a:cubicBezTo>
                  <a:cubicBezTo>
                    <a:pt x="2668" y="5763"/>
                    <a:pt x="2668" y="5755"/>
                    <a:pt x="2668" y="5748"/>
                  </a:cubicBezTo>
                  <a:cubicBezTo>
                    <a:pt x="2668" y="5733"/>
                    <a:pt x="2676" y="5725"/>
                    <a:pt x="2683" y="5711"/>
                  </a:cubicBezTo>
                  <a:cubicBezTo>
                    <a:pt x="2690" y="5703"/>
                    <a:pt x="2690" y="5695"/>
                    <a:pt x="2690" y="5681"/>
                  </a:cubicBezTo>
                  <a:cubicBezTo>
                    <a:pt x="2698" y="5658"/>
                    <a:pt x="2698" y="5636"/>
                    <a:pt x="2720" y="5628"/>
                  </a:cubicBezTo>
                  <a:cubicBezTo>
                    <a:pt x="2728" y="5621"/>
                    <a:pt x="2736" y="5621"/>
                    <a:pt x="2743" y="5613"/>
                  </a:cubicBezTo>
                  <a:cubicBezTo>
                    <a:pt x="2750" y="5606"/>
                    <a:pt x="2743" y="5591"/>
                    <a:pt x="2750" y="5583"/>
                  </a:cubicBezTo>
                  <a:cubicBezTo>
                    <a:pt x="2750" y="5576"/>
                    <a:pt x="2758" y="5576"/>
                    <a:pt x="2766" y="5568"/>
                  </a:cubicBezTo>
                  <a:cubicBezTo>
                    <a:pt x="2773" y="5553"/>
                    <a:pt x="2773" y="5546"/>
                    <a:pt x="2773" y="5531"/>
                  </a:cubicBezTo>
                  <a:cubicBezTo>
                    <a:pt x="2773" y="5516"/>
                    <a:pt x="2773" y="5508"/>
                    <a:pt x="2773" y="5493"/>
                  </a:cubicBezTo>
                  <a:cubicBezTo>
                    <a:pt x="2773" y="5471"/>
                    <a:pt x="2780" y="5463"/>
                    <a:pt x="2780" y="5441"/>
                  </a:cubicBezTo>
                  <a:cubicBezTo>
                    <a:pt x="2788" y="5426"/>
                    <a:pt x="2788" y="5418"/>
                    <a:pt x="2788" y="5403"/>
                  </a:cubicBezTo>
                  <a:cubicBezTo>
                    <a:pt x="2788" y="5351"/>
                    <a:pt x="2788" y="5351"/>
                    <a:pt x="2788" y="5351"/>
                  </a:cubicBezTo>
                  <a:cubicBezTo>
                    <a:pt x="2788" y="5343"/>
                    <a:pt x="2788" y="5343"/>
                    <a:pt x="2795" y="5336"/>
                  </a:cubicBezTo>
                  <a:cubicBezTo>
                    <a:pt x="2795" y="5328"/>
                    <a:pt x="2795" y="5321"/>
                    <a:pt x="2795" y="5306"/>
                  </a:cubicBezTo>
                  <a:cubicBezTo>
                    <a:pt x="2795" y="5298"/>
                    <a:pt x="2795" y="5291"/>
                    <a:pt x="2788" y="5284"/>
                  </a:cubicBezTo>
                  <a:cubicBezTo>
                    <a:pt x="2788" y="5276"/>
                    <a:pt x="2780" y="5268"/>
                    <a:pt x="2773" y="5261"/>
                  </a:cubicBezTo>
                  <a:close/>
                  <a:moveTo>
                    <a:pt x="1994" y="5845"/>
                  </a:moveTo>
                  <a:lnTo>
                    <a:pt x="1994" y="5845"/>
                  </a:lnTo>
                  <a:cubicBezTo>
                    <a:pt x="1994" y="5853"/>
                    <a:pt x="2001" y="5853"/>
                    <a:pt x="2008" y="5860"/>
                  </a:cubicBezTo>
                  <a:cubicBezTo>
                    <a:pt x="2016" y="5868"/>
                    <a:pt x="2016" y="5875"/>
                    <a:pt x="2016" y="5890"/>
                  </a:cubicBezTo>
                  <a:cubicBezTo>
                    <a:pt x="2016" y="5905"/>
                    <a:pt x="2024" y="5913"/>
                    <a:pt x="2024" y="5928"/>
                  </a:cubicBezTo>
                  <a:cubicBezTo>
                    <a:pt x="2031" y="5958"/>
                    <a:pt x="2038" y="5973"/>
                    <a:pt x="2054" y="5995"/>
                  </a:cubicBezTo>
                  <a:cubicBezTo>
                    <a:pt x="2061" y="6010"/>
                    <a:pt x="2054" y="6025"/>
                    <a:pt x="2068" y="6033"/>
                  </a:cubicBezTo>
                  <a:cubicBezTo>
                    <a:pt x="2083" y="6040"/>
                    <a:pt x="2091" y="6033"/>
                    <a:pt x="2106" y="6040"/>
                  </a:cubicBezTo>
                  <a:cubicBezTo>
                    <a:pt x="2113" y="6040"/>
                    <a:pt x="2121" y="6040"/>
                    <a:pt x="2128" y="6040"/>
                  </a:cubicBezTo>
                  <a:cubicBezTo>
                    <a:pt x="2151" y="6048"/>
                    <a:pt x="2158" y="6048"/>
                    <a:pt x="2181" y="6048"/>
                  </a:cubicBezTo>
                  <a:cubicBezTo>
                    <a:pt x="2196" y="6048"/>
                    <a:pt x="2203" y="6040"/>
                    <a:pt x="2211" y="6040"/>
                  </a:cubicBezTo>
                  <a:cubicBezTo>
                    <a:pt x="2226" y="6040"/>
                    <a:pt x="2226" y="6033"/>
                    <a:pt x="2233" y="6033"/>
                  </a:cubicBezTo>
                  <a:cubicBezTo>
                    <a:pt x="2248" y="6025"/>
                    <a:pt x="2256" y="6018"/>
                    <a:pt x="2263" y="6010"/>
                  </a:cubicBezTo>
                  <a:cubicBezTo>
                    <a:pt x="2271" y="6003"/>
                    <a:pt x="2278" y="5988"/>
                    <a:pt x="2286" y="5980"/>
                  </a:cubicBezTo>
                  <a:cubicBezTo>
                    <a:pt x="2293" y="5965"/>
                    <a:pt x="2308" y="5950"/>
                    <a:pt x="2316" y="5935"/>
                  </a:cubicBezTo>
                  <a:cubicBezTo>
                    <a:pt x="2316" y="5920"/>
                    <a:pt x="2316" y="5905"/>
                    <a:pt x="2323" y="5890"/>
                  </a:cubicBezTo>
                  <a:cubicBezTo>
                    <a:pt x="2323" y="5883"/>
                    <a:pt x="2323" y="5875"/>
                    <a:pt x="2323" y="5868"/>
                  </a:cubicBezTo>
                  <a:cubicBezTo>
                    <a:pt x="2323" y="5838"/>
                    <a:pt x="2323" y="5838"/>
                    <a:pt x="2323" y="5838"/>
                  </a:cubicBezTo>
                  <a:cubicBezTo>
                    <a:pt x="2316" y="5838"/>
                    <a:pt x="2308" y="5838"/>
                    <a:pt x="2293" y="5838"/>
                  </a:cubicBezTo>
                  <a:cubicBezTo>
                    <a:pt x="2286" y="5838"/>
                    <a:pt x="2278" y="5830"/>
                    <a:pt x="2271" y="5823"/>
                  </a:cubicBezTo>
                  <a:cubicBezTo>
                    <a:pt x="2263" y="5815"/>
                    <a:pt x="2263" y="5815"/>
                    <a:pt x="2256" y="5808"/>
                  </a:cubicBezTo>
                  <a:cubicBezTo>
                    <a:pt x="2233" y="5801"/>
                    <a:pt x="2226" y="5793"/>
                    <a:pt x="2211" y="5778"/>
                  </a:cubicBezTo>
                  <a:cubicBezTo>
                    <a:pt x="2196" y="5771"/>
                    <a:pt x="2196" y="5763"/>
                    <a:pt x="2181" y="5755"/>
                  </a:cubicBezTo>
                  <a:cubicBezTo>
                    <a:pt x="2166" y="5755"/>
                    <a:pt x="2158" y="5755"/>
                    <a:pt x="2151" y="5755"/>
                  </a:cubicBezTo>
                  <a:cubicBezTo>
                    <a:pt x="2136" y="5755"/>
                    <a:pt x="2128" y="5748"/>
                    <a:pt x="2113" y="5748"/>
                  </a:cubicBezTo>
                  <a:cubicBezTo>
                    <a:pt x="2098" y="5748"/>
                    <a:pt x="2098" y="5763"/>
                    <a:pt x="2083" y="5778"/>
                  </a:cubicBezTo>
                  <a:cubicBezTo>
                    <a:pt x="2083" y="5785"/>
                    <a:pt x="2083" y="5785"/>
                    <a:pt x="2083" y="5785"/>
                  </a:cubicBezTo>
                  <a:cubicBezTo>
                    <a:pt x="2076" y="5793"/>
                    <a:pt x="2068" y="5801"/>
                    <a:pt x="2068" y="5808"/>
                  </a:cubicBezTo>
                  <a:cubicBezTo>
                    <a:pt x="2061" y="5823"/>
                    <a:pt x="2054" y="5823"/>
                    <a:pt x="2038" y="5823"/>
                  </a:cubicBezTo>
                  <a:cubicBezTo>
                    <a:pt x="2031" y="5830"/>
                    <a:pt x="2031" y="5830"/>
                    <a:pt x="2024" y="5830"/>
                  </a:cubicBezTo>
                  <a:cubicBezTo>
                    <a:pt x="2008" y="5838"/>
                    <a:pt x="1994" y="5838"/>
                    <a:pt x="1994" y="5845"/>
                  </a:cubicBezTo>
                  <a:close/>
                  <a:moveTo>
                    <a:pt x="1746" y="5703"/>
                  </a:moveTo>
                  <a:lnTo>
                    <a:pt x="1746" y="5703"/>
                  </a:lnTo>
                  <a:cubicBezTo>
                    <a:pt x="1739" y="5711"/>
                    <a:pt x="1739" y="5711"/>
                    <a:pt x="1739" y="5718"/>
                  </a:cubicBezTo>
                  <a:cubicBezTo>
                    <a:pt x="1739" y="5725"/>
                    <a:pt x="1746" y="5733"/>
                    <a:pt x="1754" y="5733"/>
                  </a:cubicBezTo>
                  <a:cubicBezTo>
                    <a:pt x="1761" y="5741"/>
                    <a:pt x="1769" y="5748"/>
                    <a:pt x="1776" y="5755"/>
                  </a:cubicBezTo>
                  <a:cubicBezTo>
                    <a:pt x="1776" y="5763"/>
                    <a:pt x="1776" y="5763"/>
                    <a:pt x="1784" y="5763"/>
                  </a:cubicBezTo>
                  <a:cubicBezTo>
                    <a:pt x="1784" y="5771"/>
                    <a:pt x="1791" y="5771"/>
                    <a:pt x="1799" y="5778"/>
                  </a:cubicBezTo>
                  <a:cubicBezTo>
                    <a:pt x="1806" y="5785"/>
                    <a:pt x="1806" y="5793"/>
                    <a:pt x="1814" y="5793"/>
                  </a:cubicBezTo>
                  <a:cubicBezTo>
                    <a:pt x="1814" y="5793"/>
                    <a:pt x="1814" y="5793"/>
                    <a:pt x="1821" y="5785"/>
                  </a:cubicBezTo>
                  <a:cubicBezTo>
                    <a:pt x="1829" y="5785"/>
                    <a:pt x="1829" y="5771"/>
                    <a:pt x="1836" y="5771"/>
                  </a:cubicBezTo>
                  <a:cubicBezTo>
                    <a:pt x="1844" y="5771"/>
                    <a:pt x="1851" y="5771"/>
                    <a:pt x="1859" y="5763"/>
                  </a:cubicBezTo>
                  <a:cubicBezTo>
                    <a:pt x="1851" y="5755"/>
                    <a:pt x="1844" y="5755"/>
                    <a:pt x="1836" y="5748"/>
                  </a:cubicBezTo>
                  <a:cubicBezTo>
                    <a:pt x="1821" y="5741"/>
                    <a:pt x="1821" y="5718"/>
                    <a:pt x="1806" y="5718"/>
                  </a:cubicBezTo>
                  <a:cubicBezTo>
                    <a:pt x="1799" y="5718"/>
                    <a:pt x="1791" y="5725"/>
                    <a:pt x="1784" y="5718"/>
                  </a:cubicBezTo>
                  <a:cubicBezTo>
                    <a:pt x="1769" y="5718"/>
                    <a:pt x="1761" y="5711"/>
                    <a:pt x="1746" y="5703"/>
                  </a:cubicBezTo>
                  <a:close/>
                  <a:moveTo>
                    <a:pt x="1319" y="4009"/>
                  </a:moveTo>
                  <a:lnTo>
                    <a:pt x="1319" y="4009"/>
                  </a:lnTo>
                  <a:cubicBezTo>
                    <a:pt x="1304" y="4039"/>
                    <a:pt x="1282" y="4039"/>
                    <a:pt x="1252" y="4054"/>
                  </a:cubicBezTo>
                  <a:cubicBezTo>
                    <a:pt x="1244" y="4054"/>
                    <a:pt x="1236" y="4054"/>
                    <a:pt x="1229" y="4069"/>
                  </a:cubicBezTo>
                  <a:cubicBezTo>
                    <a:pt x="1222" y="4084"/>
                    <a:pt x="1214" y="4092"/>
                    <a:pt x="1207" y="4114"/>
                  </a:cubicBezTo>
                  <a:cubicBezTo>
                    <a:pt x="1199" y="4122"/>
                    <a:pt x="1207" y="4137"/>
                    <a:pt x="1192" y="4144"/>
                  </a:cubicBezTo>
                  <a:cubicBezTo>
                    <a:pt x="1192" y="4152"/>
                    <a:pt x="1184" y="4159"/>
                    <a:pt x="1177" y="4159"/>
                  </a:cubicBezTo>
                  <a:cubicBezTo>
                    <a:pt x="1184" y="4167"/>
                    <a:pt x="1184" y="4174"/>
                    <a:pt x="1192" y="4182"/>
                  </a:cubicBezTo>
                  <a:cubicBezTo>
                    <a:pt x="1199" y="4189"/>
                    <a:pt x="1207" y="4197"/>
                    <a:pt x="1214" y="4197"/>
                  </a:cubicBezTo>
                  <a:cubicBezTo>
                    <a:pt x="1222" y="4197"/>
                    <a:pt x="1229" y="4189"/>
                    <a:pt x="1236" y="4174"/>
                  </a:cubicBezTo>
                  <a:cubicBezTo>
                    <a:pt x="1244" y="4167"/>
                    <a:pt x="1252" y="4159"/>
                    <a:pt x="1259" y="4152"/>
                  </a:cubicBezTo>
                  <a:cubicBezTo>
                    <a:pt x="1259" y="4144"/>
                    <a:pt x="1259" y="4137"/>
                    <a:pt x="1267" y="4122"/>
                  </a:cubicBezTo>
                  <a:cubicBezTo>
                    <a:pt x="1267" y="4114"/>
                    <a:pt x="1267" y="4107"/>
                    <a:pt x="1274" y="4099"/>
                  </a:cubicBezTo>
                  <a:cubicBezTo>
                    <a:pt x="1274" y="4092"/>
                    <a:pt x="1274" y="4084"/>
                    <a:pt x="1274" y="4077"/>
                  </a:cubicBezTo>
                  <a:cubicBezTo>
                    <a:pt x="1282" y="4077"/>
                    <a:pt x="1282" y="4077"/>
                    <a:pt x="1289" y="4077"/>
                  </a:cubicBezTo>
                  <a:cubicBezTo>
                    <a:pt x="1297" y="4077"/>
                    <a:pt x="1297" y="4069"/>
                    <a:pt x="1304" y="4062"/>
                  </a:cubicBezTo>
                  <a:lnTo>
                    <a:pt x="1304" y="4054"/>
                  </a:lnTo>
                  <a:cubicBezTo>
                    <a:pt x="1304" y="4039"/>
                    <a:pt x="1312" y="4039"/>
                    <a:pt x="1319" y="4032"/>
                  </a:cubicBezTo>
                  <a:cubicBezTo>
                    <a:pt x="1319" y="4025"/>
                    <a:pt x="1319" y="4025"/>
                    <a:pt x="1327" y="4017"/>
                  </a:cubicBezTo>
                  <a:cubicBezTo>
                    <a:pt x="1319" y="4009"/>
                    <a:pt x="1319" y="4009"/>
                    <a:pt x="1319" y="4009"/>
                  </a:cubicBezTo>
                  <a:close/>
                  <a:moveTo>
                    <a:pt x="1409" y="3845"/>
                  </a:moveTo>
                  <a:lnTo>
                    <a:pt x="1409" y="3845"/>
                  </a:lnTo>
                  <a:cubicBezTo>
                    <a:pt x="1409" y="3860"/>
                    <a:pt x="1409" y="3860"/>
                    <a:pt x="1401" y="3875"/>
                  </a:cubicBezTo>
                  <a:cubicBezTo>
                    <a:pt x="1401" y="3882"/>
                    <a:pt x="1394" y="3882"/>
                    <a:pt x="1394" y="3890"/>
                  </a:cubicBezTo>
                  <a:cubicBezTo>
                    <a:pt x="1394" y="3897"/>
                    <a:pt x="1401" y="3897"/>
                    <a:pt x="1401" y="3905"/>
                  </a:cubicBezTo>
                  <a:cubicBezTo>
                    <a:pt x="1409" y="3919"/>
                    <a:pt x="1417" y="3927"/>
                    <a:pt x="1417" y="3949"/>
                  </a:cubicBezTo>
                  <a:cubicBezTo>
                    <a:pt x="1417" y="3949"/>
                    <a:pt x="1417" y="3949"/>
                    <a:pt x="1424" y="3949"/>
                  </a:cubicBezTo>
                  <a:cubicBezTo>
                    <a:pt x="1431" y="3949"/>
                    <a:pt x="1431" y="3942"/>
                    <a:pt x="1439" y="3942"/>
                  </a:cubicBezTo>
                  <a:cubicBezTo>
                    <a:pt x="1454" y="3935"/>
                    <a:pt x="1461" y="3935"/>
                    <a:pt x="1484" y="3935"/>
                  </a:cubicBezTo>
                  <a:cubicBezTo>
                    <a:pt x="1484" y="3927"/>
                    <a:pt x="1484" y="3927"/>
                    <a:pt x="1484" y="3919"/>
                  </a:cubicBezTo>
                  <a:cubicBezTo>
                    <a:pt x="1469" y="3912"/>
                    <a:pt x="1454" y="3912"/>
                    <a:pt x="1439" y="3897"/>
                  </a:cubicBezTo>
                  <a:cubicBezTo>
                    <a:pt x="1424" y="3890"/>
                    <a:pt x="1431" y="3875"/>
                    <a:pt x="1417" y="3860"/>
                  </a:cubicBezTo>
                  <a:cubicBezTo>
                    <a:pt x="1417" y="3852"/>
                    <a:pt x="1417" y="3852"/>
                    <a:pt x="1409" y="3845"/>
                  </a:cubicBezTo>
                  <a:close/>
                  <a:moveTo>
                    <a:pt x="1776" y="3425"/>
                  </a:moveTo>
                  <a:lnTo>
                    <a:pt x="1776" y="3425"/>
                  </a:lnTo>
                  <a:cubicBezTo>
                    <a:pt x="1776" y="3417"/>
                    <a:pt x="1784" y="3410"/>
                    <a:pt x="1784" y="3402"/>
                  </a:cubicBezTo>
                  <a:cubicBezTo>
                    <a:pt x="1776" y="3402"/>
                    <a:pt x="1776" y="3402"/>
                    <a:pt x="1769" y="3402"/>
                  </a:cubicBezTo>
                  <a:lnTo>
                    <a:pt x="1769" y="3402"/>
                  </a:lnTo>
                  <a:cubicBezTo>
                    <a:pt x="1761" y="3410"/>
                    <a:pt x="1754" y="3410"/>
                    <a:pt x="1739" y="3410"/>
                  </a:cubicBezTo>
                  <a:cubicBezTo>
                    <a:pt x="1724" y="3410"/>
                    <a:pt x="1716" y="3402"/>
                    <a:pt x="1709" y="3402"/>
                  </a:cubicBezTo>
                  <a:cubicBezTo>
                    <a:pt x="1694" y="3402"/>
                    <a:pt x="1694" y="3402"/>
                    <a:pt x="1694" y="3402"/>
                  </a:cubicBezTo>
                  <a:cubicBezTo>
                    <a:pt x="1694" y="3410"/>
                    <a:pt x="1694" y="3417"/>
                    <a:pt x="1694" y="3425"/>
                  </a:cubicBezTo>
                  <a:cubicBezTo>
                    <a:pt x="1694" y="3440"/>
                    <a:pt x="1686" y="3440"/>
                    <a:pt x="1686" y="3455"/>
                  </a:cubicBezTo>
                  <a:cubicBezTo>
                    <a:pt x="1686" y="3477"/>
                    <a:pt x="1701" y="3492"/>
                    <a:pt x="1701" y="3515"/>
                  </a:cubicBezTo>
                  <a:cubicBezTo>
                    <a:pt x="1709" y="3522"/>
                    <a:pt x="1709" y="3530"/>
                    <a:pt x="1716" y="3537"/>
                  </a:cubicBezTo>
                  <a:cubicBezTo>
                    <a:pt x="1724" y="3545"/>
                    <a:pt x="1724" y="3552"/>
                    <a:pt x="1731" y="3552"/>
                  </a:cubicBezTo>
                  <a:cubicBezTo>
                    <a:pt x="1731" y="3560"/>
                    <a:pt x="1731" y="3560"/>
                    <a:pt x="1739" y="3560"/>
                  </a:cubicBezTo>
                  <a:cubicBezTo>
                    <a:pt x="1746" y="3545"/>
                    <a:pt x="1746" y="3537"/>
                    <a:pt x="1754" y="3522"/>
                  </a:cubicBezTo>
                  <a:cubicBezTo>
                    <a:pt x="1761" y="3515"/>
                    <a:pt x="1761" y="3515"/>
                    <a:pt x="1769" y="3507"/>
                  </a:cubicBezTo>
                  <a:cubicBezTo>
                    <a:pt x="1784" y="3492"/>
                    <a:pt x="1791" y="3485"/>
                    <a:pt x="1799" y="3477"/>
                  </a:cubicBezTo>
                  <a:lnTo>
                    <a:pt x="1799" y="3470"/>
                  </a:lnTo>
                  <a:cubicBezTo>
                    <a:pt x="1791" y="3470"/>
                    <a:pt x="1791" y="3470"/>
                    <a:pt x="1784" y="3462"/>
                  </a:cubicBezTo>
                  <a:cubicBezTo>
                    <a:pt x="1776" y="3455"/>
                    <a:pt x="1776" y="3440"/>
                    <a:pt x="1776" y="3425"/>
                  </a:cubicBezTo>
                  <a:close/>
                  <a:moveTo>
                    <a:pt x="2024" y="3013"/>
                  </a:moveTo>
                  <a:lnTo>
                    <a:pt x="2024" y="3013"/>
                  </a:lnTo>
                  <a:cubicBezTo>
                    <a:pt x="2038" y="3005"/>
                    <a:pt x="2046" y="2998"/>
                    <a:pt x="2061" y="2998"/>
                  </a:cubicBezTo>
                  <a:cubicBezTo>
                    <a:pt x="2068" y="2998"/>
                    <a:pt x="2068" y="2990"/>
                    <a:pt x="2076" y="2998"/>
                  </a:cubicBezTo>
                  <a:cubicBezTo>
                    <a:pt x="2076" y="2998"/>
                    <a:pt x="2076" y="2998"/>
                    <a:pt x="2076" y="3005"/>
                  </a:cubicBezTo>
                  <a:cubicBezTo>
                    <a:pt x="2083" y="3013"/>
                    <a:pt x="2083" y="3013"/>
                    <a:pt x="2083" y="3020"/>
                  </a:cubicBezTo>
                  <a:cubicBezTo>
                    <a:pt x="2083" y="3035"/>
                    <a:pt x="2076" y="3043"/>
                    <a:pt x="2068" y="3058"/>
                  </a:cubicBezTo>
                  <a:cubicBezTo>
                    <a:pt x="2068" y="3065"/>
                    <a:pt x="2061" y="3073"/>
                    <a:pt x="2046" y="3080"/>
                  </a:cubicBezTo>
                  <a:cubicBezTo>
                    <a:pt x="2046" y="3088"/>
                    <a:pt x="2038" y="3095"/>
                    <a:pt x="2038" y="3103"/>
                  </a:cubicBezTo>
                  <a:cubicBezTo>
                    <a:pt x="2031" y="3118"/>
                    <a:pt x="2031" y="3125"/>
                    <a:pt x="2024" y="3140"/>
                  </a:cubicBezTo>
                  <a:cubicBezTo>
                    <a:pt x="2016" y="3148"/>
                    <a:pt x="2008" y="3155"/>
                    <a:pt x="1994" y="3163"/>
                  </a:cubicBezTo>
                  <a:cubicBezTo>
                    <a:pt x="1986" y="3163"/>
                    <a:pt x="1986" y="3178"/>
                    <a:pt x="1978" y="3178"/>
                  </a:cubicBezTo>
                  <a:cubicBezTo>
                    <a:pt x="1964" y="3178"/>
                    <a:pt x="1964" y="3178"/>
                    <a:pt x="1964" y="3178"/>
                  </a:cubicBezTo>
                  <a:cubicBezTo>
                    <a:pt x="1964" y="3163"/>
                    <a:pt x="1964" y="3155"/>
                    <a:pt x="1964" y="3148"/>
                  </a:cubicBezTo>
                  <a:cubicBezTo>
                    <a:pt x="1956" y="3148"/>
                    <a:pt x="1948" y="3163"/>
                    <a:pt x="1941" y="3163"/>
                  </a:cubicBezTo>
                  <a:cubicBezTo>
                    <a:pt x="1934" y="3163"/>
                    <a:pt x="1926" y="3155"/>
                    <a:pt x="1918" y="3148"/>
                  </a:cubicBezTo>
                  <a:cubicBezTo>
                    <a:pt x="1911" y="3140"/>
                    <a:pt x="1904" y="3140"/>
                    <a:pt x="1889" y="3140"/>
                  </a:cubicBezTo>
                  <a:cubicBezTo>
                    <a:pt x="1874" y="3140"/>
                    <a:pt x="1866" y="3148"/>
                    <a:pt x="1851" y="3148"/>
                  </a:cubicBezTo>
                  <a:cubicBezTo>
                    <a:pt x="1844" y="3148"/>
                    <a:pt x="1844" y="3133"/>
                    <a:pt x="1844" y="3125"/>
                  </a:cubicBezTo>
                  <a:lnTo>
                    <a:pt x="1836" y="3118"/>
                  </a:lnTo>
                  <a:cubicBezTo>
                    <a:pt x="1806" y="3133"/>
                    <a:pt x="1806" y="3163"/>
                    <a:pt x="1806" y="3193"/>
                  </a:cubicBezTo>
                  <a:cubicBezTo>
                    <a:pt x="1806" y="3208"/>
                    <a:pt x="1806" y="3215"/>
                    <a:pt x="1799" y="3230"/>
                  </a:cubicBezTo>
                  <a:cubicBezTo>
                    <a:pt x="1791" y="3245"/>
                    <a:pt x="1791" y="3253"/>
                    <a:pt x="1776" y="3267"/>
                  </a:cubicBezTo>
                  <a:cubicBezTo>
                    <a:pt x="1769" y="3275"/>
                    <a:pt x="1769" y="3283"/>
                    <a:pt x="1761" y="3283"/>
                  </a:cubicBezTo>
                  <a:cubicBezTo>
                    <a:pt x="1754" y="3283"/>
                    <a:pt x="1754" y="3275"/>
                    <a:pt x="1746" y="3275"/>
                  </a:cubicBezTo>
                  <a:cubicBezTo>
                    <a:pt x="1739" y="3275"/>
                    <a:pt x="1746" y="3283"/>
                    <a:pt x="1739" y="3283"/>
                  </a:cubicBezTo>
                  <a:cubicBezTo>
                    <a:pt x="1746" y="3290"/>
                    <a:pt x="1746" y="3290"/>
                    <a:pt x="1746" y="3297"/>
                  </a:cubicBezTo>
                  <a:cubicBezTo>
                    <a:pt x="1746" y="3305"/>
                    <a:pt x="1739" y="3305"/>
                    <a:pt x="1731" y="3305"/>
                  </a:cubicBezTo>
                  <a:cubicBezTo>
                    <a:pt x="1724" y="3313"/>
                    <a:pt x="1716" y="3313"/>
                    <a:pt x="1709" y="3320"/>
                  </a:cubicBezTo>
                  <a:cubicBezTo>
                    <a:pt x="1701" y="3327"/>
                    <a:pt x="1694" y="3335"/>
                    <a:pt x="1686" y="3343"/>
                  </a:cubicBezTo>
                  <a:cubicBezTo>
                    <a:pt x="1679" y="3350"/>
                    <a:pt x="1671" y="3350"/>
                    <a:pt x="1664" y="3357"/>
                  </a:cubicBezTo>
                  <a:cubicBezTo>
                    <a:pt x="1649" y="3373"/>
                    <a:pt x="1649" y="3380"/>
                    <a:pt x="1641" y="3395"/>
                  </a:cubicBezTo>
                  <a:cubicBezTo>
                    <a:pt x="1634" y="3402"/>
                    <a:pt x="1634" y="3410"/>
                    <a:pt x="1626" y="3417"/>
                  </a:cubicBezTo>
                  <a:cubicBezTo>
                    <a:pt x="1619" y="3425"/>
                    <a:pt x="1604" y="3425"/>
                    <a:pt x="1589" y="3425"/>
                  </a:cubicBezTo>
                  <a:cubicBezTo>
                    <a:pt x="1581" y="3425"/>
                    <a:pt x="1581" y="3425"/>
                    <a:pt x="1574" y="3425"/>
                  </a:cubicBezTo>
                  <a:cubicBezTo>
                    <a:pt x="1574" y="3402"/>
                    <a:pt x="1574" y="3402"/>
                    <a:pt x="1574" y="3402"/>
                  </a:cubicBezTo>
                  <a:cubicBezTo>
                    <a:pt x="1574" y="3395"/>
                    <a:pt x="1574" y="3395"/>
                    <a:pt x="1574" y="3395"/>
                  </a:cubicBezTo>
                  <a:cubicBezTo>
                    <a:pt x="1574" y="3387"/>
                    <a:pt x="1581" y="3380"/>
                    <a:pt x="1581" y="3373"/>
                  </a:cubicBezTo>
                  <a:cubicBezTo>
                    <a:pt x="1581" y="3365"/>
                    <a:pt x="1566" y="3350"/>
                    <a:pt x="1559" y="3350"/>
                  </a:cubicBezTo>
                  <a:cubicBezTo>
                    <a:pt x="1551" y="3350"/>
                    <a:pt x="1551" y="3350"/>
                    <a:pt x="1544" y="3357"/>
                  </a:cubicBezTo>
                  <a:cubicBezTo>
                    <a:pt x="1544" y="3343"/>
                    <a:pt x="1551" y="3335"/>
                    <a:pt x="1559" y="3327"/>
                  </a:cubicBezTo>
                  <a:cubicBezTo>
                    <a:pt x="1566" y="3320"/>
                    <a:pt x="1566" y="3313"/>
                    <a:pt x="1574" y="3305"/>
                  </a:cubicBezTo>
                  <a:lnTo>
                    <a:pt x="1574" y="3297"/>
                  </a:lnTo>
                  <a:cubicBezTo>
                    <a:pt x="1574" y="3297"/>
                    <a:pt x="1574" y="3297"/>
                    <a:pt x="1581" y="3297"/>
                  </a:cubicBezTo>
                  <a:cubicBezTo>
                    <a:pt x="1581" y="3297"/>
                    <a:pt x="1589" y="3297"/>
                    <a:pt x="1596" y="3297"/>
                  </a:cubicBezTo>
                  <a:cubicBezTo>
                    <a:pt x="1596" y="3297"/>
                    <a:pt x="1604" y="3297"/>
                    <a:pt x="1611" y="3297"/>
                  </a:cubicBezTo>
                  <a:cubicBezTo>
                    <a:pt x="1611" y="3290"/>
                    <a:pt x="1611" y="3283"/>
                    <a:pt x="1604" y="3283"/>
                  </a:cubicBezTo>
                  <a:cubicBezTo>
                    <a:pt x="1596" y="3275"/>
                    <a:pt x="1589" y="3275"/>
                    <a:pt x="1581" y="3275"/>
                  </a:cubicBezTo>
                  <a:cubicBezTo>
                    <a:pt x="1574" y="3267"/>
                    <a:pt x="1574" y="3260"/>
                    <a:pt x="1566" y="3260"/>
                  </a:cubicBezTo>
                  <a:cubicBezTo>
                    <a:pt x="1559" y="3253"/>
                    <a:pt x="1544" y="3260"/>
                    <a:pt x="1544" y="3245"/>
                  </a:cubicBezTo>
                  <a:cubicBezTo>
                    <a:pt x="1544" y="3237"/>
                    <a:pt x="1544" y="3230"/>
                    <a:pt x="1544" y="3223"/>
                  </a:cubicBezTo>
                  <a:cubicBezTo>
                    <a:pt x="1544" y="3208"/>
                    <a:pt x="1544" y="3208"/>
                    <a:pt x="1544" y="3193"/>
                  </a:cubicBezTo>
                  <a:cubicBezTo>
                    <a:pt x="1544" y="3185"/>
                    <a:pt x="1544" y="3185"/>
                    <a:pt x="1551" y="3178"/>
                  </a:cubicBezTo>
                  <a:cubicBezTo>
                    <a:pt x="1559" y="3148"/>
                    <a:pt x="1566" y="3133"/>
                    <a:pt x="1574" y="3110"/>
                  </a:cubicBezTo>
                  <a:cubicBezTo>
                    <a:pt x="1589" y="3088"/>
                    <a:pt x="1596" y="3080"/>
                    <a:pt x="1604" y="3065"/>
                  </a:cubicBezTo>
                  <a:cubicBezTo>
                    <a:pt x="1604" y="3050"/>
                    <a:pt x="1604" y="3043"/>
                    <a:pt x="1611" y="3035"/>
                  </a:cubicBezTo>
                  <a:cubicBezTo>
                    <a:pt x="1611" y="3028"/>
                    <a:pt x="1626" y="3020"/>
                    <a:pt x="1626" y="3005"/>
                  </a:cubicBezTo>
                  <a:cubicBezTo>
                    <a:pt x="1626" y="3005"/>
                    <a:pt x="1619" y="2998"/>
                    <a:pt x="1619" y="2990"/>
                  </a:cubicBezTo>
                  <a:cubicBezTo>
                    <a:pt x="1641" y="2990"/>
                    <a:pt x="1656" y="2983"/>
                    <a:pt x="1679" y="2983"/>
                  </a:cubicBezTo>
                  <a:cubicBezTo>
                    <a:pt x="1686" y="2983"/>
                    <a:pt x="1694" y="2975"/>
                    <a:pt x="1701" y="2975"/>
                  </a:cubicBezTo>
                  <a:cubicBezTo>
                    <a:pt x="1731" y="2968"/>
                    <a:pt x="1746" y="2968"/>
                    <a:pt x="1769" y="2960"/>
                  </a:cubicBezTo>
                  <a:cubicBezTo>
                    <a:pt x="1776" y="2960"/>
                    <a:pt x="1776" y="2953"/>
                    <a:pt x="1784" y="2953"/>
                  </a:cubicBezTo>
                  <a:cubicBezTo>
                    <a:pt x="1799" y="2953"/>
                    <a:pt x="1791" y="2968"/>
                    <a:pt x="1799" y="2983"/>
                  </a:cubicBezTo>
                  <a:cubicBezTo>
                    <a:pt x="1799" y="2998"/>
                    <a:pt x="1799" y="3005"/>
                    <a:pt x="1799" y="3020"/>
                  </a:cubicBezTo>
                  <a:cubicBezTo>
                    <a:pt x="1799" y="3043"/>
                    <a:pt x="1799" y="3050"/>
                    <a:pt x="1799" y="3073"/>
                  </a:cubicBezTo>
                  <a:cubicBezTo>
                    <a:pt x="1836" y="3065"/>
                    <a:pt x="1851" y="3043"/>
                    <a:pt x="1889" y="3028"/>
                  </a:cubicBezTo>
                  <a:cubicBezTo>
                    <a:pt x="1904" y="3020"/>
                    <a:pt x="1918" y="3020"/>
                    <a:pt x="1934" y="3013"/>
                  </a:cubicBezTo>
                  <a:cubicBezTo>
                    <a:pt x="1941" y="3005"/>
                    <a:pt x="1948" y="2998"/>
                    <a:pt x="1956" y="2990"/>
                  </a:cubicBezTo>
                  <a:cubicBezTo>
                    <a:pt x="1971" y="2990"/>
                    <a:pt x="1978" y="2990"/>
                    <a:pt x="1986" y="2990"/>
                  </a:cubicBezTo>
                  <a:cubicBezTo>
                    <a:pt x="1994" y="2990"/>
                    <a:pt x="1994" y="2990"/>
                    <a:pt x="1994" y="2990"/>
                  </a:cubicBezTo>
                  <a:cubicBezTo>
                    <a:pt x="2001" y="2990"/>
                    <a:pt x="2001" y="2990"/>
                    <a:pt x="2008" y="2990"/>
                  </a:cubicBezTo>
                  <a:cubicBezTo>
                    <a:pt x="2016" y="2990"/>
                    <a:pt x="2024" y="3005"/>
                    <a:pt x="2024" y="3013"/>
                  </a:cubicBezTo>
                  <a:close/>
                  <a:moveTo>
                    <a:pt x="1162" y="2181"/>
                  </a:moveTo>
                  <a:lnTo>
                    <a:pt x="1162" y="2181"/>
                  </a:lnTo>
                  <a:cubicBezTo>
                    <a:pt x="1162" y="2166"/>
                    <a:pt x="1162" y="2158"/>
                    <a:pt x="1154" y="2144"/>
                  </a:cubicBezTo>
                  <a:cubicBezTo>
                    <a:pt x="1154" y="2106"/>
                    <a:pt x="1124" y="2098"/>
                    <a:pt x="1094" y="2068"/>
                  </a:cubicBezTo>
                  <a:cubicBezTo>
                    <a:pt x="1087" y="2054"/>
                    <a:pt x="1064" y="2054"/>
                    <a:pt x="1064" y="2031"/>
                  </a:cubicBezTo>
                  <a:cubicBezTo>
                    <a:pt x="1064" y="2008"/>
                    <a:pt x="1087" y="1994"/>
                    <a:pt x="1087" y="1964"/>
                  </a:cubicBezTo>
                  <a:cubicBezTo>
                    <a:pt x="1087" y="1889"/>
                    <a:pt x="1087" y="1889"/>
                    <a:pt x="1087" y="1889"/>
                  </a:cubicBezTo>
                  <a:cubicBezTo>
                    <a:pt x="1087" y="1874"/>
                    <a:pt x="1072" y="1874"/>
                    <a:pt x="1072" y="1866"/>
                  </a:cubicBezTo>
                  <a:cubicBezTo>
                    <a:pt x="1072" y="1859"/>
                    <a:pt x="1079" y="1851"/>
                    <a:pt x="1079" y="1851"/>
                  </a:cubicBezTo>
                  <a:cubicBezTo>
                    <a:pt x="1162" y="1851"/>
                    <a:pt x="1207" y="1851"/>
                    <a:pt x="1289" y="1851"/>
                  </a:cubicBezTo>
                  <a:cubicBezTo>
                    <a:pt x="1297" y="1851"/>
                    <a:pt x="1304" y="1844"/>
                    <a:pt x="1304" y="1844"/>
                  </a:cubicBezTo>
                  <a:cubicBezTo>
                    <a:pt x="1312" y="1859"/>
                    <a:pt x="1319" y="1859"/>
                    <a:pt x="1327" y="1874"/>
                  </a:cubicBezTo>
                  <a:cubicBezTo>
                    <a:pt x="1327" y="1881"/>
                    <a:pt x="1327" y="1889"/>
                    <a:pt x="1334" y="1896"/>
                  </a:cubicBezTo>
                  <a:cubicBezTo>
                    <a:pt x="1342" y="1904"/>
                    <a:pt x="1357" y="1911"/>
                    <a:pt x="1364" y="1919"/>
                  </a:cubicBezTo>
                  <a:cubicBezTo>
                    <a:pt x="1371" y="1934"/>
                    <a:pt x="1371" y="1941"/>
                    <a:pt x="1379" y="1949"/>
                  </a:cubicBezTo>
                  <a:cubicBezTo>
                    <a:pt x="1379" y="1941"/>
                    <a:pt x="1379" y="1941"/>
                    <a:pt x="1379" y="1941"/>
                  </a:cubicBezTo>
                  <a:cubicBezTo>
                    <a:pt x="1379" y="1911"/>
                    <a:pt x="1379" y="1911"/>
                    <a:pt x="1379" y="1911"/>
                  </a:cubicBezTo>
                  <a:cubicBezTo>
                    <a:pt x="1379" y="1896"/>
                    <a:pt x="1379" y="1889"/>
                    <a:pt x="1387" y="1874"/>
                  </a:cubicBezTo>
                  <a:cubicBezTo>
                    <a:pt x="1401" y="1859"/>
                    <a:pt x="1409" y="1851"/>
                    <a:pt x="1409" y="1836"/>
                  </a:cubicBezTo>
                  <a:cubicBezTo>
                    <a:pt x="1409" y="1829"/>
                    <a:pt x="1409" y="1821"/>
                    <a:pt x="1401" y="1814"/>
                  </a:cubicBezTo>
                  <a:cubicBezTo>
                    <a:pt x="1401" y="1814"/>
                    <a:pt x="1394" y="1814"/>
                    <a:pt x="1394" y="1806"/>
                  </a:cubicBezTo>
                  <a:cubicBezTo>
                    <a:pt x="1394" y="1799"/>
                    <a:pt x="1394" y="1806"/>
                    <a:pt x="1394" y="1799"/>
                  </a:cubicBezTo>
                  <a:cubicBezTo>
                    <a:pt x="1394" y="1799"/>
                    <a:pt x="1394" y="1799"/>
                    <a:pt x="1394" y="1791"/>
                  </a:cubicBezTo>
                  <a:cubicBezTo>
                    <a:pt x="1394" y="1746"/>
                    <a:pt x="1371" y="1724"/>
                    <a:pt x="1342" y="1694"/>
                  </a:cubicBezTo>
                  <a:cubicBezTo>
                    <a:pt x="1342" y="1686"/>
                    <a:pt x="1342" y="1679"/>
                    <a:pt x="1349" y="1679"/>
                  </a:cubicBezTo>
                  <a:cubicBezTo>
                    <a:pt x="1371" y="1671"/>
                    <a:pt x="1387" y="1686"/>
                    <a:pt x="1401" y="1679"/>
                  </a:cubicBezTo>
                  <a:cubicBezTo>
                    <a:pt x="1409" y="1679"/>
                    <a:pt x="1409" y="1671"/>
                    <a:pt x="1409" y="1664"/>
                  </a:cubicBezTo>
                  <a:cubicBezTo>
                    <a:pt x="1431" y="1641"/>
                    <a:pt x="1431" y="1619"/>
                    <a:pt x="1439" y="1589"/>
                  </a:cubicBezTo>
                  <a:cubicBezTo>
                    <a:pt x="1469" y="1604"/>
                    <a:pt x="1477" y="1619"/>
                    <a:pt x="1506" y="1634"/>
                  </a:cubicBezTo>
                  <a:cubicBezTo>
                    <a:pt x="1514" y="1641"/>
                    <a:pt x="1521" y="1641"/>
                    <a:pt x="1529" y="1649"/>
                  </a:cubicBezTo>
                  <a:cubicBezTo>
                    <a:pt x="1536" y="1656"/>
                    <a:pt x="1529" y="1671"/>
                    <a:pt x="1536" y="1686"/>
                  </a:cubicBezTo>
                  <a:cubicBezTo>
                    <a:pt x="1536" y="1694"/>
                    <a:pt x="1544" y="1701"/>
                    <a:pt x="1551" y="1709"/>
                  </a:cubicBezTo>
                  <a:cubicBezTo>
                    <a:pt x="1551" y="1716"/>
                    <a:pt x="1559" y="1731"/>
                    <a:pt x="1574" y="1731"/>
                  </a:cubicBezTo>
                  <a:cubicBezTo>
                    <a:pt x="1581" y="1731"/>
                    <a:pt x="1581" y="1716"/>
                    <a:pt x="1596" y="1709"/>
                  </a:cubicBezTo>
                  <a:cubicBezTo>
                    <a:pt x="1619" y="1694"/>
                    <a:pt x="1634" y="1679"/>
                    <a:pt x="1656" y="1664"/>
                  </a:cubicBezTo>
                  <a:cubicBezTo>
                    <a:pt x="1679" y="1656"/>
                    <a:pt x="1686" y="1641"/>
                    <a:pt x="1709" y="1634"/>
                  </a:cubicBezTo>
                  <a:cubicBezTo>
                    <a:pt x="1724" y="1626"/>
                    <a:pt x="1754" y="1626"/>
                    <a:pt x="1754" y="1604"/>
                  </a:cubicBezTo>
                  <a:cubicBezTo>
                    <a:pt x="1754" y="1581"/>
                    <a:pt x="1724" y="1574"/>
                    <a:pt x="1701" y="1559"/>
                  </a:cubicBezTo>
                  <a:cubicBezTo>
                    <a:pt x="1709" y="1537"/>
                    <a:pt x="1724" y="1529"/>
                    <a:pt x="1739" y="1514"/>
                  </a:cubicBezTo>
                  <a:cubicBezTo>
                    <a:pt x="1746" y="1507"/>
                    <a:pt x="1754" y="1499"/>
                    <a:pt x="1761" y="1499"/>
                  </a:cubicBezTo>
                  <a:cubicBezTo>
                    <a:pt x="1776" y="1491"/>
                    <a:pt x="1791" y="1491"/>
                    <a:pt x="1799" y="1484"/>
                  </a:cubicBezTo>
                  <a:cubicBezTo>
                    <a:pt x="1814" y="1477"/>
                    <a:pt x="1814" y="1469"/>
                    <a:pt x="1821" y="1461"/>
                  </a:cubicBezTo>
                  <a:cubicBezTo>
                    <a:pt x="1821" y="1461"/>
                    <a:pt x="1829" y="1461"/>
                    <a:pt x="1836" y="1461"/>
                  </a:cubicBezTo>
                  <a:cubicBezTo>
                    <a:pt x="1844" y="1484"/>
                    <a:pt x="1844" y="1499"/>
                    <a:pt x="1844" y="1521"/>
                  </a:cubicBezTo>
                  <a:cubicBezTo>
                    <a:pt x="1851" y="1544"/>
                    <a:pt x="1851" y="1551"/>
                    <a:pt x="1866" y="1559"/>
                  </a:cubicBezTo>
                  <a:cubicBezTo>
                    <a:pt x="1866" y="1567"/>
                    <a:pt x="1874" y="1559"/>
                    <a:pt x="1881" y="1559"/>
                  </a:cubicBezTo>
                  <a:cubicBezTo>
                    <a:pt x="1934" y="1559"/>
                    <a:pt x="1964" y="1559"/>
                    <a:pt x="2001" y="1521"/>
                  </a:cubicBezTo>
                  <a:cubicBezTo>
                    <a:pt x="2024" y="1499"/>
                    <a:pt x="2054" y="1491"/>
                    <a:pt x="2054" y="1454"/>
                  </a:cubicBezTo>
                  <a:cubicBezTo>
                    <a:pt x="2054" y="1447"/>
                    <a:pt x="2046" y="1439"/>
                    <a:pt x="2046" y="1424"/>
                  </a:cubicBezTo>
                  <a:cubicBezTo>
                    <a:pt x="2046" y="1409"/>
                    <a:pt x="2061" y="1394"/>
                    <a:pt x="2068" y="1379"/>
                  </a:cubicBezTo>
                  <a:cubicBezTo>
                    <a:pt x="2076" y="1364"/>
                    <a:pt x="2076" y="1357"/>
                    <a:pt x="2083" y="1342"/>
                  </a:cubicBezTo>
                  <a:cubicBezTo>
                    <a:pt x="2091" y="1334"/>
                    <a:pt x="2106" y="1334"/>
                    <a:pt x="2106" y="1319"/>
                  </a:cubicBezTo>
                  <a:cubicBezTo>
                    <a:pt x="2106" y="1289"/>
                    <a:pt x="2091" y="1282"/>
                    <a:pt x="2076" y="1259"/>
                  </a:cubicBezTo>
                  <a:cubicBezTo>
                    <a:pt x="2076" y="1252"/>
                    <a:pt x="2068" y="1252"/>
                    <a:pt x="2068" y="1244"/>
                  </a:cubicBezTo>
                  <a:cubicBezTo>
                    <a:pt x="2068" y="1207"/>
                    <a:pt x="2106" y="1192"/>
                    <a:pt x="2136" y="1169"/>
                  </a:cubicBezTo>
                  <a:cubicBezTo>
                    <a:pt x="2166" y="1147"/>
                    <a:pt x="2188" y="1139"/>
                    <a:pt x="2226" y="1139"/>
                  </a:cubicBezTo>
                  <a:cubicBezTo>
                    <a:pt x="2263" y="1132"/>
                    <a:pt x="2286" y="1132"/>
                    <a:pt x="2316" y="1117"/>
                  </a:cubicBezTo>
                  <a:cubicBezTo>
                    <a:pt x="2331" y="1102"/>
                    <a:pt x="2323" y="1079"/>
                    <a:pt x="2338" y="1064"/>
                  </a:cubicBezTo>
                  <a:cubicBezTo>
                    <a:pt x="2346" y="1057"/>
                    <a:pt x="2361" y="1064"/>
                    <a:pt x="2376" y="1064"/>
                  </a:cubicBezTo>
                  <a:cubicBezTo>
                    <a:pt x="2398" y="1064"/>
                    <a:pt x="2413" y="1064"/>
                    <a:pt x="2428" y="1064"/>
                  </a:cubicBezTo>
                  <a:cubicBezTo>
                    <a:pt x="2443" y="1072"/>
                    <a:pt x="2443" y="1079"/>
                    <a:pt x="2458" y="1079"/>
                  </a:cubicBezTo>
                  <a:cubicBezTo>
                    <a:pt x="2481" y="1079"/>
                    <a:pt x="2488" y="1049"/>
                    <a:pt x="2511" y="1049"/>
                  </a:cubicBezTo>
                  <a:cubicBezTo>
                    <a:pt x="2526" y="1049"/>
                    <a:pt x="2526" y="1064"/>
                    <a:pt x="2533" y="1072"/>
                  </a:cubicBezTo>
                  <a:cubicBezTo>
                    <a:pt x="2541" y="1102"/>
                    <a:pt x="2548" y="1132"/>
                    <a:pt x="2578" y="1132"/>
                  </a:cubicBezTo>
                  <a:cubicBezTo>
                    <a:pt x="2601" y="1132"/>
                    <a:pt x="2608" y="1117"/>
                    <a:pt x="2623" y="1094"/>
                  </a:cubicBezTo>
                  <a:cubicBezTo>
                    <a:pt x="2646" y="1102"/>
                    <a:pt x="2660" y="1102"/>
                    <a:pt x="2683" y="1102"/>
                  </a:cubicBezTo>
                  <a:cubicBezTo>
                    <a:pt x="2683" y="1109"/>
                    <a:pt x="2690" y="1117"/>
                    <a:pt x="2690" y="1124"/>
                  </a:cubicBezTo>
                  <a:cubicBezTo>
                    <a:pt x="2690" y="1162"/>
                    <a:pt x="2660" y="1177"/>
                    <a:pt x="2660" y="1214"/>
                  </a:cubicBezTo>
                  <a:cubicBezTo>
                    <a:pt x="2660" y="1237"/>
                    <a:pt x="2676" y="1244"/>
                    <a:pt x="2690" y="1267"/>
                  </a:cubicBezTo>
                  <a:cubicBezTo>
                    <a:pt x="2713" y="1304"/>
                    <a:pt x="2728" y="1327"/>
                    <a:pt x="2743" y="1372"/>
                  </a:cubicBezTo>
                  <a:cubicBezTo>
                    <a:pt x="2758" y="1402"/>
                    <a:pt x="2780" y="1417"/>
                    <a:pt x="2803" y="1447"/>
                  </a:cubicBezTo>
                  <a:cubicBezTo>
                    <a:pt x="2825" y="1469"/>
                    <a:pt x="2840" y="1484"/>
                    <a:pt x="2870" y="1499"/>
                  </a:cubicBezTo>
                  <a:cubicBezTo>
                    <a:pt x="2900" y="1514"/>
                    <a:pt x="2923" y="1521"/>
                    <a:pt x="2968" y="1529"/>
                  </a:cubicBezTo>
                  <a:cubicBezTo>
                    <a:pt x="3013" y="1537"/>
                    <a:pt x="3043" y="1544"/>
                    <a:pt x="3095" y="1551"/>
                  </a:cubicBezTo>
                  <a:cubicBezTo>
                    <a:pt x="3110" y="1551"/>
                    <a:pt x="3118" y="1559"/>
                    <a:pt x="3133" y="1559"/>
                  </a:cubicBezTo>
                  <a:cubicBezTo>
                    <a:pt x="3170" y="1559"/>
                    <a:pt x="3193" y="1544"/>
                    <a:pt x="3215" y="1521"/>
                  </a:cubicBezTo>
                  <a:cubicBezTo>
                    <a:pt x="3230" y="1514"/>
                    <a:pt x="3237" y="1507"/>
                    <a:pt x="3245" y="1499"/>
                  </a:cubicBezTo>
                  <a:cubicBezTo>
                    <a:pt x="3267" y="1477"/>
                    <a:pt x="3275" y="1454"/>
                    <a:pt x="3297" y="1424"/>
                  </a:cubicBezTo>
                  <a:cubicBezTo>
                    <a:pt x="3342" y="1424"/>
                    <a:pt x="3365" y="1424"/>
                    <a:pt x="3402" y="1424"/>
                  </a:cubicBezTo>
                  <a:cubicBezTo>
                    <a:pt x="3447" y="1424"/>
                    <a:pt x="3477" y="1439"/>
                    <a:pt x="3500" y="1477"/>
                  </a:cubicBezTo>
                  <a:cubicBezTo>
                    <a:pt x="3507" y="1491"/>
                    <a:pt x="3507" y="1499"/>
                    <a:pt x="3515" y="1514"/>
                  </a:cubicBezTo>
                  <a:cubicBezTo>
                    <a:pt x="3530" y="1551"/>
                    <a:pt x="3545" y="1581"/>
                    <a:pt x="3545" y="1626"/>
                  </a:cubicBezTo>
                  <a:cubicBezTo>
                    <a:pt x="3545" y="1656"/>
                    <a:pt x="3537" y="1671"/>
                    <a:pt x="3522" y="1694"/>
                  </a:cubicBezTo>
                  <a:cubicBezTo>
                    <a:pt x="3507" y="1724"/>
                    <a:pt x="3500" y="1746"/>
                    <a:pt x="3477" y="1769"/>
                  </a:cubicBezTo>
                  <a:cubicBezTo>
                    <a:pt x="3470" y="1791"/>
                    <a:pt x="3455" y="1799"/>
                    <a:pt x="3440" y="1821"/>
                  </a:cubicBezTo>
                  <a:cubicBezTo>
                    <a:pt x="3425" y="1851"/>
                    <a:pt x="3402" y="1874"/>
                    <a:pt x="3372" y="1874"/>
                  </a:cubicBezTo>
                  <a:cubicBezTo>
                    <a:pt x="3350" y="1874"/>
                    <a:pt x="3335" y="1859"/>
                    <a:pt x="3313" y="1859"/>
                  </a:cubicBezTo>
                  <a:cubicBezTo>
                    <a:pt x="3305" y="1859"/>
                    <a:pt x="3297" y="1866"/>
                    <a:pt x="3283" y="1866"/>
                  </a:cubicBezTo>
                  <a:cubicBezTo>
                    <a:pt x="3283" y="1889"/>
                    <a:pt x="3283" y="1889"/>
                    <a:pt x="3283" y="1889"/>
                  </a:cubicBezTo>
                  <a:cubicBezTo>
                    <a:pt x="3283" y="1896"/>
                    <a:pt x="3290" y="1904"/>
                    <a:pt x="3297" y="1911"/>
                  </a:cubicBezTo>
                  <a:cubicBezTo>
                    <a:pt x="3305" y="1941"/>
                    <a:pt x="3305" y="1956"/>
                    <a:pt x="3327" y="1979"/>
                  </a:cubicBezTo>
                  <a:cubicBezTo>
                    <a:pt x="3342" y="1994"/>
                    <a:pt x="3372" y="2001"/>
                    <a:pt x="3402" y="2001"/>
                  </a:cubicBezTo>
                  <a:cubicBezTo>
                    <a:pt x="3447" y="2001"/>
                    <a:pt x="3470" y="1986"/>
                    <a:pt x="3515" y="1986"/>
                  </a:cubicBezTo>
                  <a:cubicBezTo>
                    <a:pt x="3530" y="1986"/>
                    <a:pt x="3537" y="2001"/>
                    <a:pt x="3545" y="2001"/>
                  </a:cubicBezTo>
                  <a:cubicBezTo>
                    <a:pt x="3575" y="2008"/>
                    <a:pt x="3597" y="2024"/>
                    <a:pt x="3627" y="2024"/>
                  </a:cubicBezTo>
                  <a:cubicBezTo>
                    <a:pt x="3657" y="2024"/>
                    <a:pt x="3680" y="2008"/>
                    <a:pt x="3710" y="2001"/>
                  </a:cubicBezTo>
                  <a:cubicBezTo>
                    <a:pt x="3702" y="2024"/>
                    <a:pt x="3695" y="2031"/>
                    <a:pt x="3680" y="2054"/>
                  </a:cubicBezTo>
                  <a:cubicBezTo>
                    <a:pt x="3650" y="2084"/>
                    <a:pt x="3635" y="2114"/>
                    <a:pt x="3627" y="2151"/>
                  </a:cubicBezTo>
                  <a:cubicBezTo>
                    <a:pt x="3657" y="2166"/>
                    <a:pt x="3680" y="2173"/>
                    <a:pt x="3710" y="2166"/>
                  </a:cubicBezTo>
                  <a:cubicBezTo>
                    <a:pt x="3717" y="2181"/>
                    <a:pt x="3717" y="2181"/>
                    <a:pt x="3717" y="2181"/>
                  </a:cubicBezTo>
                  <a:cubicBezTo>
                    <a:pt x="3710" y="2196"/>
                    <a:pt x="3702" y="2203"/>
                    <a:pt x="3702" y="2218"/>
                  </a:cubicBezTo>
                  <a:cubicBezTo>
                    <a:pt x="3702" y="2233"/>
                    <a:pt x="3717" y="2241"/>
                    <a:pt x="3725" y="2241"/>
                  </a:cubicBezTo>
                  <a:cubicBezTo>
                    <a:pt x="3755" y="2248"/>
                    <a:pt x="3777" y="2248"/>
                    <a:pt x="3807" y="2248"/>
                  </a:cubicBezTo>
                  <a:cubicBezTo>
                    <a:pt x="3807" y="2263"/>
                    <a:pt x="3807" y="2263"/>
                    <a:pt x="3807" y="2263"/>
                  </a:cubicBezTo>
                  <a:cubicBezTo>
                    <a:pt x="3792" y="2271"/>
                    <a:pt x="3785" y="2278"/>
                    <a:pt x="3770" y="2286"/>
                  </a:cubicBezTo>
                  <a:cubicBezTo>
                    <a:pt x="3755" y="2301"/>
                    <a:pt x="3740" y="2308"/>
                    <a:pt x="3740" y="2331"/>
                  </a:cubicBezTo>
                  <a:cubicBezTo>
                    <a:pt x="3740" y="2338"/>
                    <a:pt x="3747" y="2346"/>
                    <a:pt x="3747" y="2353"/>
                  </a:cubicBezTo>
                  <a:cubicBezTo>
                    <a:pt x="3755" y="2368"/>
                    <a:pt x="3755" y="2383"/>
                    <a:pt x="3762" y="2391"/>
                  </a:cubicBezTo>
                  <a:cubicBezTo>
                    <a:pt x="3770" y="2398"/>
                    <a:pt x="3785" y="2398"/>
                    <a:pt x="3792" y="2398"/>
                  </a:cubicBezTo>
                  <a:cubicBezTo>
                    <a:pt x="3822" y="2413"/>
                    <a:pt x="3837" y="2413"/>
                    <a:pt x="3867" y="2428"/>
                  </a:cubicBezTo>
                  <a:cubicBezTo>
                    <a:pt x="3852" y="2451"/>
                    <a:pt x="3830" y="2458"/>
                    <a:pt x="3830" y="2481"/>
                  </a:cubicBezTo>
                  <a:cubicBezTo>
                    <a:pt x="3830" y="2496"/>
                    <a:pt x="3837" y="2503"/>
                    <a:pt x="3837" y="2526"/>
                  </a:cubicBezTo>
                  <a:cubicBezTo>
                    <a:pt x="3837" y="2541"/>
                    <a:pt x="3822" y="2548"/>
                    <a:pt x="3815" y="2556"/>
                  </a:cubicBezTo>
                  <a:cubicBezTo>
                    <a:pt x="3807" y="2578"/>
                    <a:pt x="3815" y="2593"/>
                    <a:pt x="3815" y="2608"/>
                  </a:cubicBezTo>
                  <a:cubicBezTo>
                    <a:pt x="3807" y="2616"/>
                    <a:pt x="3800" y="2616"/>
                    <a:pt x="3792" y="2616"/>
                  </a:cubicBezTo>
                  <a:cubicBezTo>
                    <a:pt x="3762" y="2616"/>
                    <a:pt x="3747" y="2608"/>
                    <a:pt x="3717" y="2608"/>
                  </a:cubicBezTo>
                  <a:cubicBezTo>
                    <a:pt x="3710" y="2631"/>
                    <a:pt x="3702" y="2646"/>
                    <a:pt x="3695" y="2668"/>
                  </a:cubicBezTo>
                  <a:cubicBezTo>
                    <a:pt x="3695" y="2676"/>
                    <a:pt x="3695" y="2683"/>
                    <a:pt x="3687" y="2690"/>
                  </a:cubicBezTo>
                  <a:cubicBezTo>
                    <a:pt x="3687" y="2698"/>
                    <a:pt x="3680" y="2698"/>
                    <a:pt x="3672" y="2698"/>
                  </a:cubicBezTo>
                  <a:cubicBezTo>
                    <a:pt x="3665" y="2713"/>
                    <a:pt x="3657" y="2720"/>
                    <a:pt x="3642" y="2736"/>
                  </a:cubicBezTo>
                  <a:cubicBezTo>
                    <a:pt x="3620" y="2758"/>
                    <a:pt x="3620" y="2780"/>
                    <a:pt x="3605" y="2810"/>
                  </a:cubicBezTo>
                  <a:cubicBezTo>
                    <a:pt x="3582" y="2848"/>
                    <a:pt x="3582" y="2870"/>
                    <a:pt x="3545" y="2900"/>
                  </a:cubicBezTo>
                  <a:cubicBezTo>
                    <a:pt x="3537" y="2900"/>
                    <a:pt x="3530" y="2908"/>
                    <a:pt x="3522" y="2908"/>
                  </a:cubicBezTo>
                  <a:cubicBezTo>
                    <a:pt x="3515" y="2908"/>
                    <a:pt x="3515" y="2908"/>
                    <a:pt x="3507" y="2908"/>
                  </a:cubicBezTo>
                  <a:cubicBezTo>
                    <a:pt x="3500" y="2915"/>
                    <a:pt x="3500" y="2930"/>
                    <a:pt x="3500" y="2938"/>
                  </a:cubicBezTo>
                  <a:cubicBezTo>
                    <a:pt x="3492" y="2953"/>
                    <a:pt x="3485" y="2960"/>
                    <a:pt x="3485" y="2983"/>
                  </a:cubicBezTo>
                  <a:cubicBezTo>
                    <a:pt x="3485" y="2990"/>
                    <a:pt x="3492" y="2990"/>
                    <a:pt x="3500" y="2998"/>
                  </a:cubicBezTo>
                  <a:cubicBezTo>
                    <a:pt x="3500" y="3005"/>
                    <a:pt x="3515" y="3013"/>
                    <a:pt x="3515" y="3028"/>
                  </a:cubicBezTo>
                  <a:cubicBezTo>
                    <a:pt x="3515" y="3043"/>
                    <a:pt x="3500" y="3058"/>
                    <a:pt x="3500" y="3073"/>
                  </a:cubicBezTo>
                  <a:cubicBezTo>
                    <a:pt x="3492" y="3095"/>
                    <a:pt x="3485" y="3110"/>
                    <a:pt x="3470" y="3125"/>
                  </a:cubicBezTo>
                  <a:cubicBezTo>
                    <a:pt x="3462" y="3125"/>
                    <a:pt x="3462" y="3133"/>
                    <a:pt x="3462" y="3133"/>
                  </a:cubicBezTo>
                  <a:cubicBezTo>
                    <a:pt x="3447" y="3148"/>
                    <a:pt x="3432" y="3148"/>
                    <a:pt x="3425" y="3163"/>
                  </a:cubicBezTo>
                  <a:cubicBezTo>
                    <a:pt x="3417" y="3185"/>
                    <a:pt x="3417" y="3200"/>
                    <a:pt x="3410" y="3223"/>
                  </a:cubicBezTo>
                  <a:cubicBezTo>
                    <a:pt x="3395" y="3253"/>
                    <a:pt x="3380" y="3267"/>
                    <a:pt x="3365" y="3297"/>
                  </a:cubicBezTo>
                  <a:cubicBezTo>
                    <a:pt x="3350" y="3343"/>
                    <a:pt x="3350" y="3365"/>
                    <a:pt x="3342" y="3410"/>
                  </a:cubicBezTo>
                  <a:cubicBezTo>
                    <a:pt x="3335" y="3432"/>
                    <a:pt x="3335" y="3447"/>
                    <a:pt x="3327" y="3470"/>
                  </a:cubicBezTo>
                  <a:cubicBezTo>
                    <a:pt x="3320" y="3515"/>
                    <a:pt x="3320" y="3545"/>
                    <a:pt x="3305" y="3582"/>
                  </a:cubicBezTo>
                  <a:cubicBezTo>
                    <a:pt x="3297" y="3612"/>
                    <a:pt x="3275" y="3620"/>
                    <a:pt x="3260" y="3642"/>
                  </a:cubicBezTo>
                  <a:cubicBezTo>
                    <a:pt x="3237" y="3695"/>
                    <a:pt x="3237" y="3725"/>
                    <a:pt x="3237" y="3777"/>
                  </a:cubicBezTo>
                  <a:cubicBezTo>
                    <a:pt x="3237" y="3815"/>
                    <a:pt x="3230" y="3837"/>
                    <a:pt x="3223" y="3867"/>
                  </a:cubicBezTo>
                  <a:cubicBezTo>
                    <a:pt x="3223" y="3882"/>
                    <a:pt x="3215" y="3897"/>
                    <a:pt x="3215" y="3912"/>
                  </a:cubicBezTo>
                  <a:cubicBezTo>
                    <a:pt x="3215" y="3935"/>
                    <a:pt x="3237" y="3935"/>
                    <a:pt x="3237" y="3957"/>
                  </a:cubicBezTo>
                  <a:cubicBezTo>
                    <a:pt x="3237" y="3995"/>
                    <a:pt x="3230" y="4017"/>
                    <a:pt x="3230" y="4062"/>
                  </a:cubicBezTo>
                  <a:cubicBezTo>
                    <a:pt x="3230" y="4122"/>
                    <a:pt x="3230" y="4122"/>
                    <a:pt x="3230" y="4122"/>
                  </a:cubicBezTo>
                  <a:cubicBezTo>
                    <a:pt x="3230" y="4144"/>
                    <a:pt x="3237" y="4152"/>
                    <a:pt x="3237" y="4174"/>
                  </a:cubicBezTo>
                  <a:cubicBezTo>
                    <a:pt x="3237" y="4182"/>
                    <a:pt x="3230" y="4189"/>
                    <a:pt x="3223" y="4197"/>
                  </a:cubicBezTo>
                  <a:cubicBezTo>
                    <a:pt x="3207" y="4212"/>
                    <a:pt x="3200" y="4219"/>
                    <a:pt x="3185" y="4227"/>
                  </a:cubicBezTo>
                  <a:cubicBezTo>
                    <a:pt x="3170" y="4242"/>
                    <a:pt x="3170" y="4257"/>
                    <a:pt x="3163" y="4279"/>
                  </a:cubicBezTo>
                  <a:cubicBezTo>
                    <a:pt x="3155" y="4309"/>
                    <a:pt x="3163" y="4324"/>
                    <a:pt x="3148" y="4354"/>
                  </a:cubicBezTo>
                  <a:cubicBezTo>
                    <a:pt x="3140" y="4377"/>
                    <a:pt x="3133" y="4384"/>
                    <a:pt x="3118" y="4407"/>
                  </a:cubicBezTo>
                  <a:cubicBezTo>
                    <a:pt x="3125" y="4429"/>
                    <a:pt x="3125" y="4429"/>
                    <a:pt x="3125" y="4429"/>
                  </a:cubicBezTo>
                  <a:cubicBezTo>
                    <a:pt x="3110" y="4459"/>
                    <a:pt x="3080" y="4466"/>
                    <a:pt x="3073" y="4504"/>
                  </a:cubicBezTo>
                  <a:cubicBezTo>
                    <a:pt x="3073" y="4519"/>
                    <a:pt x="3073" y="4526"/>
                    <a:pt x="3073" y="4542"/>
                  </a:cubicBezTo>
                  <a:cubicBezTo>
                    <a:pt x="3065" y="4534"/>
                    <a:pt x="3058" y="4526"/>
                    <a:pt x="3050" y="4519"/>
                  </a:cubicBezTo>
                  <a:cubicBezTo>
                    <a:pt x="3020" y="4519"/>
                    <a:pt x="2998" y="4519"/>
                    <a:pt x="2975" y="4504"/>
                  </a:cubicBezTo>
                  <a:cubicBezTo>
                    <a:pt x="2983" y="4466"/>
                    <a:pt x="2983" y="4466"/>
                    <a:pt x="2983" y="4466"/>
                  </a:cubicBezTo>
                  <a:cubicBezTo>
                    <a:pt x="2975" y="4444"/>
                    <a:pt x="2953" y="4437"/>
                    <a:pt x="2930" y="4429"/>
                  </a:cubicBezTo>
                  <a:cubicBezTo>
                    <a:pt x="2915" y="4422"/>
                    <a:pt x="2900" y="4422"/>
                    <a:pt x="2885" y="4414"/>
                  </a:cubicBezTo>
                  <a:cubicBezTo>
                    <a:pt x="2870" y="4414"/>
                    <a:pt x="2863" y="4399"/>
                    <a:pt x="2848" y="4399"/>
                  </a:cubicBezTo>
                  <a:cubicBezTo>
                    <a:pt x="2818" y="4399"/>
                    <a:pt x="2810" y="4422"/>
                    <a:pt x="2788" y="4444"/>
                  </a:cubicBezTo>
                  <a:cubicBezTo>
                    <a:pt x="2766" y="4459"/>
                    <a:pt x="2750" y="4474"/>
                    <a:pt x="2743" y="4504"/>
                  </a:cubicBezTo>
                  <a:cubicBezTo>
                    <a:pt x="2736" y="4512"/>
                    <a:pt x="2736" y="4512"/>
                    <a:pt x="2736" y="4526"/>
                  </a:cubicBezTo>
                  <a:cubicBezTo>
                    <a:pt x="2736" y="4534"/>
                    <a:pt x="2743" y="4542"/>
                    <a:pt x="2750" y="4542"/>
                  </a:cubicBezTo>
                  <a:cubicBezTo>
                    <a:pt x="2766" y="4556"/>
                    <a:pt x="2780" y="4564"/>
                    <a:pt x="2803" y="4572"/>
                  </a:cubicBezTo>
                  <a:cubicBezTo>
                    <a:pt x="2818" y="4572"/>
                    <a:pt x="2833" y="4579"/>
                    <a:pt x="2833" y="4594"/>
                  </a:cubicBezTo>
                  <a:cubicBezTo>
                    <a:pt x="2833" y="4624"/>
                    <a:pt x="2803" y="4631"/>
                    <a:pt x="2803" y="4654"/>
                  </a:cubicBezTo>
                  <a:cubicBezTo>
                    <a:pt x="2803" y="4669"/>
                    <a:pt x="2810" y="4669"/>
                    <a:pt x="2818" y="4676"/>
                  </a:cubicBezTo>
                  <a:cubicBezTo>
                    <a:pt x="2825" y="4676"/>
                    <a:pt x="2818" y="4684"/>
                    <a:pt x="2825" y="4691"/>
                  </a:cubicBezTo>
                  <a:cubicBezTo>
                    <a:pt x="2803" y="4699"/>
                    <a:pt x="2795" y="4721"/>
                    <a:pt x="2773" y="4721"/>
                  </a:cubicBezTo>
                  <a:cubicBezTo>
                    <a:pt x="2766" y="4721"/>
                    <a:pt x="2758" y="4714"/>
                    <a:pt x="2743" y="4714"/>
                  </a:cubicBezTo>
                  <a:cubicBezTo>
                    <a:pt x="2720" y="4714"/>
                    <a:pt x="2720" y="4736"/>
                    <a:pt x="2713" y="4759"/>
                  </a:cubicBezTo>
                  <a:cubicBezTo>
                    <a:pt x="2706" y="4789"/>
                    <a:pt x="2706" y="4804"/>
                    <a:pt x="2690" y="4826"/>
                  </a:cubicBezTo>
                  <a:cubicBezTo>
                    <a:pt x="2660" y="4871"/>
                    <a:pt x="2623" y="4879"/>
                    <a:pt x="2571" y="4894"/>
                  </a:cubicBezTo>
                  <a:cubicBezTo>
                    <a:pt x="2541" y="4901"/>
                    <a:pt x="2518" y="4909"/>
                    <a:pt x="2488" y="4924"/>
                  </a:cubicBezTo>
                  <a:cubicBezTo>
                    <a:pt x="2443" y="4939"/>
                    <a:pt x="2413" y="4946"/>
                    <a:pt x="2383" y="4976"/>
                  </a:cubicBezTo>
                  <a:cubicBezTo>
                    <a:pt x="2346" y="5014"/>
                    <a:pt x="2338" y="5059"/>
                    <a:pt x="2338" y="4991"/>
                  </a:cubicBezTo>
                  <a:cubicBezTo>
                    <a:pt x="2338" y="4961"/>
                    <a:pt x="2331" y="4946"/>
                    <a:pt x="2308" y="4939"/>
                  </a:cubicBezTo>
                  <a:cubicBezTo>
                    <a:pt x="2323" y="4916"/>
                    <a:pt x="2346" y="4909"/>
                    <a:pt x="2368" y="4894"/>
                  </a:cubicBezTo>
                  <a:cubicBezTo>
                    <a:pt x="2391" y="4879"/>
                    <a:pt x="2398" y="4864"/>
                    <a:pt x="2406" y="4834"/>
                  </a:cubicBezTo>
                  <a:cubicBezTo>
                    <a:pt x="2413" y="4819"/>
                    <a:pt x="2421" y="4804"/>
                    <a:pt x="2421" y="4789"/>
                  </a:cubicBezTo>
                  <a:cubicBezTo>
                    <a:pt x="2421" y="4766"/>
                    <a:pt x="2421" y="4759"/>
                    <a:pt x="2421" y="4744"/>
                  </a:cubicBezTo>
                  <a:cubicBezTo>
                    <a:pt x="2421" y="4721"/>
                    <a:pt x="2458" y="4721"/>
                    <a:pt x="2458" y="4699"/>
                  </a:cubicBezTo>
                  <a:cubicBezTo>
                    <a:pt x="2458" y="4676"/>
                    <a:pt x="2451" y="4661"/>
                    <a:pt x="2451" y="4631"/>
                  </a:cubicBezTo>
                  <a:cubicBezTo>
                    <a:pt x="2458" y="4616"/>
                    <a:pt x="2473" y="4609"/>
                    <a:pt x="2473" y="4594"/>
                  </a:cubicBezTo>
                  <a:cubicBezTo>
                    <a:pt x="2473" y="4572"/>
                    <a:pt x="2466" y="4556"/>
                    <a:pt x="2458" y="4534"/>
                  </a:cubicBezTo>
                  <a:cubicBezTo>
                    <a:pt x="2451" y="4512"/>
                    <a:pt x="2451" y="4504"/>
                    <a:pt x="2443" y="4482"/>
                  </a:cubicBezTo>
                  <a:cubicBezTo>
                    <a:pt x="2436" y="4474"/>
                    <a:pt x="2428" y="4474"/>
                    <a:pt x="2421" y="4459"/>
                  </a:cubicBezTo>
                  <a:cubicBezTo>
                    <a:pt x="2413" y="4452"/>
                    <a:pt x="2413" y="4444"/>
                    <a:pt x="2398" y="4437"/>
                  </a:cubicBezTo>
                  <a:cubicBezTo>
                    <a:pt x="2391" y="4429"/>
                    <a:pt x="2383" y="4429"/>
                    <a:pt x="2376" y="4422"/>
                  </a:cubicBezTo>
                  <a:cubicBezTo>
                    <a:pt x="2368" y="4422"/>
                    <a:pt x="2368" y="4407"/>
                    <a:pt x="2368" y="4399"/>
                  </a:cubicBezTo>
                  <a:cubicBezTo>
                    <a:pt x="2361" y="4392"/>
                    <a:pt x="2361" y="4384"/>
                    <a:pt x="2361" y="4377"/>
                  </a:cubicBezTo>
                  <a:cubicBezTo>
                    <a:pt x="2361" y="4309"/>
                    <a:pt x="2361" y="4309"/>
                    <a:pt x="2361" y="4309"/>
                  </a:cubicBezTo>
                  <a:cubicBezTo>
                    <a:pt x="2331" y="4309"/>
                    <a:pt x="2316" y="4317"/>
                    <a:pt x="2293" y="4302"/>
                  </a:cubicBezTo>
                  <a:cubicBezTo>
                    <a:pt x="2286" y="4302"/>
                    <a:pt x="2278" y="4302"/>
                    <a:pt x="2278" y="4302"/>
                  </a:cubicBezTo>
                  <a:cubicBezTo>
                    <a:pt x="2271" y="4294"/>
                    <a:pt x="2271" y="4287"/>
                    <a:pt x="2271" y="4272"/>
                  </a:cubicBezTo>
                  <a:cubicBezTo>
                    <a:pt x="2271" y="4249"/>
                    <a:pt x="2293" y="4234"/>
                    <a:pt x="2316" y="4227"/>
                  </a:cubicBezTo>
                  <a:cubicBezTo>
                    <a:pt x="2323" y="4219"/>
                    <a:pt x="2331" y="4204"/>
                    <a:pt x="2353" y="4204"/>
                  </a:cubicBezTo>
                  <a:cubicBezTo>
                    <a:pt x="2361" y="4204"/>
                    <a:pt x="2361" y="4219"/>
                    <a:pt x="2368" y="4227"/>
                  </a:cubicBezTo>
                  <a:cubicBezTo>
                    <a:pt x="2376" y="4242"/>
                    <a:pt x="2383" y="4249"/>
                    <a:pt x="2383" y="4257"/>
                  </a:cubicBezTo>
                  <a:cubicBezTo>
                    <a:pt x="2383" y="4272"/>
                    <a:pt x="2376" y="4279"/>
                    <a:pt x="2376" y="4294"/>
                  </a:cubicBezTo>
                  <a:cubicBezTo>
                    <a:pt x="2406" y="4279"/>
                    <a:pt x="2436" y="4287"/>
                    <a:pt x="2451" y="4257"/>
                  </a:cubicBezTo>
                  <a:cubicBezTo>
                    <a:pt x="2473" y="4227"/>
                    <a:pt x="2466" y="4204"/>
                    <a:pt x="2488" y="4174"/>
                  </a:cubicBezTo>
                  <a:cubicBezTo>
                    <a:pt x="2488" y="4159"/>
                    <a:pt x="2503" y="4159"/>
                    <a:pt x="2503" y="4152"/>
                  </a:cubicBezTo>
                  <a:cubicBezTo>
                    <a:pt x="2503" y="4137"/>
                    <a:pt x="2488" y="4122"/>
                    <a:pt x="2481" y="4114"/>
                  </a:cubicBezTo>
                  <a:cubicBezTo>
                    <a:pt x="2473" y="4107"/>
                    <a:pt x="2466" y="4092"/>
                    <a:pt x="2451" y="4092"/>
                  </a:cubicBezTo>
                  <a:cubicBezTo>
                    <a:pt x="2436" y="4084"/>
                    <a:pt x="2428" y="4092"/>
                    <a:pt x="2413" y="4084"/>
                  </a:cubicBezTo>
                  <a:cubicBezTo>
                    <a:pt x="2413" y="4084"/>
                    <a:pt x="2406" y="4077"/>
                    <a:pt x="2406" y="4069"/>
                  </a:cubicBezTo>
                  <a:cubicBezTo>
                    <a:pt x="2383" y="4062"/>
                    <a:pt x="2376" y="4054"/>
                    <a:pt x="2368" y="4032"/>
                  </a:cubicBezTo>
                  <a:cubicBezTo>
                    <a:pt x="2361" y="4032"/>
                    <a:pt x="2361" y="4032"/>
                    <a:pt x="2353" y="4032"/>
                  </a:cubicBezTo>
                  <a:cubicBezTo>
                    <a:pt x="2338" y="4039"/>
                    <a:pt x="2338" y="4047"/>
                    <a:pt x="2323" y="4054"/>
                  </a:cubicBezTo>
                  <a:cubicBezTo>
                    <a:pt x="2293" y="4069"/>
                    <a:pt x="2263" y="4077"/>
                    <a:pt x="2263" y="4114"/>
                  </a:cubicBezTo>
                  <a:cubicBezTo>
                    <a:pt x="2263" y="4129"/>
                    <a:pt x="2278" y="4137"/>
                    <a:pt x="2278" y="4152"/>
                  </a:cubicBezTo>
                  <a:cubicBezTo>
                    <a:pt x="2278" y="4167"/>
                    <a:pt x="2263" y="4174"/>
                    <a:pt x="2256" y="4197"/>
                  </a:cubicBezTo>
                  <a:cubicBezTo>
                    <a:pt x="2256" y="4204"/>
                    <a:pt x="2256" y="4212"/>
                    <a:pt x="2256" y="4219"/>
                  </a:cubicBezTo>
                  <a:cubicBezTo>
                    <a:pt x="2248" y="4242"/>
                    <a:pt x="2233" y="4257"/>
                    <a:pt x="2218" y="4279"/>
                  </a:cubicBezTo>
                  <a:cubicBezTo>
                    <a:pt x="2211" y="4302"/>
                    <a:pt x="2203" y="4309"/>
                    <a:pt x="2196" y="4332"/>
                  </a:cubicBezTo>
                  <a:cubicBezTo>
                    <a:pt x="2196" y="4339"/>
                    <a:pt x="2196" y="4354"/>
                    <a:pt x="2196" y="4369"/>
                  </a:cubicBezTo>
                  <a:cubicBezTo>
                    <a:pt x="2188" y="4392"/>
                    <a:pt x="2173" y="4414"/>
                    <a:pt x="2173" y="4444"/>
                  </a:cubicBezTo>
                  <a:cubicBezTo>
                    <a:pt x="2173" y="4459"/>
                    <a:pt x="2181" y="4474"/>
                    <a:pt x="2188" y="4489"/>
                  </a:cubicBezTo>
                  <a:cubicBezTo>
                    <a:pt x="2196" y="4526"/>
                    <a:pt x="2196" y="4549"/>
                    <a:pt x="2203" y="4594"/>
                  </a:cubicBezTo>
                  <a:cubicBezTo>
                    <a:pt x="2203" y="4616"/>
                    <a:pt x="2226" y="4631"/>
                    <a:pt x="2248" y="4646"/>
                  </a:cubicBezTo>
                  <a:cubicBezTo>
                    <a:pt x="2256" y="4654"/>
                    <a:pt x="2256" y="4669"/>
                    <a:pt x="2263" y="4669"/>
                  </a:cubicBezTo>
                  <a:cubicBezTo>
                    <a:pt x="2271" y="4676"/>
                    <a:pt x="2286" y="4676"/>
                    <a:pt x="2293" y="4684"/>
                  </a:cubicBezTo>
                  <a:cubicBezTo>
                    <a:pt x="2301" y="4691"/>
                    <a:pt x="2293" y="4699"/>
                    <a:pt x="2301" y="4706"/>
                  </a:cubicBezTo>
                  <a:cubicBezTo>
                    <a:pt x="2301" y="4714"/>
                    <a:pt x="2308" y="4721"/>
                    <a:pt x="2308" y="4729"/>
                  </a:cubicBezTo>
                  <a:cubicBezTo>
                    <a:pt x="2308" y="4751"/>
                    <a:pt x="2308" y="4766"/>
                    <a:pt x="2293" y="4774"/>
                  </a:cubicBezTo>
                  <a:cubicBezTo>
                    <a:pt x="2278" y="4781"/>
                    <a:pt x="2263" y="4789"/>
                    <a:pt x="2256" y="4796"/>
                  </a:cubicBezTo>
                  <a:cubicBezTo>
                    <a:pt x="2248" y="4804"/>
                    <a:pt x="2248" y="4811"/>
                    <a:pt x="2241" y="4811"/>
                  </a:cubicBezTo>
                  <a:cubicBezTo>
                    <a:pt x="2218" y="4811"/>
                    <a:pt x="2211" y="4796"/>
                    <a:pt x="2196" y="4796"/>
                  </a:cubicBezTo>
                  <a:cubicBezTo>
                    <a:pt x="2181" y="4796"/>
                    <a:pt x="2181" y="4804"/>
                    <a:pt x="2173" y="4811"/>
                  </a:cubicBezTo>
                  <a:lnTo>
                    <a:pt x="2166" y="4811"/>
                  </a:lnTo>
                  <a:cubicBezTo>
                    <a:pt x="2158" y="4804"/>
                    <a:pt x="2151" y="4796"/>
                    <a:pt x="2151" y="4789"/>
                  </a:cubicBezTo>
                  <a:cubicBezTo>
                    <a:pt x="2151" y="4774"/>
                    <a:pt x="2151" y="4759"/>
                    <a:pt x="2151" y="4751"/>
                  </a:cubicBezTo>
                  <a:cubicBezTo>
                    <a:pt x="2143" y="4729"/>
                    <a:pt x="2128" y="4706"/>
                    <a:pt x="2106" y="4706"/>
                  </a:cubicBezTo>
                  <a:cubicBezTo>
                    <a:pt x="2061" y="4691"/>
                    <a:pt x="2038" y="4699"/>
                    <a:pt x="1994" y="4691"/>
                  </a:cubicBezTo>
                  <a:cubicBezTo>
                    <a:pt x="1941" y="4691"/>
                    <a:pt x="1918" y="4691"/>
                    <a:pt x="1874" y="4691"/>
                  </a:cubicBezTo>
                  <a:cubicBezTo>
                    <a:pt x="1859" y="4691"/>
                    <a:pt x="1851" y="4691"/>
                    <a:pt x="1844" y="4691"/>
                  </a:cubicBezTo>
                  <a:cubicBezTo>
                    <a:pt x="1829" y="4684"/>
                    <a:pt x="1829" y="4669"/>
                    <a:pt x="1821" y="4654"/>
                  </a:cubicBezTo>
                  <a:cubicBezTo>
                    <a:pt x="1821" y="4654"/>
                    <a:pt x="1814" y="4654"/>
                    <a:pt x="1814" y="4646"/>
                  </a:cubicBezTo>
                  <a:cubicBezTo>
                    <a:pt x="1806" y="4631"/>
                    <a:pt x="1806" y="4624"/>
                    <a:pt x="1806" y="4609"/>
                  </a:cubicBezTo>
                  <a:cubicBezTo>
                    <a:pt x="1799" y="4609"/>
                    <a:pt x="1791" y="4601"/>
                    <a:pt x="1784" y="4601"/>
                  </a:cubicBezTo>
                  <a:cubicBezTo>
                    <a:pt x="1784" y="4601"/>
                    <a:pt x="1776" y="4594"/>
                    <a:pt x="1784" y="4594"/>
                  </a:cubicBezTo>
                  <a:cubicBezTo>
                    <a:pt x="1784" y="4586"/>
                    <a:pt x="1791" y="4586"/>
                    <a:pt x="1791" y="4579"/>
                  </a:cubicBezTo>
                  <a:cubicBezTo>
                    <a:pt x="1791" y="4556"/>
                    <a:pt x="1776" y="4549"/>
                    <a:pt x="1761" y="4542"/>
                  </a:cubicBezTo>
                  <a:cubicBezTo>
                    <a:pt x="1739" y="4526"/>
                    <a:pt x="1716" y="4519"/>
                    <a:pt x="1701" y="4496"/>
                  </a:cubicBezTo>
                  <a:cubicBezTo>
                    <a:pt x="1731" y="4482"/>
                    <a:pt x="1746" y="4474"/>
                    <a:pt x="1761" y="4452"/>
                  </a:cubicBezTo>
                  <a:cubicBezTo>
                    <a:pt x="1776" y="4466"/>
                    <a:pt x="1791" y="4474"/>
                    <a:pt x="1806" y="4482"/>
                  </a:cubicBezTo>
                  <a:cubicBezTo>
                    <a:pt x="1821" y="4489"/>
                    <a:pt x="1829" y="4504"/>
                    <a:pt x="1844" y="4504"/>
                  </a:cubicBezTo>
                  <a:cubicBezTo>
                    <a:pt x="1859" y="4504"/>
                    <a:pt x="1866" y="4482"/>
                    <a:pt x="1874" y="4466"/>
                  </a:cubicBezTo>
                  <a:cubicBezTo>
                    <a:pt x="1889" y="4444"/>
                    <a:pt x="1896" y="4429"/>
                    <a:pt x="1904" y="4407"/>
                  </a:cubicBezTo>
                  <a:cubicBezTo>
                    <a:pt x="1918" y="4377"/>
                    <a:pt x="1918" y="4362"/>
                    <a:pt x="1926" y="4332"/>
                  </a:cubicBezTo>
                  <a:cubicBezTo>
                    <a:pt x="1926" y="4317"/>
                    <a:pt x="1934" y="4309"/>
                    <a:pt x="1934" y="4294"/>
                  </a:cubicBezTo>
                  <a:cubicBezTo>
                    <a:pt x="1934" y="4219"/>
                    <a:pt x="1934" y="4219"/>
                    <a:pt x="1934" y="4219"/>
                  </a:cubicBezTo>
                  <a:cubicBezTo>
                    <a:pt x="1934" y="4189"/>
                    <a:pt x="1911" y="4174"/>
                    <a:pt x="1896" y="4144"/>
                  </a:cubicBezTo>
                  <a:cubicBezTo>
                    <a:pt x="1874" y="4122"/>
                    <a:pt x="1866" y="4099"/>
                    <a:pt x="1844" y="4069"/>
                  </a:cubicBezTo>
                  <a:cubicBezTo>
                    <a:pt x="1829" y="4062"/>
                    <a:pt x="1821" y="4054"/>
                    <a:pt x="1806" y="4047"/>
                  </a:cubicBezTo>
                  <a:cubicBezTo>
                    <a:pt x="1799" y="4047"/>
                    <a:pt x="1784" y="4047"/>
                    <a:pt x="1784" y="4039"/>
                  </a:cubicBezTo>
                  <a:cubicBezTo>
                    <a:pt x="1776" y="4032"/>
                    <a:pt x="1784" y="4017"/>
                    <a:pt x="1784" y="4009"/>
                  </a:cubicBezTo>
                  <a:cubicBezTo>
                    <a:pt x="1776" y="3995"/>
                    <a:pt x="1761" y="3987"/>
                    <a:pt x="1761" y="3965"/>
                  </a:cubicBezTo>
                  <a:cubicBezTo>
                    <a:pt x="1761" y="3957"/>
                    <a:pt x="1769" y="3949"/>
                    <a:pt x="1769" y="3935"/>
                  </a:cubicBezTo>
                  <a:cubicBezTo>
                    <a:pt x="1776" y="3912"/>
                    <a:pt x="1784" y="3897"/>
                    <a:pt x="1791" y="3875"/>
                  </a:cubicBezTo>
                  <a:cubicBezTo>
                    <a:pt x="1806" y="3845"/>
                    <a:pt x="1814" y="3830"/>
                    <a:pt x="1814" y="3800"/>
                  </a:cubicBezTo>
                  <a:cubicBezTo>
                    <a:pt x="1814" y="3770"/>
                    <a:pt x="1814" y="3755"/>
                    <a:pt x="1806" y="3725"/>
                  </a:cubicBezTo>
                  <a:cubicBezTo>
                    <a:pt x="1806" y="3710"/>
                    <a:pt x="1799" y="3710"/>
                    <a:pt x="1791" y="3702"/>
                  </a:cubicBezTo>
                  <a:cubicBezTo>
                    <a:pt x="1791" y="3695"/>
                    <a:pt x="1784" y="3695"/>
                    <a:pt x="1784" y="3687"/>
                  </a:cubicBezTo>
                  <a:cubicBezTo>
                    <a:pt x="1784" y="3657"/>
                    <a:pt x="1806" y="3650"/>
                    <a:pt x="1806" y="3620"/>
                  </a:cubicBezTo>
                  <a:cubicBezTo>
                    <a:pt x="1806" y="3605"/>
                    <a:pt x="1806" y="3597"/>
                    <a:pt x="1791" y="3582"/>
                  </a:cubicBezTo>
                  <a:cubicBezTo>
                    <a:pt x="1791" y="3582"/>
                    <a:pt x="1784" y="3590"/>
                    <a:pt x="1784" y="3582"/>
                  </a:cubicBezTo>
                  <a:cubicBezTo>
                    <a:pt x="1769" y="3582"/>
                    <a:pt x="1769" y="3575"/>
                    <a:pt x="1761" y="3567"/>
                  </a:cubicBezTo>
                  <a:cubicBezTo>
                    <a:pt x="1769" y="3552"/>
                    <a:pt x="1769" y="3552"/>
                    <a:pt x="1769" y="3552"/>
                  </a:cubicBezTo>
                  <a:cubicBezTo>
                    <a:pt x="1799" y="3545"/>
                    <a:pt x="1821" y="3537"/>
                    <a:pt x="1836" y="3507"/>
                  </a:cubicBezTo>
                  <a:cubicBezTo>
                    <a:pt x="1844" y="3507"/>
                    <a:pt x="1859" y="3515"/>
                    <a:pt x="1866" y="3515"/>
                  </a:cubicBezTo>
                  <a:cubicBezTo>
                    <a:pt x="1874" y="3522"/>
                    <a:pt x="1866" y="3530"/>
                    <a:pt x="1874" y="3530"/>
                  </a:cubicBezTo>
                  <a:cubicBezTo>
                    <a:pt x="1881" y="3537"/>
                    <a:pt x="1889" y="3545"/>
                    <a:pt x="1896" y="3552"/>
                  </a:cubicBezTo>
                  <a:cubicBezTo>
                    <a:pt x="1934" y="3507"/>
                    <a:pt x="1964" y="3492"/>
                    <a:pt x="1994" y="3432"/>
                  </a:cubicBezTo>
                  <a:cubicBezTo>
                    <a:pt x="1994" y="3417"/>
                    <a:pt x="2001" y="3410"/>
                    <a:pt x="2016" y="3395"/>
                  </a:cubicBezTo>
                  <a:cubicBezTo>
                    <a:pt x="2024" y="3395"/>
                    <a:pt x="2031" y="3395"/>
                    <a:pt x="2038" y="3387"/>
                  </a:cubicBezTo>
                  <a:cubicBezTo>
                    <a:pt x="2046" y="3380"/>
                    <a:pt x="2038" y="3373"/>
                    <a:pt x="2046" y="3365"/>
                  </a:cubicBezTo>
                  <a:cubicBezTo>
                    <a:pt x="2046" y="3350"/>
                    <a:pt x="2054" y="3335"/>
                    <a:pt x="2068" y="3327"/>
                  </a:cubicBezTo>
                  <a:cubicBezTo>
                    <a:pt x="2068" y="3320"/>
                    <a:pt x="2076" y="3327"/>
                    <a:pt x="2076" y="3327"/>
                  </a:cubicBezTo>
                  <a:cubicBezTo>
                    <a:pt x="2098" y="3305"/>
                    <a:pt x="2083" y="3283"/>
                    <a:pt x="2091" y="3253"/>
                  </a:cubicBezTo>
                  <a:cubicBezTo>
                    <a:pt x="2098" y="3230"/>
                    <a:pt x="2113" y="3230"/>
                    <a:pt x="2121" y="3215"/>
                  </a:cubicBezTo>
                  <a:cubicBezTo>
                    <a:pt x="2151" y="3185"/>
                    <a:pt x="2158" y="3163"/>
                    <a:pt x="2173" y="3125"/>
                  </a:cubicBezTo>
                  <a:cubicBezTo>
                    <a:pt x="2181" y="3118"/>
                    <a:pt x="2181" y="3110"/>
                    <a:pt x="2181" y="3103"/>
                  </a:cubicBezTo>
                  <a:cubicBezTo>
                    <a:pt x="2188" y="3088"/>
                    <a:pt x="2203" y="3088"/>
                    <a:pt x="2203" y="3073"/>
                  </a:cubicBezTo>
                  <a:cubicBezTo>
                    <a:pt x="2203" y="3065"/>
                    <a:pt x="2188" y="3058"/>
                    <a:pt x="2181" y="3050"/>
                  </a:cubicBezTo>
                  <a:cubicBezTo>
                    <a:pt x="2181" y="3035"/>
                    <a:pt x="2181" y="3028"/>
                    <a:pt x="2181" y="3013"/>
                  </a:cubicBezTo>
                  <a:cubicBezTo>
                    <a:pt x="2181" y="2990"/>
                    <a:pt x="2203" y="2975"/>
                    <a:pt x="2218" y="2953"/>
                  </a:cubicBezTo>
                  <a:lnTo>
                    <a:pt x="2218" y="2945"/>
                  </a:lnTo>
                  <a:cubicBezTo>
                    <a:pt x="2241" y="2915"/>
                    <a:pt x="2256" y="2900"/>
                    <a:pt x="2271" y="2870"/>
                  </a:cubicBezTo>
                  <a:cubicBezTo>
                    <a:pt x="2271" y="2863"/>
                    <a:pt x="2278" y="2855"/>
                    <a:pt x="2278" y="2848"/>
                  </a:cubicBezTo>
                  <a:cubicBezTo>
                    <a:pt x="2278" y="2840"/>
                    <a:pt x="2271" y="2840"/>
                    <a:pt x="2271" y="2833"/>
                  </a:cubicBezTo>
                  <a:cubicBezTo>
                    <a:pt x="2248" y="2840"/>
                    <a:pt x="2241" y="2848"/>
                    <a:pt x="2218" y="2855"/>
                  </a:cubicBezTo>
                  <a:cubicBezTo>
                    <a:pt x="2196" y="2863"/>
                    <a:pt x="2173" y="2855"/>
                    <a:pt x="2143" y="2870"/>
                  </a:cubicBezTo>
                  <a:cubicBezTo>
                    <a:pt x="2128" y="2885"/>
                    <a:pt x="2128" y="2893"/>
                    <a:pt x="2113" y="2908"/>
                  </a:cubicBezTo>
                  <a:cubicBezTo>
                    <a:pt x="2098" y="2930"/>
                    <a:pt x="2091" y="2945"/>
                    <a:pt x="2076" y="2975"/>
                  </a:cubicBezTo>
                  <a:cubicBezTo>
                    <a:pt x="2054" y="2968"/>
                    <a:pt x="2031" y="2960"/>
                    <a:pt x="2031" y="2938"/>
                  </a:cubicBezTo>
                  <a:cubicBezTo>
                    <a:pt x="2031" y="2923"/>
                    <a:pt x="2031" y="2915"/>
                    <a:pt x="2031" y="2900"/>
                  </a:cubicBezTo>
                  <a:cubicBezTo>
                    <a:pt x="2031" y="2885"/>
                    <a:pt x="2031" y="2885"/>
                    <a:pt x="2031" y="2885"/>
                  </a:cubicBezTo>
                  <a:cubicBezTo>
                    <a:pt x="2031" y="2900"/>
                    <a:pt x="2031" y="2900"/>
                    <a:pt x="2031" y="2900"/>
                  </a:cubicBezTo>
                  <a:cubicBezTo>
                    <a:pt x="2038" y="2885"/>
                    <a:pt x="2046" y="2870"/>
                    <a:pt x="2054" y="2863"/>
                  </a:cubicBezTo>
                  <a:cubicBezTo>
                    <a:pt x="2076" y="2848"/>
                    <a:pt x="2091" y="2840"/>
                    <a:pt x="2106" y="2826"/>
                  </a:cubicBezTo>
                  <a:cubicBezTo>
                    <a:pt x="2113" y="2810"/>
                    <a:pt x="2121" y="2803"/>
                    <a:pt x="2136" y="2796"/>
                  </a:cubicBezTo>
                  <a:cubicBezTo>
                    <a:pt x="2158" y="2780"/>
                    <a:pt x="2173" y="2766"/>
                    <a:pt x="2203" y="2750"/>
                  </a:cubicBezTo>
                  <a:cubicBezTo>
                    <a:pt x="2226" y="2736"/>
                    <a:pt x="2256" y="2728"/>
                    <a:pt x="2256" y="2706"/>
                  </a:cubicBezTo>
                  <a:cubicBezTo>
                    <a:pt x="2256" y="2683"/>
                    <a:pt x="2241" y="2676"/>
                    <a:pt x="2241" y="2661"/>
                  </a:cubicBezTo>
                  <a:cubicBezTo>
                    <a:pt x="2241" y="2646"/>
                    <a:pt x="2248" y="2638"/>
                    <a:pt x="2248" y="2631"/>
                  </a:cubicBezTo>
                  <a:cubicBezTo>
                    <a:pt x="2248" y="2608"/>
                    <a:pt x="2233" y="2601"/>
                    <a:pt x="2226" y="2586"/>
                  </a:cubicBezTo>
                  <a:cubicBezTo>
                    <a:pt x="2211" y="2556"/>
                    <a:pt x="2196" y="2541"/>
                    <a:pt x="2166" y="2533"/>
                  </a:cubicBezTo>
                  <a:cubicBezTo>
                    <a:pt x="2166" y="2518"/>
                    <a:pt x="2173" y="2518"/>
                    <a:pt x="2173" y="2503"/>
                  </a:cubicBezTo>
                  <a:cubicBezTo>
                    <a:pt x="2173" y="2496"/>
                    <a:pt x="2158" y="2496"/>
                    <a:pt x="2151" y="2488"/>
                  </a:cubicBezTo>
                  <a:cubicBezTo>
                    <a:pt x="2143" y="2488"/>
                    <a:pt x="2136" y="2481"/>
                    <a:pt x="2121" y="2481"/>
                  </a:cubicBezTo>
                  <a:cubicBezTo>
                    <a:pt x="2106" y="2473"/>
                    <a:pt x="2091" y="2458"/>
                    <a:pt x="2083" y="2443"/>
                  </a:cubicBezTo>
                  <a:cubicBezTo>
                    <a:pt x="2076" y="2421"/>
                    <a:pt x="2068" y="2413"/>
                    <a:pt x="2054" y="2391"/>
                  </a:cubicBezTo>
                  <a:cubicBezTo>
                    <a:pt x="2046" y="2383"/>
                    <a:pt x="2046" y="2376"/>
                    <a:pt x="2038" y="2368"/>
                  </a:cubicBezTo>
                  <a:cubicBezTo>
                    <a:pt x="2031" y="2361"/>
                    <a:pt x="2016" y="2353"/>
                    <a:pt x="2016" y="2346"/>
                  </a:cubicBezTo>
                  <a:cubicBezTo>
                    <a:pt x="2016" y="2316"/>
                    <a:pt x="2046" y="2308"/>
                    <a:pt x="2046" y="2286"/>
                  </a:cubicBezTo>
                  <a:cubicBezTo>
                    <a:pt x="2046" y="2256"/>
                    <a:pt x="2031" y="2241"/>
                    <a:pt x="2024" y="2218"/>
                  </a:cubicBezTo>
                  <a:cubicBezTo>
                    <a:pt x="2016" y="2218"/>
                    <a:pt x="2024" y="2211"/>
                    <a:pt x="2024" y="2211"/>
                  </a:cubicBezTo>
                  <a:cubicBezTo>
                    <a:pt x="2016" y="2181"/>
                    <a:pt x="1994" y="2173"/>
                    <a:pt x="1964" y="2166"/>
                  </a:cubicBezTo>
                  <a:cubicBezTo>
                    <a:pt x="1934" y="2158"/>
                    <a:pt x="1904" y="2166"/>
                    <a:pt x="1881" y="2136"/>
                  </a:cubicBezTo>
                  <a:cubicBezTo>
                    <a:pt x="1866" y="2121"/>
                    <a:pt x="1866" y="2098"/>
                    <a:pt x="1859" y="2076"/>
                  </a:cubicBezTo>
                  <a:cubicBezTo>
                    <a:pt x="1836" y="2091"/>
                    <a:pt x="1829" y="2106"/>
                    <a:pt x="1806" y="2128"/>
                  </a:cubicBezTo>
                  <a:cubicBezTo>
                    <a:pt x="1791" y="2144"/>
                    <a:pt x="1784" y="2151"/>
                    <a:pt x="1769" y="2166"/>
                  </a:cubicBezTo>
                  <a:cubicBezTo>
                    <a:pt x="1754" y="2173"/>
                    <a:pt x="1739" y="2173"/>
                    <a:pt x="1739" y="2188"/>
                  </a:cubicBezTo>
                  <a:cubicBezTo>
                    <a:pt x="1739" y="2203"/>
                    <a:pt x="1746" y="2211"/>
                    <a:pt x="1746" y="2218"/>
                  </a:cubicBezTo>
                  <a:cubicBezTo>
                    <a:pt x="1761" y="2248"/>
                    <a:pt x="1754" y="2263"/>
                    <a:pt x="1769" y="2293"/>
                  </a:cubicBezTo>
                  <a:cubicBezTo>
                    <a:pt x="1776" y="2316"/>
                    <a:pt x="1784" y="2331"/>
                    <a:pt x="1799" y="2353"/>
                  </a:cubicBezTo>
                  <a:cubicBezTo>
                    <a:pt x="1799" y="2368"/>
                    <a:pt x="1814" y="2368"/>
                    <a:pt x="1814" y="2383"/>
                  </a:cubicBezTo>
                  <a:cubicBezTo>
                    <a:pt x="1814" y="2413"/>
                    <a:pt x="1799" y="2428"/>
                    <a:pt x="1784" y="2443"/>
                  </a:cubicBezTo>
                  <a:cubicBezTo>
                    <a:pt x="1784" y="2451"/>
                    <a:pt x="1784" y="2458"/>
                    <a:pt x="1776" y="2458"/>
                  </a:cubicBezTo>
                  <a:cubicBezTo>
                    <a:pt x="1746" y="2473"/>
                    <a:pt x="1724" y="2481"/>
                    <a:pt x="1701" y="2496"/>
                  </a:cubicBezTo>
                  <a:cubicBezTo>
                    <a:pt x="1694" y="2503"/>
                    <a:pt x="1701" y="2511"/>
                    <a:pt x="1701" y="2511"/>
                  </a:cubicBezTo>
                  <a:cubicBezTo>
                    <a:pt x="1709" y="2518"/>
                    <a:pt x="1724" y="2518"/>
                    <a:pt x="1739" y="2518"/>
                  </a:cubicBezTo>
                  <a:cubicBezTo>
                    <a:pt x="1761" y="2526"/>
                    <a:pt x="1776" y="2541"/>
                    <a:pt x="1799" y="2541"/>
                  </a:cubicBezTo>
                  <a:cubicBezTo>
                    <a:pt x="1851" y="2541"/>
                    <a:pt x="1866" y="2503"/>
                    <a:pt x="1918" y="2503"/>
                  </a:cubicBezTo>
                  <a:cubicBezTo>
                    <a:pt x="1934" y="2503"/>
                    <a:pt x="1941" y="2518"/>
                    <a:pt x="1948" y="2526"/>
                  </a:cubicBezTo>
                  <a:cubicBezTo>
                    <a:pt x="1956" y="2541"/>
                    <a:pt x="1964" y="2548"/>
                    <a:pt x="1971" y="2563"/>
                  </a:cubicBezTo>
                  <a:cubicBezTo>
                    <a:pt x="1994" y="2593"/>
                    <a:pt x="2001" y="2616"/>
                    <a:pt x="2001" y="2646"/>
                  </a:cubicBezTo>
                  <a:cubicBezTo>
                    <a:pt x="2001" y="2683"/>
                    <a:pt x="1986" y="2698"/>
                    <a:pt x="1986" y="2728"/>
                  </a:cubicBezTo>
                  <a:cubicBezTo>
                    <a:pt x="1986" y="2743"/>
                    <a:pt x="1994" y="2750"/>
                    <a:pt x="1994" y="2766"/>
                  </a:cubicBezTo>
                  <a:cubicBezTo>
                    <a:pt x="1994" y="2788"/>
                    <a:pt x="1978" y="2796"/>
                    <a:pt x="1964" y="2796"/>
                  </a:cubicBezTo>
                  <a:cubicBezTo>
                    <a:pt x="1941" y="2803"/>
                    <a:pt x="1918" y="2796"/>
                    <a:pt x="1896" y="2803"/>
                  </a:cubicBezTo>
                  <a:cubicBezTo>
                    <a:pt x="1866" y="2810"/>
                    <a:pt x="1851" y="2826"/>
                    <a:pt x="1836" y="2848"/>
                  </a:cubicBezTo>
                  <a:cubicBezTo>
                    <a:pt x="1829" y="2863"/>
                    <a:pt x="1821" y="2878"/>
                    <a:pt x="1806" y="2878"/>
                  </a:cubicBezTo>
                  <a:cubicBezTo>
                    <a:pt x="1791" y="2878"/>
                    <a:pt x="1791" y="2863"/>
                    <a:pt x="1784" y="2855"/>
                  </a:cubicBezTo>
                  <a:cubicBezTo>
                    <a:pt x="1769" y="2848"/>
                    <a:pt x="1754" y="2848"/>
                    <a:pt x="1746" y="2840"/>
                  </a:cubicBezTo>
                  <a:cubicBezTo>
                    <a:pt x="1731" y="2833"/>
                    <a:pt x="1731" y="2810"/>
                    <a:pt x="1716" y="2803"/>
                  </a:cubicBezTo>
                  <a:cubicBezTo>
                    <a:pt x="1716" y="2796"/>
                    <a:pt x="1709" y="2796"/>
                    <a:pt x="1701" y="2796"/>
                  </a:cubicBezTo>
                  <a:cubicBezTo>
                    <a:pt x="1716" y="2788"/>
                    <a:pt x="1724" y="2780"/>
                    <a:pt x="1739" y="2773"/>
                  </a:cubicBezTo>
                  <a:cubicBezTo>
                    <a:pt x="1746" y="2766"/>
                    <a:pt x="1746" y="2758"/>
                    <a:pt x="1761" y="2743"/>
                  </a:cubicBezTo>
                  <a:cubicBezTo>
                    <a:pt x="1776" y="2736"/>
                    <a:pt x="1784" y="2720"/>
                    <a:pt x="1784" y="2698"/>
                  </a:cubicBezTo>
                  <a:cubicBezTo>
                    <a:pt x="1784" y="2690"/>
                    <a:pt x="1784" y="2683"/>
                    <a:pt x="1784" y="2676"/>
                  </a:cubicBezTo>
                  <a:cubicBezTo>
                    <a:pt x="1776" y="2668"/>
                    <a:pt x="1784" y="2661"/>
                    <a:pt x="1784" y="2653"/>
                  </a:cubicBezTo>
                  <a:cubicBezTo>
                    <a:pt x="1776" y="2646"/>
                    <a:pt x="1761" y="2638"/>
                    <a:pt x="1754" y="2638"/>
                  </a:cubicBezTo>
                  <a:cubicBezTo>
                    <a:pt x="1746" y="2631"/>
                    <a:pt x="1739" y="2631"/>
                    <a:pt x="1731" y="2631"/>
                  </a:cubicBezTo>
                  <a:cubicBezTo>
                    <a:pt x="1694" y="2631"/>
                    <a:pt x="1679" y="2638"/>
                    <a:pt x="1641" y="2653"/>
                  </a:cubicBezTo>
                  <a:cubicBezTo>
                    <a:pt x="1589" y="2661"/>
                    <a:pt x="1559" y="2676"/>
                    <a:pt x="1514" y="2713"/>
                  </a:cubicBezTo>
                  <a:cubicBezTo>
                    <a:pt x="1477" y="2750"/>
                    <a:pt x="1447" y="2766"/>
                    <a:pt x="1409" y="2818"/>
                  </a:cubicBezTo>
                  <a:cubicBezTo>
                    <a:pt x="1394" y="2833"/>
                    <a:pt x="1387" y="2855"/>
                    <a:pt x="1364" y="2870"/>
                  </a:cubicBezTo>
                  <a:cubicBezTo>
                    <a:pt x="1349" y="2878"/>
                    <a:pt x="1342" y="2893"/>
                    <a:pt x="1334" y="2908"/>
                  </a:cubicBezTo>
                  <a:cubicBezTo>
                    <a:pt x="1327" y="2915"/>
                    <a:pt x="1319" y="2930"/>
                    <a:pt x="1304" y="2930"/>
                  </a:cubicBezTo>
                  <a:lnTo>
                    <a:pt x="1297" y="2923"/>
                  </a:lnTo>
                  <a:cubicBezTo>
                    <a:pt x="1312" y="2893"/>
                    <a:pt x="1319" y="2870"/>
                    <a:pt x="1327" y="2840"/>
                  </a:cubicBezTo>
                  <a:cubicBezTo>
                    <a:pt x="1334" y="2818"/>
                    <a:pt x="1334" y="2803"/>
                    <a:pt x="1342" y="2780"/>
                  </a:cubicBezTo>
                  <a:cubicBezTo>
                    <a:pt x="1364" y="2766"/>
                    <a:pt x="1394" y="2766"/>
                    <a:pt x="1394" y="2743"/>
                  </a:cubicBezTo>
                  <a:cubicBezTo>
                    <a:pt x="1394" y="2720"/>
                    <a:pt x="1379" y="2713"/>
                    <a:pt x="1364" y="2698"/>
                  </a:cubicBezTo>
                  <a:cubicBezTo>
                    <a:pt x="1349" y="2690"/>
                    <a:pt x="1342" y="2676"/>
                    <a:pt x="1334" y="2668"/>
                  </a:cubicBezTo>
                  <a:cubicBezTo>
                    <a:pt x="1297" y="2631"/>
                    <a:pt x="1267" y="2623"/>
                    <a:pt x="1236" y="2586"/>
                  </a:cubicBezTo>
                  <a:cubicBezTo>
                    <a:pt x="1199" y="2548"/>
                    <a:pt x="1192" y="2518"/>
                    <a:pt x="1169" y="2481"/>
                  </a:cubicBezTo>
                  <a:cubicBezTo>
                    <a:pt x="1154" y="2443"/>
                    <a:pt x="1132" y="2428"/>
                    <a:pt x="1132" y="2398"/>
                  </a:cubicBezTo>
                  <a:cubicBezTo>
                    <a:pt x="1132" y="2376"/>
                    <a:pt x="1139" y="2361"/>
                    <a:pt x="1154" y="2338"/>
                  </a:cubicBezTo>
                  <a:cubicBezTo>
                    <a:pt x="1154" y="2323"/>
                    <a:pt x="1154" y="2316"/>
                    <a:pt x="1162" y="2301"/>
                  </a:cubicBezTo>
                  <a:cubicBezTo>
                    <a:pt x="1162" y="2278"/>
                    <a:pt x="1169" y="2263"/>
                    <a:pt x="1169" y="2241"/>
                  </a:cubicBezTo>
                  <a:cubicBezTo>
                    <a:pt x="1169" y="2233"/>
                    <a:pt x="1169" y="2226"/>
                    <a:pt x="1169" y="2218"/>
                  </a:cubicBezTo>
                  <a:cubicBezTo>
                    <a:pt x="1184" y="2218"/>
                    <a:pt x="1192" y="2218"/>
                    <a:pt x="1207" y="2218"/>
                  </a:cubicBezTo>
                  <a:cubicBezTo>
                    <a:pt x="1214" y="2218"/>
                    <a:pt x="1222" y="2211"/>
                    <a:pt x="1229" y="2211"/>
                  </a:cubicBezTo>
                  <a:cubicBezTo>
                    <a:pt x="1236" y="2211"/>
                    <a:pt x="1244" y="2218"/>
                    <a:pt x="1244" y="2226"/>
                  </a:cubicBezTo>
                  <a:cubicBezTo>
                    <a:pt x="1252" y="2233"/>
                    <a:pt x="1252" y="2241"/>
                    <a:pt x="1259" y="2248"/>
                  </a:cubicBezTo>
                  <a:cubicBezTo>
                    <a:pt x="1274" y="2263"/>
                    <a:pt x="1297" y="2256"/>
                    <a:pt x="1304" y="2278"/>
                  </a:cubicBezTo>
                  <a:cubicBezTo>
                    <a:pt x="1304" y="2293"/>
                    <a:pt x="1297" y="2308"/>
                    <a:pt x="1312" y="2316"/>
                  </a:cubicBezTo>
                  <a:cubicBezTo>
                    <a:pt x="1319" y="2323"/>
                    <a:pt x="1327" y="2331"/>
                    <a:pt x="1342" y="2331"/>
                  </a:cubicBezTo>
                  <a:cubicBezTo>
                    <a:pt x="1349" y="2338"/>
                    <a:pt x="1364" y="2338"/>
                    <a:pt x="1364" y="2353"/>
                  </a:cubicBezTo>
                  <a:cubicBezTo>
                    <a:pt x="1364" y="2368"/>
                    <a:pt x="1349" y="2376"/>
                    <a:pt x="1349" y="2391"/>
                  </a:cubicBezTo>
                  <a:cubicBezTo>
                    <a:pt x="1349" y="2398"/>
                    <a:pt x="1357" y="2406"/>
                    <a:pt x="1357" y="2413"/>
                  </a:cubicBezTo>
                  <a:cubicBezTo>
                    <a:pt x="1364" y="2428"/>
                    <a:pt x="1364" y="2443"/>
                    <a:pt x="1364" y="2458"/>
                  </a:cubicBezTo>
                  <a:cubicBezTo>
                    <a:pt x="1364" y="2473"/>
                    <a:pt x="1364" y="2481"/>
                    <a:pt x="1364" y="2496"/>
                  </a:cubicBezTo>
                  <a:cubicBezTo>
                    <a:pt x="1364" y="2503"/>
                    <a:pt x="1371" y="2511"/>
                    <a:pt x="1371" y="2518"/>
                  </a:cubicBezTo>
                  <a:cubicBezTo>
                    <a:pt x="1371" y="2526"/>
                    <a:pt x="1364" y="2533"/>
                    <a:pt x="1371" y="2533"/>
                  </a:cubicBezTo>
                  <a:cubicBezTo>
                    <a:pt x="1379" y="2533"/>
                    <a:pt x="1387" y="2533"/>
                    <a:pt x="1394" y="2526"/>
                  </a:cubicBezTo>
                  <a:cubicBezTo>
                    <a:pt x="1409" y="2518"/>
                    <a:pt x="1417" y="2511"/>
                    <a:pt x="1431" y="2496"/>
                  </a:cubicBezTo>
                  <a:cubicBezTo>
                    <a:pt x="1439" y="2488"/>
                    <a:pt x="1447" y="2488"/>
                    <a:pt x="1454" y="2481"/>
                  </a:cubicBezTo>
                  <a:cubicBezTo>
                    <a:pt x="1454" y="2481"/>
                    <a:pt x="1461" y="2473"/>
                    <a:pt x="1469" y="2473"/>
                  </a:cubicBezTo>
                  <a:cubicBezTo>
                    <a:pt x="1477" y="2473"/>
                    <a:pt x="1477" y="2473"/>
                    <a:pt x="1484" y="2473"/>
                  </a:cubicBezTo>
                  <a:cubicBezTo>
                    <a:pt x="1484" y="2451"/>
                    <a:pt x="1484" y="2451"/>
                    <a:pt x="1484" y="2451"/>
                  </a:cubicBezTo>
                  <a:cubicBezTo>
                    <a:pt x="1484" y="2443"/>
                    <a:pt x="1484" y="2443"/>
                    <a:pt x="1484" y="2436"/>
                  </a:cubicBezTo>
                  <a:cubicBezTo>
                    <a:pt x="1477" y="2421"/>
                    <a:pt x="1477" y="2413"/>
                    <a:pt x="1477" y="2398"/>
                  </a:cubicBezTo>
                  <a:cubicBezTo>
                    <a:pt x="1477" y="2383"/>
                    <a:pt x="1484" y="2368"/>
                    <a:pt x="1484" y="2353"/>
                  </a:cubicBezTo>
                  <a:cubicBezTo>
                    <a:pt x="1484" y="2338"/>
                    <a:pt x="1477" y="2331"/>
                    <a:pt x="1469" y="2316"/>
                  </a:cubicBezTo>
                  <a:cubicBezTo>
                    <a:pt x="1461" y="2308"/>
                    <a:pt x="1469" y="2293"/>
                    <a:pt x="1461" y="2278"/>
                  </a:cubicBezTo>
                  <a:cubicBezTo>
                    <a:pt x="1454" y="2263"/>
                    <a:pt x="1439" y="2271"/>
                    <a:pt x="1424" y="2271"/>
                  </a:cubicBezTo>
                  <a:cubicBezTo>
                    <a:pt x="1409" y="2263"/>
                    <a:pt x="1401" y="2263"/>
                    <a:pt x="1387" y="2263"/>
                  </a:cubicBezTo>
                  <a:cubicBezTo>
                    <a:pt x="1379" y="2263"/>
                    <a:pt x="1371" y="2256"/>
                    <a:pt x="1364" y="2256"/>
                  </a:cubicBezTo>
                  <a:cubicBezTo>
                    <a:pt x="1357" y="2256"/>
                    <a:pt x="1357" y="2256"/>
                    <a:pt x="1349" y="2256"/>
                  </a:cubicBezTo>
                  <a:cubicBezTo>
                    <a:pt x="1334" y="2248"/>
                    <a:pt x="1327" y="2248"/>
                    <a:pt x="1312" y="2248"/>
                  </a:cubicBezTo>
                  <a:cubicBezTo>
                    <a:pt x="1297" y="2248"/>
                    <a:pt x="1289" y="2248"/>
                    <a:pt x="1282" y="2241"/>
                  </a:cubicBezTo>
                  <a:cubicBezTo>
                    <a:pt x="1282" y="2241"/>
                    <a:pt x="1282" y="2233"/>
                    <a:pt x="1282" y="2226"/>
                  </a:cubicBezTo>
                  <a:cubicBezTo>
                    <a:pt x="1282" y="2218"/>
                    <a:pt x="1282" y="2203"/>
                    <a:pt x="1274" y="2196"/>
                  </a:cubicBezTo>
                  <a:cubicBezTo>
                    <a:pt x="1274" y="2196"/>
                    <a:pt x="1267" y="2196"/>
                    <a:pt x="1267" y="2188"/>
                  </a:cubicBezTo>
                  <a:cubicBezTo>
                    <a:pt x="1267" y="2181"/>
                    <a:pt x="1282" y="2173"/>
                    <a:pt x="1282" y="2166"/>
                  </a:cubicBezTo>
                  <a:cubicBezTo>
                    <a:pt x="1282" y="2158"/>
                    <a:pt x="1282" y="2158"/>
                    <a:pt x="1282" y="2151"/>
                  </a:cubicBezTo>
                  <a:cubicBezTo>
                    <a:pt x="1274" y="2151"/>
                    <a:pt x="1267" y="2151"/>
                    <a:pt x="1259" y="2151"/>
                  </a:cubicBezTo>
                  <a:cubicBezTo>
                    <a:pt x="1252" y="2151"/>
                    <a:pt x="1244" y="2158"/>
                    <a:pt x="1236" y="2158"/>
                  </a:cubicBezTo>
                  <a:cubicBezTo>
                    <a:pt x="1222" y="2166"/>
                    <a:pt x="1214" y="2166"/>
                    <a:pt x="1192" y="2173"/>
                  </a:cubicBezTo>
                  <a:cubicBezTo>
                    <a:pt x="1184" y="2181"/>
                    <a:pt x="1184" y="2188"/>
                    <a:pt x="1177" y="2188"/>
                  </a:cubicBezTo>
                  <a:cubicBezTo>
                    <a:pt x="1169" y="2188"/>
                    <a:pt x="1169" y="2181"/>
                    <a:pt x="1162" y="2181"/>
                  </a:cubicBezTo>
                  <a:close/>
                  <a:moveTo>
                    <a:pt x="1027" y="1904"/>
                  </a:moveTo>
                  <a:lnTo>
                    <a:pt x="1027" y="1904"/>
                  </a:lnTo>
                  <a:cubicBezTo>
                    <a:pt x="1034" y="1904"/>
                    <a:pt x="1034" y="1896"/>
                    <a:pt x="1034" y="1889"/>
                  </a:cubicBezTo>
                  <a:cubicBezTo>
                    <a:pt x="1049" y="1874"/>
                    <a:pt x="1057" y="1859"/>
                    <a:pt x="1064" y="1836"/>
                  </a:cubicBezTo>
                  <a:cubicBezTo>
                    <a:pt x="1064" y="1821"/>
                    <a:pt x="1064" y="1821"/>
                    <a:pt x="1064" y="1806"/>
                  </a:cubicBezTo>
                  <a:cubicBezTo>
                    <a:pt x="1064" y="1799"/>
                    <a:pt x="1072" y="1791"/>
                    <a:pt x="1064" y="1784"/>
                  </a:cubicBezTo>
                  <a:cubicBezTo>
                    <a:pt x="1057" y="1776"/>
                    <a:pt x="1057" y="1776"/>
                    <a:pt x="1049" y="1776"/>
                  </a:cubicBezTo>
                  <a:cubicBezTo>
                    <a:pt x="1042" y="1769"/>
                    <a:pt x="1042" y="1761"/>
                    <a:pt x="1034" y="1761"/>
                  </a:cubicBezTo>
                  <a:cubicBezTo>
                    <a:pt x="1027" y="1754"/>
                    <a:pt x="1019" y="1754"/>
                    <a:pt x="1019" y="1746"/>
                  </a:cubicBezTo>
                  <a:cubicBezTo>
                    <a:pt x="1019" y="1761"/>
                    <a:pt x="1019" y="1769"/>
                    <a:pt x="1019" y="1784"/>
                  </a:cubicBezTo>
                  <a:cubicBezTo>
                    <a:pt x="1012" y="1791"/>
                    <a:pt x="1012" y="1799"/>
                    <a:pt x="1012" y="1814"/>
                  </a:cubicBezTo>
                  <a:cubicBezTo>
                    <a:pt x="1004" y="1829"/>
                    <a:pt x="1004" y="1844"/>
                    <a:pt x="989" y="1851"/>
                  </a:cubicBezTo>
                  <a:cubicBezTo>
                    <a:pt x="982" y="1859"/>
                    <a:pt x="982" y="1859"/>
                    <a:pt x="974" y="1859"/>
                  </a:cubicBezTo>
                  <a:cubicBezTo>
                    <a:pt x="967" y="1859"/>
                    <a:pt x="967" y="1851"/>
                    <a:pt x="959" y="1844"/>
                  </a:cubicBezTo>
                  <a:cubicBezTo>
                    <a:pt x="959" y="1836"/>
                    <a:pt x="952" y="1829"/>
                    <a:pt x="944" y="1821"/>
                  </a:cubicBezTo>
                  <a:cubicBezTo>
                    <a:pt x="944" y="1814"/>
                    <a:pt x="937" y="1814"/>
                    <a:pt x="937" y="1806"/>
                  </a:cubicBezTo>
                  <a:cubicBezTo>
                    <a:pt x="929" y="1799"/>
                    <a:pt x="922" y="1791"/>
                    <a:pt x="922" y="1776"/>
                  </a:cubicBezTo>
                  <a:cubicBezTo>
                    <a:pt x="914" y="1791"/>
                    <a:pt x="914" y="1799"/>
                    <a:pt x="907" y="1814"/>
                  </a:cubicBezTo>
                  <a:cubicBezTo>
                    <a:pt x="899" y="1829"/>
                    <a:pt x="892" y="1829"/>
                    <a:pt x="892" y="1844"/>
                  </a:cubicBezTo>
                  <a:cubicBezTo>
                    <a:pt x="907" y="1851"/>
                    <a:pt x="914" y="1859"/>
                    <a:pt x="922" y="1866"/>
                  </a:cubicBezTo>
                  <a:cubicBezTo>
                    <a:pt x="922" y="1874"/>
                    <a:pt x="929" y="1881"/>
                    <a:pt x="929" y="1889"/>
                  </a:cubicBezTo>
                  <a:cubicBezTo>
                    <a:pt x="929" y="1896"/>
                    <a:pt x="922" y="1896"/>
                    <a:pt x="922" y="1904"/>
                  </a:cubicBezTo>
                  <a:cubicBezTo>
                    <a:pt x="914" y="1919"/>
                    <a:pt x="914" y="1926"/>
                    <a:pt x="907" y="1941"/>
                  </a:cubicBezTo>
                  <a:cubicBezTo>
                    <a:pt x="899" y="1956"/>
                    <a:pt x="892" y="1971"/>
                    <a:pt x="884" y="1986"/>
                  </a:cubicBezTo>
                  <a:cubicBezTo>
                    <a:pt x="877" y="1994"/>
                    <a:pt x="877" y="2001"/>
                    <a:pt x="869" y="2008"/>
                  </a:cubicBezTo>
                  <a:cubicBezTo>
                    <a:pt x="869" y="2016"/>
                    <a:pt x="869" y="2016"/>
                    <a:pt x="869" y="2024"/>
                  </a:cubicBezTo>
                  <a:cubicBezTo>
                    <a:pt x="862" y="2024"/>
                    <a:pt x="862" y="2024"/>
                    <a:pt x="854" y="2031"/>
                  </a:cubicBezTo>
                  <a:cubicBezTo>
                    <a:pt x="847" y="2031"/>
                    <a:pt x="839" y="2038"/>
                    <a:pt x="839" y="2046"/>
                  </a:cubicBezTo>
                  <a:cubicBezTo>
                    <a:pt x="832" y="2061"/>
                    <a:pt x="824" y="2061"/>
                    <a:pt x="824" y="2076"/>
                  </a:cubicBezTo>
                  <a:cubicBezTo>
                    <a:pt x="832" y="2076"/>
                    <a:pt x="847" y="2076"/>
                    <a:pt x="854" y="2076"/>
                  </a:cubicBezTo>
                  <a:cubicBezTo>
                    <a:pt x="862" y="2084"/>
                    <a:pt x="862" y="2084"/>
                    <a:pt x="862" y="2091"/>
                  </a:cubicBezTo>
                  <a:cubicBezTo>
                    <a:pt x="869" y="2098"/>
                    <a:pt x="877" y="2098"/>
                    <a:pt x="884" y="2098"/>
                  </a:cubicBezTo>
                  <a:cubicBezTo>
                    <a:pt x="892" y="2098"/>
                    <a:pt x="899" y="2091"/>
                    <a:pt x="907" y="2091"/>
                  </a:cubicBezTo>
                  <a:cubicBezTo>
                    <a:pt x="907" y="2091"/>
                    <a:pt x="914" y="2091"/>
                    <a:pt x="922" y="2091"/>
                  </a:cubicBezTo>
                  <a:cubicBezTo>
                    <a:pt x="929" y="2084"/>
                    <a:pt x="929" y="2068"/>
                    <a:pt x="937" y="2061"/>
                  </a:cubicBezTo>
                  <a:cubicBezTo>
                    <a:pt x="944" y="2038"/>
                    <a:pt x="959" y="2031"/>
                    <a:pt x="967" y="2016"/>
                  </a:cubicBezTo>
                  <a:cubicBezTo>
                    <a:pt x="974" y="2001"/>
                    <a:pt x="982" y="1994"/>
                    <a:pt x="989" y="1979"/>
                  </a:cubicBezTo>
                  <a:cubicBezTo>
                    <a:pt x="997" y="1971"/>
                    <a:pt x="997" y="1964"/>
                    <a:pt x="1004" y="1949"/>
                  </a:cubicBezTo>
                  <a:cubicBezTo>
                    <a:pt x="1012" y="1934"/>
                    <a:pt x="1019" y="1926"/>
                    <a:pt x="1027" y="1904"/>
                  </a:cubicBezTo>
                  <a:close/>
                  <a:moveTo>
                    <a:pt x="577" y="1941"/>
                  </a:moveTo>
                  <a:lnTo>
                    <a:pt x="577" y="1941"/>
                  </a:lnTo>
                  <a:cubicBezTo>
                    <a:pt x="570" y="1941"/>
                    <a:pt x="570" y="1941"/>
                    <a:pt x="562" y="1941"/>
                  </a:cubicBezTo>
                  <a:cubicBezTo>
                    <a:pt x="547" y="1949"/>
                    <a:pt x="547" y="1956"/>
                    <a:pt x="540" y="1956"/>
                  </a:cubicBezTo>
                  <a:cubicBezTo>
                    <a:pt x="525" y="1956"/>
                    <a:pt x="517" y="1964"/>
                    <a:pt x="510" y="1971"/>
                  </a:cubicBezTo>
                  <a:cubicBezTo>
                    <a:pt x="517" y="1979"/>
                    <a:pt x="525" y="1979"/>
                    <a:pt x="540" y="1986"/>
                  </a:cubicBezTo>
                  <a:cubicBezTo>
                    <a:pt x="547" y="1994"/>
                    <a:pt x="547" y="1994"/>
                    <a:pt x="555" y="1994"/>
                  </a:cubicBezTo>
                  <a:cubicBezTo>
                    <a:pt x="570" y="1994"/>
                    <a:pt x="577" y="1994"/>
                    <a:pt x="592" y="1979"/>
                  </a:cubicBezTo>
                  <a:lnTo>
                    <a:pt x="592" y="1979"/>
                  </a:lnTo>
                  <a:cubicBezTo>
                    <a:pt x="592" y="1964"/>
                    <a:pt x="585" y="1956"/>
                    <a:pt x="577" y="1941"/>
                  </a:cubicBezTo>
                  <a:close/>
                  <a:moveTo>
                    <a:pt x="397" y="2443"/>
                  </a:moveTo>
                  <a:lnTo>
                    <a:pt x="397" y="2443"/>
                  </a:lnTo>
                  <a:cubicBezTo>
                    <a:pt x="390" y="2443"/>
                    <a:pt x="390" y="2458"/>
                    <a:pt x="390" y="2466"/>
                  </a:cubicBezTo>
                  <a:cubicBezTo>
                    <a:pt x="390" y="2496"/>
                    <a:pt x="390" y="2496"/>
                    <a:pt x="390" y="2496"/>
                  </a:cubicBezTo>
                  <a:cubicBezTo>
                    <a:pt x="390" y="2503"/>
                    <a:pt x="382" y="2503"/>
                    <a:pt x="382" y="2511"/>
                  </a:cubicBezTo>
                  <a:cubicBezTo>
                    <a:pt x="390" y="2511"/>
                    <a:pt x="390" y="2511"/>
                    <a:pt x="397" y="2511"/>
                  </a:cubicBezTo>
                  <a:cubicBezTo>
                    <a:pt x="397" y="2511"/>
                    <a:pt x="405" y="2511"/>
                    <a:pt x="412" y="2511"/>
                  </a:cubicBezTo>
                  <a:cubicBezTo>
                    <a:pt x="420" y="2511"/>
                    <a:pt x="420" y="2518"/>
                    <a:pt x="427" y="2526"/>
                  </a:cubicBezTo>
                  <a:cubicBezTo>
                    <a:pt x="442" y="2518"/>
                    <a:pt x="442" y="2503"/>
                    <a:pt x="442" y="2488"/>
                  </a:cubicBezTo>
                  <a:cubicBezTo>
                    <a:pt x="442" y="2481"/>
                    <a:pt x="442" y="2481"/>
                    <a:pt x="442" y="2473"/>
                  </a:cubicBezTo>
                  <a:cubicBezTo>
                    <a:pt x="442" y="2466"/>
                    <a:pt x="442" y="2466"/>
                    <a:pt x="435" y="2466"/>
                  </a:cubicBezTo>
                  <a:cubicBezTo>
                    <a:pt x="427" y="2458"/>
                    <a:pt x="420" y="2458"/>
                    <a:pt x="412" y="2458"/>
                  </a:cubicBezTo>
                  <a:cubicBezTo>
                    <a:pt x="405" y="2451"/>
                    <a:pt x="405" y="2443"/>
                    <a:pt x="397" y="2443"/>
                  </a:cubicBezTo>
                  <a:close/>
                  <a:moveTo>
                    <a:pt x="555" y="2211"/>
                  </a:moveTo>
                  <a:lnTo>
                    <a:pt x="555" y="2211"/>
                  </a:lnTo>
                  <a:cubicBezTo>
                    <a:pt x="555" y="2218"/>
                    <a:pt x="562" y="2218"/>
                    <a:pt x="562" y="2218"/>
                  </a:cubicBezTo>
                  <a:cubicBezTo>
                    <a:pt x="562" y="2226"/>
                    <a:pt x="555" y="2233"/>
                    <a:pt x="555" y="2233"/>
                  </a:cubicBezTo>
                  <a:cubicBezTo>
                    <a:pt x="555" y="2256"/>
                    <a:pt x="555" y="2263"/>
                    <a:pt x="547" y="2286"/>
                  </a:cubicBezTo>
                  <a:cubicBezTo>
                    <a:pt x="547" y="2301"/>
                    <a:pt x="540" y="2308"/>
                    <a:pt x="540" y="2316"/>
                  </a:cubicBezTo>
                  <a:cubicBezTo>
                    <a:pt x="540" y="2331"/>
                    <a:pt x="525" y="2338"/>
                    <a:pt x="525" y="2353"/>
                  </a:cubicBezTo>
                  <a:cubicBezTo>
                    <a:pt x="525" y="2361"/>
                    <a:pt x="525" y="2361"/>
                    <a:pt x="525" y="2361"/>
                  </a:cubicBezTo>
                  <a:cubicBezTo>
                    <a:pt x="532" y="2368"/>
                    <a:pt x="540" y="2368"/>
                    <a:pt x="540" y="2368"/>
                  </a:cubicBezTo>
                  <a:cubicBezTo>
                    <a:pt x="562" y="2368"/>
                    <a:pt x="570" y="2361"/>
                    <a:pt x="592" y="2353"/>
                  </a:cubicBezTo>
                  <a:cubicBezTo>
                    <a:pt x="592" y="2353"/>
                    <a:pt x="600" y="2346"/>
                    <a:pt x="607" y="2346"/>
                  </a:cubicBezTo>
                  <a:cubicBezTo>
                    <a:pt x="615" y="2346"/>
                    <a:pt x="615" y="2346"/>
                    <a:pt x="615" y="2346"/>
                  </a:cubicBezTo>
                  <a:cubicBezTo>
                    <a:pt x="615" y="2353"/>
                    <a:pt x="615" y="2361"/>
                    <a:pt x="615" y="2361"/>
                  </a:cubicBezTo>
                  <a:cubicBezTo>
                    <a:pt x="615" y="2376"/>
                    <a:pt x="615" y="2391"/>
                    <a:pt x="600" y="2398"/>
                  </a:cubicBezTo>
                  <a:cubicBezTo>
                    <a:pt x="592" y="2406"/>
                    <a:pt x="592" y="2413"/>
                    <a:pt x="585" y="2413"/>
                  </a:cubicBezTo>
                  <a:cubicBezTo>
                    <a:pt x="570" y="2421"/>
                    <a:pt x="570" y="2421"/>
                    <a:pt x="555" y="2428"/>
                  </a:cubicBezTo>
                  <a:cubicBezTo>
                    <a:pt x="547" y="2436"/>
                    <a:pt x="540" y="2436"/>
                    <a:pt x="540" y="2443"/>
                  </a:cubicBezTo>
                  <a:cubicBezTo>
                    <a:pt x="532" y="2443"/>
                    <a:pt x="532" y="2451"/>
                    <a:pt x="532" y="2458"/>
                  </a:cubicBezTo>
                  <a:cubicBezTo>
                    <a:pt x="525" y="2473"/>
                    <a:pt x="517" y="2481"/>
                    <a:pt x="517" y="2496"/>
                  </a:cubicBezTo>
                  <a:cubicBezTo>
                    <a:pt x="517" y="2511"/>
                    <a:pt x="517" y="2518"/>
                    <a:pt x="517" y="2526"/>
                  </a:cubicBezTo>
                  <a:cubicBezTo>
                    <a:pt x="510" y="2533"/>
                    <a:pt x="502" y="2533"/>
                    <a:pt x="495" y="2533"/>
                  </a:cubicBezTo>
                  <a:cubicBezTo>
                    <a:pt x="487" y="2533"/>
                    <a:pt x="480" y="2533"/>
                    <a:pt x="480" y="2533"/>
                  </a:cubicBezTo>
                  <a:cubicBezTo>
                    <a:pt x="472" y="2526"/>
                    <a:pt x="472" y="2518"/>
                    <a:pt x="472" y="2511"/>
                  </a:cubicBezTo>
                  <a:cubicBezTo>
                    <a:pt x="472" y="2496"/>
                    <a:pt x="487" y="2488"/>
                    <a:pt x="487" y="2466"/>
                  </a:cubicBezTo>
                  <a:cubicBezTo>
                    <a:pt x="487" y="2451"/>
                    <a:pt x="472" y="2436"/>
                    <a:pt x="457" y="2428"/>
                  </a:cubicBezTo>
                  <a:cubicBezTo>
                    <a:pt x="457" y="2421"/>
                    <a:pt x="450" y="2413"/>
                    <a:pt x="450" y="2413"/>
                  </a:cubicBezTo>
                  <a:cubicBezTo>
                    <a:pt x="435" y="2413"/>
                    <a:pt x="427" y="2413"/>
                    <a:pt x="420" y="2406"/>
                  </a:cubicBezTo>
                  <a:cubicBezTo>
                    <a:pt x="427" y="2398"/>
                    <a:pt x="435" y="2391"/>
                    <a:pt x="442" y="2391"/>
                  </a:cubicBezTo>
                  <a:cubicBezTo>
                    <a:pt x="442" y="2383"/>
                    <a:pt x="450" y="2383"/>
                    <a:pt x="457" y="2383"/>
                  </a:cubicBezTo>
                  <a:cubicBezTo>
                    <a:pt x="465" y="2376"/>
                    <a:pt x="480" y="2368"/>
                    <a:pt x="480" y="2353"/>
                  </a:cubicBezTo>
                  <a:cubicBezTo>
                    <a:pt x="487" y="2331"/>
                    <a:pt x="480" y="2308"/>
                    <a:pt x="495" y="2286"/>
                  </a:cubicBezTo>
                  <a:cubicBezTo>
                    <a:pt x="502" y="2293"/>
                    <a:pt x="502" y="2301"/>
                    <a:pt x="510" y="2308"/>
                  </a:cubicBezTo>
                  <a:cubicBezTo>
                    <a:pt x="510" y="2301"/>
                    <a:pt x="510" y="2293"/>
                    <a:pt x="510" y="2278"/>
                  </a:cubicBezTo>
                  <a:cubicBezTo>
                    <a:pt x="517" y="2248"/>
                    <a:pt x="532" y="2241"/>
                    <a:pt x="555" y="2211"/>
                  </a:cubicBezTo>
                  <a:close/>
                  <a:moveTo>
                    <a:pt x="262" y="2556"/>
                  </a:moveTo>
                  <a:lnTo>
                    <a:pt x="262" y="2556"/>
                  </a:lnTo>
                  <a:cubicBezTo>
                    <a:pt x="255" y="2556"/>
                    <a:pt x="255" y="2563"/>
                    <a:pt x="247" y="2563"/>
                  </a:cubicBezTo>
                  <a:lnTo>
                    <a:pt x="247" y="2571"/>
                  </a:lnTo>
                  <a:cubicBezTo>
                    <a:pt x="247" y="2586"/>
                    <a:pt x="262" y="2593"/>
                    <a:pt x="262" y="2608"/>
                  </a:cubicBezTo>
                  <a:cubicBezTo>
                    <a:pt x="262" y="2616"/>
                    <a:pt x="255" y="2616"/>
                    <a:pt x="255" y="2623"/>
                  </a:cubicBezTo>
                  <a:cubicBezTo>
                    <a:pt x="255" y="2638"/>
                    <a:pt x="270" y="2638"/>
                    <a:pt x="285" y="2638"/>
                  </a:cubicBezTo>
                  <a:cubicBezTo>
                    <a:pt x="292" y="2638"/>
                    <a:pt x="292" y="2638"/>
                    <a:pt x="300" y="2638"/>
                  </a:cubicBezTo>
                  <a:cubicBezTo>
                    <a:pt x="300" y="2631"/>
                    <a:pt x="307" y="2623"/>
                    <a:pt x="307" y="2616"/>
                  </a:cubicBezTo>
                  <a:cubicBezTo>
                    <a:pt x="307" y="2608"/>
                    <a:pt x="307" y="2601"/>
                    <a:pt x="300" y="2586"/>
                  </a:cubicBezTo>
                  <a:cubicBezTo>
                    <a:pt x="300" y="2578"/>
                    <a:pt x="300" y="2571"/>
                    <a:pt x="300" y="2571"/>
                  </a:cubicBezTo>
                  <a:cubicBezTo>
                    <a:pt x="300" y="2563"/>
                    <a:pt x="292" y="2563"/>
                    <a:pt x="285" y="2563"/>
                  </a:cubicBezTo>
                  <a:cubicBezTo>
                    <a:pt x="277" y="2556"/>
                    <a:pt x="270" y="2556"/>
                    <a:pt x="262" y="2556"/>
                  </a:cubicBezTo>
                  <a:close/>
                  <a:moveTo>
                    <a:pt x="202" y="2623"/>
                  </a:moveTo>
                  <a:lnTo>
                    <a:pt x="202" y="2623"/>
                  </a:lnTo>
                  <a:cubicBezTo>
                    <a:pt x="202" y="2638"/>
                    <a:pt x="210" y="2646"/>
                    <a:pt x="218" y="2653"/>
                  </a:cubicBezTo>
                  <a:cubicBezTo>
                    <a:pt x="225" y="2668"/>
                    <a:pt x="232" y="2668"/>
                    <a:pt x="247" y="2676"/>
                  </a:cubicBezTo>
                  <a:cubicBezTo>
                    <a:pt x="255" y="2676"/>
                    <a:pt x="255" y="2676"/>
                    <a:pt x="255" y="2683"/>
                  </a:cubicBezTo>
                  <a:cubicBezTo>
                    <a:pt x="262" y="2690"/>
                    <a:pt x="255" y="2690"/>
                    <a:pt x="255" y="2698"/>
                  </a:cubicBezTo>
                  <a:cubicBezTo>
                    <a:pt x="255" y="2720"/>
                    <a:pt x="262" y="2736"/>
                    <a:pt x="262" y="2750"/>
                  </a:cubicBezTo>
                  <a:cubicBezTo>
                    <a:pt x="270" y="2758"/>
                    <a:pt x="270" y="2758"/>
                    <a:pt x="277" y="2766"/>
                  </a:cubicBezTo>
                  <a:cubicBezTo>
                    <a:pt x="285" y="2780"/>
                    <a:pt x="285" y="2788"/>
                    <a:pt x="292" y="2796"/>
                  </a:cubicBezTo>
                  <a:cubicBezTo>
                    <a:pt x="300" y="2803"/>
                    <a:pt x="307" y="2803"/>
                    <a:pt x="307" y="2810"/>
                  </a:cubicBezTo>
                  <a:cubicBezTo>
                    <a:pt x="307" y="2818"/>
                    <a:pt x="300" y="2818"/>
                    <a:pt x="292" y="2826"/>
                  </a:cubicBezTo>
                  <a:cubicBezTo>
                    <a:pt x="285" y="2826"/>
                    <a:pt x="285" y="2833"/>
                    <a:pt x="277" y="2833"/>
                  </a:cubicBezTo>
                  <a:cubicBezTo>
                    <a:pt x="255" y="2833"/>
                    <a:pt x="247" y="2833"/>
                    <a:pt x="232" y="2833"/>
                  </a:cubicBezTo>
                  <a:cubicBezTo>
                    <a:pt x="232" y="2833"/>
                    <a:pt x="225" y="2840"/>
                    <a:pt x="218" y="2840"/>
                  </a:cubicBezTo>
                  <a:cubicBezTo>
                    <a:pt x="210" y="2840"/>
                    <a:pt x="210" y="2840"/>
                    <a:pt x="210" y="2840"/>
                  </a:cubicBezTo>
                  <a:cubicBezTo>
                    <a:pt x="210" y="2826"/>
                    <a:pt x="210" y="2826"/>
                    <a:pt x="210" y="2810"/>
                  </a:cubicBezTo>
                  <a:cubicBezTo>
                    <a:pt x="195" y="2818"/>
                    <a:pt x="188" y="2818"/>
                    <a:pt x="180" y="2826"/>
                  </a:cubicBezTo>
                  <a:cubicBezTo>
                    <a:pt x="172" y="2833"/>
                    <a:pt x="172" y="2833"/>
                    <a:pt x="165" y="2833"/>
                  </a:cubicBezTo>
                  <a:cubicBezTo>
                    <a:pt x="165" y="2840"/>
                    <a:pt x="150" y="2840"/>
                    <a:pt x="150" y="2840"/>
                  </a:cubicBezTo>
                  <a:cubicBezTo>
                    <a:pt x="150" y="2855"/>
                    <a:pt x="158" y="2863"/>
                    <a:pt x="165" y="2870"/>
                  </a:cubicBezTo>
                  <a:cubicBezTo>
                    <a:pt x="172" y="2878"/>
                    <a:pt x="172" y="2885"/>
                    <a:pt x="180" y="2893"/>
                  </a:cubicBezTo>
                  <a:cubicBezTo>
                    <a:pt x="188" y="2893"/>
                    <a:pt x="188" y="2893"/>
                    <a:pt x="195" y="2900"/>
                  </a:cubicBezTo>
                  <a:cubicBezTo>
                    <a:pt x="188" y="2908"/>
                    <a:pt x="180" y="2908"/>
                    <a:pt x="172" y="2908"/>
                  </a:cubicBezTo>
                  <a:cubicBezTo>
                    <a:pt x="165" y="2908"/>
                    <a:pt x="158" y="2908"/>
                    <a:pt x="150" y="2908"/>
                  </a:cubicBezTo>
                  <a:lnTo>
                    <a:pt x="142" y="2908"/>
                  </a:lnTo>
                  <a:cubicBezTo>
                    <a:pt x="135" y="2908"/>
                    <a:pt x="142" y="2900"/>
                    <a:pt x="135" y="2893"/>
                  </a:cubicBezTo>
                  <a:cubicBezTo>
                    <a:pt x="128" y="2878"/>
                    <a:pt x="120" y="2878"/>
                    <a:pt x="105" y="2878"/>
                  </a:cubicBezTo>
                  <a:cubicBezTo>
                    <a:pt x="90" y="2878"/>
                    <a:pt x="82" y="2878"/>
                    <a:pt x="75" y="2878"/>
                  </a:cubicBezTo>
                  <a:cubicBezTo>
                    <a:pt x="60" y="2878"/>
                    <a:pt x="53" y="2878"/>
                    <a:pt x="45" y="2870"/>
                  </a:cubicBezTo>
                  <a:lnTo>
                    <a:pt x="38" y="2863"/>
                  </a:lnTo>
                  <a:cubicBezTo>
                    <a:pt x="23" y="2863"/>
                    <a:pt x="23" y="2870"/>
                    <a:pt x="8" y="2878"/>
                  </a:cubicBezTo>
                  <a:cubicBezTo>
                    <a:pt x="8" y="2878"/>
                    <a:pt x="8" y="2878"/>
                    <a:pt x="0" y="2878"/>
                  </a:cubicBezTo>
                  <a:cubicBezTo>
                    <a:pt x="0" y="2855"/>
                    <a:pt x="0" y="2848"/>
                    <a:pt x="0" y="2833"/>
                  </a:cubicBezTo>
                  <a:cubicBezTo>
                    <a:pt x="0" y="2826"/>
                    <a:pt x="0" y="2826"/>
                    <a:pt x="0" y="2826"/>
                  </a:cubicBezTo>
                  <a:lnTo>
                    <a:pt x="0" y="2818"/>
                  </a:lnTo>
                  <a:lnTo>
                    <a:pt x="0" y="2810"/>
                  </a:lnTo>
                  <a:cubicBezTo>
                    <a:pt x="8" y="2818"/>
                    <a:pt x="8" y="2818"/>
                    <a:pt x="15" y="2826"/>
                  </a:cubicBezTo>
                  <a:cubicBezTo>
                    <a:pt x="15" y="2818"/>
                    <a:pt x="15" y="2818"/>
                    <a:pt x="15" y="2810"/>
                  </a:cubicBezTo>
                  <a:cubicBezTo>
                    <a:pt x="23" y="2803"/>
                    <a:pt x="30" y="2803"/>
                    <a:pt x="38" y="2796"/>
                  </a:cubicBezTo>
                  <a:cubicBezTo>
                    <a:pt x="38" y="2788"/>
                    <a:pt x="38" y="2788"/>
                    <a:pt x="38" y="2780"/>
                  </a:cubicBezTo>
                  <a:cubicBezTo>
                    <a:pt x="38" y="2758"/>
                    <a:pt x="30" y="2743"/>
                    <a:pt x="30" y="2728"/>
                  </a:cubicBezTo>
                  <a:cubicBezTo>
                    <a:pt x="30" y="2706"/>
                    <a:pt x="38" y="2690"/>
                    <a:pt x="38" y="2668"/>
                  </a:cubicBezTo>
                  <a:cubicBezTo>
                    <a:pt x="38" y="2653"/>
                    <a:pt x="38" y="2646"/>
                    <a:pt x="45" y="2638"/>
                  </a:cubicBezTo>
                  <a:cubicBezTo>
                    <a:pt x="45" y="2638"/>
                    <a:pt x="45" y="2638"/>
                    <a:pt x="45" y="2631"/>
                  </a:cubicBezTo>
                  <a:cubicBezTo>
                    <a:pt x="53" y="2646"/>
                    <a:pt x="60" y="2646"/>
                    <a:pt x="60" y="2661"/>
                  </a:cubicBezTo>
                  <a:cubicBezTo>
                    <a:pt x="68" y="2668"/>
                    <a:pt x="75" y="2676"/>
                    <a:pt x="82" y="2683"/>
                  </a:cubicBezTo>
                  <a:cubicBezTo>
                    <a:pt x="98" y="2676"/>
                    <a:pt x="105" y="2668"/>
                    <a:pt x="128" y="2661"/>
                  </a:cubicBezTo>
                  <a:cubicBezTo>
                    <a:pt x="142" y="2661"/>
                    <a:pt x="150" y="2661"/>
                    <a:pt x="165" y="2653"/>
                  </a:cubicBezTo>
                  <a:cubicBezTo>
                    <a:pt x="180" y="2646"/>
                    <a:pt x="188" y="2638"/>
                    <a:pt x="202" y="2623"/>
                  </a:cubicBezTo>
                  <a:close/>
                  <a:moveTo>
                    <a:pt x="1207" y="1169"/>
                  </a:moveTo>
                  <a:lnTo>
                    <a:pt x="1207" y="1169"/>
                  </a:lnTo>
                  <a:cubicBezTo>
                    <a:pt x="1199" y="1177"/>
                    <a:pt x="1192" y="1177"/>
                    <a:pt x="1192" y="1192"/>
                  </a:cubicBezTo>
                  <a:cubicBezTo>
                    <a:pt x="1192" y="1199"/>
                    <a:pt x="1199" y="1207"/>
                    <a:pt x="1199" y="1222"/>
                  </a:cubicBezTo>
                  <a:cubicBezTo>
                    <a:pt x="1199" y="1229"/>
                    <a:pt x="1199" y="1229"/>
                    <a:pt x="1199" y="1237"/>
                  </a:cubicBezTo>
                  <a:lnTo>
                    <a:pt x="1199" y="1237"/>
                  </a:lnTo>
                  <a:cubicBezTo>
                    <a:pt x="1184" y="1237"/>
                    <a:pt x="1184" y="1229"/>
                    <a:pt x="1169" y="1229"/>
                  </a:cubicBezTo>
                  <a:cubicBezTo>
                    <a:pt x="1169" y="1229"/>
                    <a:pt x="1169" y="1229"/>
                    <a:pt x="1169" y="1237"/>
                  </a:cubicBezTo>
                  <a:cubicBezTo>
                    <a:pt x="1169" y="1244"/>
                    <a:pt x="1169" y="1244"/>
                    <a:pt x="1169" y="1252"/>
                  </a:cubicBezTo>
                  <a:cubicBezTo>
                    <a:pt x="1169" y="1259"/>
                    <a:pt x="1162" y="1259"/>
                    <a:pt x="1162" y="1267"/>
                  </a:cubicBezTo>
                  <a:cubicBezTo>
                    <a:pt x="1162" y="1274"/>
                    <a:pt x="1169" y="1274"/>
                    <a:pt x="1177" y="1274"/>
                  </a:cubicBezTo>
                  <a:cubicBezTo>
                    <a:pt x="1177" y="1282"/>
                    <a:pt x="1184" y="1289"/>
                    <a:pt x="1184" y="1297"/>
                  </a:cubicBezTo>
                  <a:cubicBezTo>
                    <a:pt x="1184" y="1304"/>
                    <a:pt x="1177" y="1304"/>
                    <a:pt x="1184" y="1312"/>
                  </a:cubicBezTo>
                  <a:cubicBezTo>
                    <a:pt x="1184" y="1312"/>
                    <a:pt x="1192" y="1312"/>
                    <a:pt x="1199" y="1319"/>
                  </a:cubicBezTo>
                  <a:cubicBezTo>
                    <a:pt x="1207" y="1319"/>
                    <a:pt x="1207" y="1327"/>
                    <a:pt x="1207" y="1327"/>
                  </a:cubicBezTo>
                  <a:cubicBezTo>
                    <a:pt x="1214" y="1349"/>
                    <a:pt x="1214" y="1357"/>
                    <a:pt x="1229" y="1372"/>
                  </a:cubicBezTo>
                  <a:cubicBezTo>
                    <a:pt x="1244" y="1357"/>
                    <a:pt x="1252" y="1334"/>
                    <a:pt x="1274" y="1327"/>
                  </a:cubicBezTo>
                  <a:cubicBezTo>
                    <a:pt x="1289" y="1327"/>
                    <a:pt x="1312" y="1327"/>
                    <a:pt x="1327" y="1304"/>
                  </a:cubicBezTo>
                  <a:cubicBezTo>
                    <a:pt x="1312" y="1304"/>
                    <a:pt x="1304" y="1297"/>
                    <a:pt x="1297" y="1289"/>
                  </a:cubicBezTo>
                  <a:cubicBezTo>
                    <a:pt x="1297" y="1282"/>
                    <a:pt x="1289" y="1274"/>
                    <a:pt x="1289" y="1267"/>
                  </a:cubicBezTo>
                  <a:cubicBezTo>
                    <a:pt x="1289" y="1252"/>
                    <a:pt x="1297" y="1252"/>
                    <a:pt x="1297" y="1237"/>
                  </a:cubicBezTo>
                  <a:cubicBezTo>
                    <a:pt x="1297" y="1237"/>
                    <a:pt x="1297" y="1229"/>
                    <a:pt x="1297" y="1222"/>
                  </a:cubicBezTo>
                  <a:cubicBezTo>
                    <a:pt x="1297" y="1214"/>
                    <a:pt x="1297" y="1207"/>
                    <a:pt x="1297" y="1199"/>
                  </a:cubicBezTo>
                  <a:cubicBezTo>
                    <a:pt x="1297" y="1192"/>
                    <a:pt x="1297" y="1192"/>
                    <a:pt x="1289" y="1192"/>
                  </a:cubicBezTo>
                  <a:cubicBezTo>
                    <a:pt x="1289" y="1192"/>
                    <a:pt x="1282" y="1192"/>
                    <a:pt x="1274" y="1192"/>
                  </a:cubicBezTo>
                  <a:cubicBezTo>
                    <a:pt x="1259" y="1184"/>
                    <a:pt x="1259" y="1184"/>
                    <a:pt x="1244" y="1177"/>
                  </a:cubicBezTo>
                  <a:lnTo>
                    <a:pt x="1236" y="1169"/>
                  </a:lnTo>
                  <a:cubicBezTo>
                    <a:pt x="1229" y="1169"/>
                    <a:pt x="1229" y="1169"/>
                    <a:pt x="1222" y="1169"/>
                  </a:cubicBezTo>
                  <a:cubicBezTo>
                    <a:pt x="1214" y="1169"/>
                    <a:pt x="1214" y="1169"/>
                    <a:pt x="1207" y="1169"/>
                  </a:cubicBezTo>
                  <a:close/>
                  <a:moveTo>
                    <a:pt x="832" y="83"/>
                  </a:moveTo>
                  <a:lnTo>
                    <a:pt x="832" y="83"/>
                  </a:lnTo>
                  <a:cubicBezTo>
                    <a:pt x="817" y="83"/>
                    <a:pt x="817" y="75"/>
                    <a:pt x="802" y="75"/>
                  </a:cubicBezTo>
                  <a:cubicBezTo>
                    <a:pt x="794" y="90"/>
                    <a:pt x="794" y="98"/>
                    <a:pt x="787" y="105"/>
                  </a:cubicBezTo>
                  <a:cubicBezTo>
                    <a:pt x="779" y="128"/>
                    <a:pt x="779" y="143"/>
                    <a:pt x="772" y="173"/>
                  </a:cubicBezTo>
                  <a:cubicBezTo>
                    <a:pt x="772" y="180"/>
                    <a:pt x="765" y="180"/>
                    <a:pt x="765" y="188"/>
                  </a:cubicBezTo>
                  <a:cubicBezTo>
                    <a:pt x="779" y="195"/>
                    <a:pt x="794" y="195"/>
                    <a:pt x="794" y="210"/>
                  </a:cubicBezTo>
                  <a:cubicBezTo>
                    <a:pt x="794" y="233"/>
                    <a:pt x="787" y="248"/>
                    <a:pt x="772" y="262"/>
                  </a:cubicBezTo>
                  <a:cubicBezTo>
                    <a:pt x="765" y="278"/>
                    <a:pt x="765" y="285"/>
                    <a:pt x="757" y="300"/>
                  </a:cubicBezTo>
                  <a:cubicBezTo>
                    <a:pt x="749" y="315"/>
                    <a:pt x="742" y="322"/>
                    <a:pt x="742" y="345"/>
                  </a:cubicBezTo>
                  <a:lnTo>
                    <a:pt x="749" y="345"/>
                  </a:lnTo>
                  <a:cubicBezTo>
                    <a:pt x="749" y="352"/>
                    <a:pt x="742" y="360"/>
                    <a:pt x="742" y="368"/>
                  </a:cubicBezTo>
                  <a:cubicBezTo>
                    <a:pt x="735" y="368"/>
                    <a:pt x="742" y="375"/>
                    <a:pt x="742" y="375"/>
                  </a:cubicBezTo>
                  <a:cubicBezTo>
                    <a:pt x="742" y="435"/>
                    <a:pt x="742" y="435"/>
                    <a:pt x="742" y="435"/>
                  </a:cubicBezTo>
                  <a:cubicBezTo>
                    <a:pt x="742" y="442"/>
                    <a:pt x="735" y="442"/>
                    <a:pt x="735" y="450"/>
                  </a:cubicBezTo>
                  <a:cubicBezTo>
                    <a:pt x="735" y="465"/>
                    <a:pt x="735" y="465"/>
                    <a:pt x="735" y="465"/>
                  </a:cubicBezTo>
                  <a:cubicBezTo>
                    <a:pt x="742" y="465"/>
                    <a:pt x="742" y="465"/>
                    <a:pt x="742" y="465"/>
                  </a:cubicBezTo>
                  <a:cubicBezTo>
                    <a:pt x="749" y="457"/>
                    <a:pt x="757" y="457"/>
                    <a:pt x="772" y="457"/>
                  </a:cubicBezTo>
                  <a:cubicBezTo>
                    <a:pt x="772" y="465"/>
                    <a:pt x="772" y="472"/>
                    <a:pt x="772" y="480"/>
                  </a:cubicBezTo>
                  <a:cubicBezTo>
                    <a:pt x="772" y="487"/>
                    <a:pt x="772" y="487"/>
                    <a:pt x="779" y="487"/>
                  </a:cubicBezTo>
                  <a:cubicBezTo>
                    <a:pt x="787" y="487"/>
                    <a:pt x="787" y="480"/>
                    <a:pt x="787" y="472"/>
                  </a:cubicBezTo>
                  <a:cubicBezTo>
                    <a:pt x="794" y="472"/>
                    <a:pt x="802" y="465"/>
                    <a:pt x="809" y="465"/>
                  </a:cubicBezTo>
                  <a:cubicBezTo>
                    <a:pt x="817" y="472"/>
                    <a:pt x="817" y="472"/>
                    <a:pt x="817" y="472"/>
                  </a:cubicBezTo>
                  <a:cubicBezTo>
                    <a:pt x="817" y="547"/>
                    <a:pt x="817" y="547"/>
                    <a:pt x="817" y="547"/>
                  </a:cubicBezTo>
                  <a:cubicBezTo>
                    <a:pt x="802" y="540"/>
                    <a:pt x="794" y="540"/>
                    <a:pt x="787" y="525"/>
                  </a:cubicBezTo>
                  <a:cubicBezTo>
                    <a:pt x="787" y="532"/>
                    <a:pt x="779" y="532"/>
                    <a:pt x="779" y="532"/>
                  </a:cubicBezTo>
                  <a:cubicBezTo>
                    <a:pt x="779" y="540"/>
                    <a:pt x="787" y="547"/>
                    <a:pt x="787" y="547"/>
                  </a:cubicBezTo>
                  <a:cubicBezTo>
                    <a:pt x="787" y="562"/>
                    <a:pt x="779" y="562"/>
                    <a:pt x="772" y="570"/>
                  </a:cubicBezTo>
                  <a:cubicBezTo>
                    <a:pt x="765" y="555"/>
                    <a:pt x="765" y="555"/>
                    <a:pt x="757" y="547"/>
                  </a:cubicBezTo>
                  <a:cubicBezTo>
                    <a:pt x="757" y="540"/>
                    <a:pt x="757" y="540"/>
                    <a:pt x="749" y="540"/>
                  </a:cubicBezTo>
                  <a:cubicBezTo>
                    <a:pt x="742" y="540"/>
                    <a:pt x="742" y="547"/>
                    <a:pt x="735" y="547"/>
                  </a:cubicBezTo>
                  <a:cubicBezTo>
                    <a:pt x="727" y="547"/>
                    <a:pt x="719" y="555"/>
                    <a:pt x="712" y="555"/>
                  </a:cubicBezTo>
                  <a:cubicBezTo>
                    <a:pt x="705" y="555"/>
                    <a:pt x="705" y="555"/>
                    <a:pt x="697" y="555"/>
                  </a:cubicBezTo>
                  <a:cubicBezTo>
                    <a:pt x="697" y="555"/>
                    <a:pt x="689" y="555"/>
                    <a:pt x="682" y="555"/>
                  </a:cubicBezTo>
                  <a:cubicBezTo>
                    <a:pt x="675" y="547"/>
                    <a:pt x="675" y="532"/>
                    <a:pt x="667" y="532"/>
                  </a:cubicBezTo>
                  <a:cubicBezTo>
                    <a:pt x="659" y="532"/>
                    <a:pt x="652" y="540"/>
                    <a:pt x="652" y="547"/>
                  </a:cubicBezTo>
                  <a:cubicBezTo>
                    <a:pt x="652" y="555"/>
                    <a:pt x="652" y="555"/>
                    <a:pt x="659" y="562"/>
                  </a:cubicBezTo>
                  <a:cubicBezTo>
                    <a:pt x="659" y="570"/>
                    <a:pt x="667" y="577"/>
                    <a:pt x="667" y="592"/>
                  </a:cubicBezTo>
                  <a:cubicBezTo>
                    <a:pt x="667" y="615"/>
                    <a:pt x="652" y="622"/>
                    <a:pt x="645" y="645"/>
                  </a:cubicBezTo>
                  <a:cubicBezTo>
                    <a:pt x="637" y="667"/>
                    <a:pt x="637" y="675"/>
                    <a:pt x="630" y="697"/>
                  </a:cubicBezTo>
                  <a:cubicBezTo>
                    <a:pt x="630" y="705"/>
                    <a:pt x="622" y="712"/>
                    <a:pt x="622" y="720"/>
                  </a:cubicBezTo>
                  <a:cubicBezTo>
                    <a:pt x="622" y="742"/>
                    <a:pt x="622" y="750"/>
                    <a:pt x="622" y="772"/>
                  </a:cubicBezTo>
                  <a:cubicBezTo>
                    <a:pt x="615" y="779"/>
                    <a:pt x="615" y="787"/>
                    <a:pt x="615" y="802"/>
                  </a:cubicBezTo>
                  <a:lnTo>
                    <a:pt x="622" y="809"/>
                  </a:lnTo>
                  <a:cubicBezTo>
                    <a:pt x="652" y="825"/>
                    <a:pt x="652" y="825"/>
                    <a:pt x="652" y="825"/>
                  </a:cubicBezTo>
                  <a:cubicBezTo>
                    <a:pt x="659" y="832"/>
                    <a:pt x="667" y="839"/>
                    <a:pt x="675" y="839"/>
                  </a:cubicBezTo>
                  <a:cubicBezTo>
                    <a:pt x="689" y="839"/>
                    <a:pt x="697" y="832"/>
                    <a:pt x="712" y="825"/>
                  </a:cubicBezTo>
                  <a:cubicBezTo>
                    <a:pt x="719" y="817"/>
                    <a:pt x="735" y="817"/>
                    <a:pt x="735" y="809"/>
                  </a:cubicBezTo>
                  <a:cubicBezTo>
                    <a:pt x="742" y="795"/>
                    <a:pt x="735" y="787"/>
                    <a:pt x="742" y="779"/>
                  </a:cubicBezTo>
                  <a:cubicBezTo>
                    <a:pt x="749" y="765"/>
                    <a:pt x="757" y="757"/>
                    <a:pt x="765" y="735"/>
                  </a:cubicBezTo>
                  <a:cubicBezTo>
                    <a:pt x="772" y="720"/>
                    <a:pt x="772" y="712"/>
                    <a:pt x="772" y="697"/>
                  </a:cubicBezTo>
                  <a:cubicBezTo>
                    <a:pt x="772" y="690"/>
                    <a:pt x="779" y="690"/>
                    <a:pt x="787" y="682"/>
                  </a:cubicBezTo>
                  <a:cubicBezTo>
                    <a:pt x="787" y="675"/>
                    <a:pt x="794" y="660"/>
                    <a:pt x="794" y="652"/>
                  </a:cubicBezTo>
                  <a:cubicBezTo>
                    <a:pt x="794" y="637"/>
                    <a:pt x="794" y="630"/>
                    <a:pt x="802" y="615"/>
                  </a:cubicBezTo>
                  <a:cubicBezTo>
                    <a:pt x="802" y="607"/>
                    <a:pt x="809" y="600"/>
                    <a:pt x="817" y="592"/>
                  </a:cubicBezTo>
                  <a:cubicBezTo>
                    <a:pt x="832" y="592"/>
                    <a:pt x="839" y="592"/>
                    <a:pt x="847" y="585"/>
                  </a:cubicBezTo>
                  <a:cubicBezTo>
                    <a:pt x="862" y="585"/>
                    <a:pt x="862" y="577"/>
                    <a:pt x="862" y="562"/>
                  </a:cubicBezTo>
                  <a:cubicBezTo>
                    <a:pt x="862" y="555"/>
                    <a:pt x="862" y="555"/>
                    <a:pt x="854" y="555"/>
                  </a:cubicBezTo>
                  <a:cubicBezTo>
                    <a:pt x="847" y="555"/>
                    <a:pt x="847" y="547"/>
                    <a:pt x="847" y="547"/>
                  </a:cubicBezTo>
                  <a:cubicBezTo>
                    <a:pt x="854" y="532"/>
                    <a:pt x="854" y="517"/>
                    <a:pt x="869" y="510"/>
                  </a:cubicBezTo>
                  <a:cubicBezTo>
                    <a:pt x="869" y="502"/>
                    <a:pt x="884" y="502"/>
                    <a:pt x="884" y="495"/>
                  </a:cubicBezTo>
                  <a:cubicBezTo>
                    <a:pt x="869" y="480"/>
                    <a:pt x="862" y="465"/>
                    <a:pt x="862" y="442"/>
                  </a:cubicBezTo>
                  <a:cubicBezTo>
                    <a:pt x="862" y="435"/>
                    <a:pt x="862" y="435"/>
                    <a:pt x="862" y="427"/>
                  </a:cubicBezTo>
                  <a:cubicBezTo>
                    <a:pt x="862" y="420"/>
                    <a:pt x="862" y="420"/>
                    <a:pt x="854" y="420"/>
                  </a:cubicBezTo>
                  <a:cubicBezTo>
                    <a:pt x="847" y="412"/>
                    <a:pt x="847" y="405"/>
                    <a:pt x="847" y="397"/>
                  </a:cubicBezTo>
                  <a:cubicBezTo>
                    <a:pt x="847" y="382"/>
                    <a:pt x="847" y="375"/>
                    <a:pt x="854" y="368"/>
                  </a:cubicBezTo>
                  <a:cubicBezTo>
                    <a:pt x="854" y="360"/>
                    <a:pt x="854" y="352"/>
                    <a:pt x="854" y="345"/>
                  </a:cubicBezTo>
                  <a:cubicBezTo>
                    <a:pt x="862" y="345"/>
                    <a:pt x="862" y="345"/>
                    <a:pt x="862" y="345"/>
                  </a:cubicBezTo>
                  <a:cubicBezTo>
                    <a:pt x="869" y="338"/>
                    <a:pt x="869" y="338"/>
                    <a:pt x="877" y="330"/>
                  </a:cubicBezTo>
                  <a:cubicBezTo>
                    <a:pt x="892" y="308"/>
                    <a:pt x="907" y="300"/>
                    <a:pt x="922" y="278"/>
                  </a:cubicBezTo>
                  <a:cubicBezTo>
                    <a:pt x="944" y="255"/>
                    <a:pt x="944" y="240"/>
                    <a:pt x="952" y="210"/>
                  </a:cubicBezTo>
                  <a:cubicBezTo>
                    <a:pt x="959" y="195"/>
                    <a:pt x="967" y="180"/>
                    <a:pt x="967" y="165"/>
                  </a:cubicBezTo>
                  <a:cubicBezTo>
                    <a:pt x="967" y="158"/>
                    <a:pt x="974" y="150"/>
                    <a:pt x="974" y="143"/>
                  </a:cubicBezTo>
                  <a:cubicBezTo>
                    <a:pt x="974" y="135"/>
                    <a:pt x="959" y="135"/>
                    <a:pt x="952" y="128"/>
                  </a:cubicBezTo>
                  <a:cubicBezTo>
                    <a:pt x="944" y="128"/>
                    <a:pt x="944" y="120"/>
                    <a:pt x="944" y="120"/>
                  </a:cubicBezTo>
                  <a:cubicBezTo>
                    <a:pt x="952" y="113"/>
                    <a:pt x="952" y="113"/>
                    <a:pt x="959" y="113"/>
                  </a:cubicBezTo>
                  <a:cubicBezTo>
                    <a:pt x="967" y="105"/>
                    <a:pt x="974" y="105"/>
                    <a:pt x="974" y="105"/>
                  </a:cubicBezTo>
                  <a:cubicBezTo>
                    <a:pt x="974" y="98"/>
                    <a:pt x="974" y="90"/>
                    <a:pt x="974" y="90"/>
                  </a:cubicBezTo>
                  <a:cubicBezTo>
                    <a:pt x="974" y="75"/>
                    <a:pt x="967" y="68"/>
                    <a:pt x="967" y="60"/>
                  </a:cubicBezTo>
                  <a:cubicBezTo>
                    <a:pt x="967" y="45"/>
                    <a:pt x="967" y="38"/>
                    <a:pt x="967" y="30"/>
                  </a:cubicBezTo>
                  <a:cubicBezTo>
                    <a:pt x="967" y="15"/>
                    <a:pt x="967" y="0"/>
                    <a:pt x="952" y="0"/>
                  </a:cubicBezTo>
                  <a:cubicBezTo>
                    <a:pt x="944" y="0"/>
                    <a:pt x="944" y="8"/>
                    <a:pt x="937" y="8"/>
                  </a:cubicBezTo>
                  <a:cubicBezTo>
                    <a:pt x="929" y="8"/>
                    <a:pt x="922" y="15"/>
                    <a:pt x="914" y="23"/>
                  </a:cubicBezTo>
                  <a:cubicBezTo>
                    <a:pt x="914" y="23"/>
                    <a:pt x="907" y="30"/>
                    <a:pt x="899" y="30"/>
                  </a:cubicBezTo>
                  <a:cubicBezTo>
                    <a:pt x="884" y="45"/>
                    <a:pt x="884" y="53"/>
                    <a:pt x="869" y="68"/>
                  </a:cubicBezTo>
                  <a:cubicBezTo>
                    <a:pt x="854" y="75"/>
                    <a:pt x="847" y="83"/>
                    <a:pt x="832" y="83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3" name="Freeform 132">
              <a:extLst>
                <a:ext uri="{FF2B5EF4-FFF2-40B4-BE49-F238E27FC236}">
                  <a16:creationId xmlns:a16="http://schemas.microsoft.com/office/drawing/2014/main" id="{BB32302F-F976-3444-9231-D3E2D3C72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969" y="8910011"/>
              <a:ext cx="1790855" cy="1507084"/>
            </a:xfrm>
            <a:custGeom>
              <a:avLst/>
              <a:gdLst>
                <a:gd name="T0" fmla="*/ 2615 w 4145"/>
                <a:gd name="T1" fmla="*/ 2848 h 3486"/>
                <a:gd name="T2" fmla="*/ 2586 w 4145"/>
                <a:gd name="T3" fmla="*/ 2825 h 3486"/>
                <a:gd name="T4" fmla="*/ 2556 w 4145"/>
                <a:gd name="T5" fmla="*/ 2885 h 3486"/>
                <a:gd name="T6" fmla="*/ 2428 w 4145"/>
                <a:gd name="T7" fmla="*/ 2908 h 3486"/>
                <a:gd name="T8" fmla="*/ 2473 w 4145"/>
                <a:gd name="T9" fmla="*/ 2975 h 3486"/>
                <a:gd name="T10" fmla="*/ 2301 w 4145"/>
                <a:gd name="T11" fmla="*/ 2923 h 3486"/>
                <a:gd name="T12" fmla="*/ 2331 w 4145"/>
                <a:gd name="T13" fmla="*/ 2945 h 3486"/>
                <a:gd name="T14" fmla="*/ 2211 w 4145"/>
                <a:gd name="T15" fmla="*/ 3028 h 3486"/>
                <a:gd name="T16" fmla="*/ 2083 w 4145"/>
                <a:gd name="T17" fmla="*/ 2983 h 3486"/>
                <a:gd name="T18" fmla="*/ 2121 w 4145"/>
                <a:gd name="T19" fmla="*/ 2998 h 3486"/>
                <a:gd name="T20" fmla="*/ 1851 w 4145"/>
                <a:gd name="T21" fmla="*/ 3088 h 3486"/>
                <a:gd name="T22" fmla="*/ 1926 w 4145"/>
                <a:gd name="T23" fmla="*/ 3125 h 3486"/>
                <a:gd name="T24" fmla="*/ 1836 w 4145"/>
                <a:gd name="T25" fmla="*/ 2975 h 3486"/>
                <a:gd name="T26" fmla="*/ 1754 w 4145"/>
                <a:gd name="T27" fmla="*/ 2975 h 3486"/>
                <a:gd name="T28" fmla="*/ 1791 w 4145"/>
                <a:gd name="T29" fmla="*/ 2863 h 3486"/>
                <a:gd name="T30" fmla="*/ 1514 w 4145"/>
                <a:gd name="T31" fmla="*/ 3425 h 3486"/>
                <a:gd name="T32" fmla="*/ 1709 w 4145"/>
                <a:gd name="T33" fmla="*/ 3387 h 3486"/>
                <a:gd name="T34" fmla="*/ 1626 w 4145"/>
                <a:gd name="T35" fmla="*/ 3372 h 3486"/>
                <a:gd name="T36" fmla="*/ 2503 w 4145"/>
                <a:gd name="T37" fmla="*/ 390 h 3486"/>
                <a:gd name="T38" fmla="*/ 2428 w 4145"/>
                <a:gd name="T39" fmla="*/ 337 h 3486"/>
                <a:gd name="T40" fmla="*/ 2466 w 4145"/>
                <a:gd name="T41" fmla="*/ 375 h 3486"/>
                <a:gd name="T42" fmla="*/ 2743 w 4145"/>
                <a:gd name="T43" fmla="*/ 0 h 3486"/>
                <a:gd name="T44" fmla="*/ 2735 w 4145"/>
                <a:gd name="T45" fmla="*/ 247 h 3486"/>
                <a:gd name="T46" fmla="*/ 2810 w 4145"/>
                <a:gd name="T47" fmla="*/ 68 h 3486"/>
                <a:gd name="T48" fmla="*/ 4002 w 4145"/>
                <a:gd name="T49" fmla="*/ 1611 h 3486"/>
                <a:gd name="T50" fmla="*/ 3882 w 4145"/>
                <a:gd name="T51" fmla="*/ 1836 h 3486"/>
                <a:gd name="T52" fmla="*/ 3875 w 4145"/>
                <a:gd name="T53" fmla="*/ 2121 h 3486"/>
                <a:gd name="T54" fmla="*/ 3927 w 4145"/>
                <a:gd name="T55" fmla="*/ 2278 h 3486"/>
                <a:gd name="T56" fmla="*/ 3650 w 4145"/>
                <a:gd name="T57" fmla="*/ 2451 h 3486"/>
                <a:gd name="T58" fmla="*/ 3575 w 4145"/>
                <a:gd name="T59" fmla="*/ 2488 h 3486"/>
                <a:gd name="T60" fmla="*/ 3305 w 4145"/>
                <a:gd name="T61" fmla="*/ 2615 h 3486"/>
                <a:gd name="T62" fmla="*/ 3065 w 4145"/>
                <a:gd name="T63" fmla="*/ 2623 h 3486"/>
                <a:gd name="T64" fmla="*/ 2855 w 4145"/>
                <a:gd name="T65" fmla="*/ 2735 h 3486"/>
                <a:gd name="T66" fmla="*/ 2593 w 4145"/>
                <a:gd name="T67" fmla="*/ 2750 h 3486"/>
                <a:gd name="T68" fmla="*/ 2316 w 4145"/>
                <a:gd name="T69" fmla="*/ 2818 h 3486"/>
                <a:gd name="T70" fmla="*/ 2023 w 4145"/>
                <a:gd name="T71" fmla="*/ 2975 h 3486"/>
                <a:gd name="T72" fmla="*/ 1851 w 4145"/>
                <a:gd name="T73" fmla="*/ 2788 h 3486"/>
                <a:gd name="T74" fmla="*/ 1656 w 4145"/>
                <a:gd name="T75" fmla="*/ 2885 h 3486"/>
                <a:gd name="T76" fmla="*/ 1544 w 4145"/>
                <a:gd name="T77" fmla="*/ 3013 h 3486"/>
                <a:gd name="T78" fmla="*/ 1439 w 4145"/>
                <a:gd name="T79" fmla="*/ 3432 h 3486"/>
                <a:gd name="T80" fmla="*/ 1042 w 4145"/>
                <a:gd name="T81" fmla="*/ 3200 h 3486"/>
                <a:gd name="T82" fmla="*/ 652 w 4145"/>
                <a:gd name="T83" fmla="*/ 3282 h 3486"/>
                <a:gd name="T84" fmla="*/ 277 w 4145"/>
                <a:gd name="T85" fmla="*/ 3237 h 3486"/>
                <a:gd name="T86" fmla="*/ 38 w 4145"/>
                <a:gd name="T87" fmla="*/ 3208 h 3486"/>
                <a:gd name="T88" fmla="*/ 15 w 4145"/>
                <a:gd name="T89" fmla="*/ 2878 h 3486"/>
                <a:gd name="T90" fmla="*/ 180 w 4145"/>
                <a:gd name="T91" fmla="*/ 2735 h 3486"/>
                <a:gd name="T92" fmla="*/ 307 w 4145"/>
                <a:gd name="T93" fmla="*/ 2735 h 3486"/>
                <a:gd name="T94" fmla="*/ 375 w 4145"/>
                <a:gd name="T95" fmla="*/ 2720 h 3486"/>
                <a:gd name="T96" fmla="*/ 667 w 4145"/>
                <a:gd name="T97" fmla="*/ 2548 h 3486"/>
                <a:gd name="T98" fmla="*/ 1049 w 4145"/>
                <a:gd name="T99" fmla="*/ 2323 h 3486"/>
                <a:gd name="T100" fmla="*/ 1304 w 4145"/>
                <a:gd name="T101" fmla="*/ 2076 h 3486"/>
                <a:gd name="T102" fmla="*/ 1626 w 4145"/>
                <a:gd name="T103" fmla="*/ 1814 h 3486"/>
                <a:gd name="T104" fmla="*/ 2023 w 4145"/>
                <a:gd name="T105" fmla="*/ 1432 h 3486"/>
                <a:gd name="T106" fmla="*/ 2128 w 4145"/>
                <a:gd name="T107" fmla="*/ 1229 h 3486"/>
                <a:gd name="T108" fmla="*/ 2526 w 4145"/>
                <a:gd name="T109" fmla="*/ 1064 h 3486"/>
                <a:gd name="T110" fmla="*/ 2818 w 4145"/>
                <a:gd name="T111" fmla="*/ 1259 h 3486"/>
                <a:gd name="T112" fmla="*/ 3148 w 4145"/>
                <a:gd name="T113" fmla="*/ 1162 h 3486"/>
                <a:gd name="T114" fmla="*/ 3740 w 4145"/>
                <a:gd name="T115" fmla="*/ 1124 h 3486"/>
                <a:gd name="T116" fmla="*/ 4010 w 4145"/>
                <a:gd name="T117" fmla="*/ 1049 h 3486"/>
                <a:gd name="T118" fmla="*/ 4099 w 4145"/>
                <a:gd name="T119" fmla="*/ 1289 h 3486"/>
                <a:gd name="T120" fmla="*/ 4099 w 4145"/>
                <a:gd name="T121" fmla="*/ 1536 h 3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45" h="3486">
                  <a:moveTo>
                    <a:pt x="2631" y="2795"/>
                  </a:moveTo>
                  <a:lnTo>
                    <a:pt x="2631" y="2795"/>
                  </a:lnTo>
                  <a:cubicBezTo>
                    <a:pt x="2623" y="2795"/>
                    <a:pt x="2623" y="2795"/>
                    <a:pt x="2623" y="2795"/>
                  </a:cubicBezTo>
                  <a:cubicBezTo>
                    <a:pt x="2600" y="2795"/>
                    <a:pt x="2600" y="2795"/>
                    <a:pt x="2600" y="2795"/>
                  </a:cubicBezTo>
                  <a:cubicBezTo>
                    <a:pt x="2600" y="2795"/>
                    <a:pt x="2600" y="2795"/>
                    <a:pt x="2600" y="2803"/>
                  </a:cubicBezTo>
                  <a:cubicBezTo>
                    <a:pt x="2600" y="2810"/>
                    <a:pt x="2600" y="2818"/>
                    <a:pt x="2608" y="2825"/>
                  </a:cubicBezTo>
                  <a:cubicBezTo>
                    <a:pt x="2608" y="2833"/>
                    <a:pt x="2608" y="2840"/>
                    <a:pt x="2615" y="2848"/>
                  </a:cubicBezTo>
                  <a:cubicBezTo>
                    <a:pt x="2623" y="2855"/>
                    <a:pt x="2631" y="2855"/>
                    <a:pt x="2631" y="2855"/>
                  </a:cubicBezTo>
                  <a:cubicBezTo>
                    <a:pt x="2645" y="2878"/>
                    <a:pt x="2638" y="2863"/>
                    <a:pt x="2645" y="2840"/>
                  </a:cubicBezTo>
                  <a:cubicBezTo>
                    <a:pt x="2653" y="2840"/>
                    <a:pt x="2661" y="2840"/>
                    <a:pt x="2661" y="2833"/>
                  </a:cubicBezTo>
                  <a:cubicBezTo>
                    <a:pt x="2661" y="2825"/>
                    <a:pt x="2653" y="2825"/>
                    <a:pt x="2653" y="2825"/>
                  </a:cubicBezTo>
                  <a:cubicBezTo>
                    <a:pt x="2645" y="2818"/>
                    <a:pt x="2645" y="2818"/>
                    <a:pt x="2645" y="2810"/>
                  </a:cubicBezTo>
                  <a:cubicBezTo>
                    <a:pt x="2645" y="2803"/>
                    <a:pt x="2638" y="2803"/>
                    <a:pt x="2631" y="2795"/>
                  </a:cubicBezTo>
                  <a:close/>
                  <a:moveTo>
                    <a:pt x="2586" y="2825"/>
                  </a:moveTo>
                  <a:lnTo>
                    <a:pt x="2586" y="2825"/>
                  </a:lnTo>
                  <a:cubicBezTo>
                    <a:pt x="2563" y="2840"/>
                    <a:pt x="2548" y="2840"/>
                    <a:pt x="2526" y="2840"/>
                  </a:cubicBezTo>
                  <a:cubicBezTo>
                    <a:pt x="2526" y="2855"/>
                    <a:pt x="2518" y="2855"/>
                    <a:pt x="2518" y="2870"/>
                  </a:cubicBezTo>
                  <a:cubicBezTo>
                    <a:pt x="2518" y="2885"/>
                    <a:pt x="2518" y="2893"/>
                    <a:pt x="2518" y="2908"/>
                  </a:cubicBezTo>
                  <a:cubicBezTo>
                    <a:pt x="2526" y="2908"/>
                    <a:pt x="2526" y="2908"/>
                    <a:pt x="2526" y="2908"/>
                  </a:cubicBezTo>
                  <a:cubicBezTo>
                    <a:pt x="2533" y="2900"/>
                    <a:pt x="2541" y="2900"/>
                    <a:pt x="2548" y="2893"/>
                  </a:cubicBezTo>
                  <a:cubicBezTo>
                    <a:pt x="2556" y="2893"/>
                    <a:pt x="2556" y="2885"/>
                    <a:pt x="2556" y="2885"/>
                  </a:cubicBezTo>
                  <a:cubicBezTo>
                    <a:pt x="2571" y="2878"/>
                    <a:pt x="2593" y="2870"/>
                    <a:pt x="2593" y="2855"/>
                  </a:cubicBezTo>
                  <a:cubicBezTo>
                    <a:pt x="2593" y="2848"/>
                    <a:pt x="2586" y="2840"/>
                    <a:pt x="2586" y="2825"/>
                  </a:cubicBezTo>
                  <a:close/>
                  <a:moveTo>
                    <a:pt x="2458" y="2863"/>
                  </a:moveTo>
                  <a:lnTo>
                    <a:pt x="2458" y="2863"/>
                  </a:lnTo>
                  <a:cubicBezTo>
                    <a:pt x="2451" y="2863"/>
                    <a:pt x="2451" y="2863"/>
                    <a:pt x="2451" y="2863"/>
                  </a:cubicBezTo>
                  <a:cubicBezTo>
                    <a:pt x="2436" y="2863"/>
                    <a:pt x="2421" y="2863"/>
                    <a:pt x="2421" y="2878"/>
                  </a:cubicBezTo>
                  <a:cubicBezTo>
                    <a:pt x="2421" y="2885"/>
                    <a:pt x="2428" y="2893"/>
                    <a:pt x="2428" y="2908"/>
                  </a:cubicBezTo>
                  <a:cubicBezTo>
                    <a:pt x="2428" y="2915"/>
                    <a:pt x="2428" y="2923"/>
                    <a:pt x="2421" y="2930"/>
                  </a:cubicBezTo>
                  <a:cubicBezTo>
                    <a:pt x="2421" y="2938"/>
                    <a:pt x="2413" y="2945"/>
                    <a:pt x="2406" y="2945"/>
                  </a:cubicBezTo>
                  <a:cubicBezTo>
                    <a:pt x="2391" y="2960"/>
                    <a:pt x="2376" y="2968"/>
                    <a:pt x="2376" y="2990"/>
                  </a:cubicBezTo>
                  <a:cubicBezTo>
                    <a:pt x="2376" y="2998"/>
                    <a:pt x="2383" y="2998"/>
                    <a:pt x="2383" y="2998"/>
                  </a:cubicBezTo>
                  <a:cubicBezTo>
                    <a:pt x="2391" y="2998"/>
                    <a:pt x="2391" y="2998"/>
                    <a:pt x="2398" y="2990"/>
                  </a:cubicBezTo>
                  <a:cubicBezTo>
                    <a:pt x="2406" y="2983"/>
                    <a:pt x="2413" y="2983"/>
                    <a:pt x="2428" y="2983"/>
                  </a:cubicBezTo>
                  <a:cubicBezTo>
                    <a:pt x="2451" y="2975"/>
                    <a:pt x="2458" y="2983"/>
                    <a:pt x="2473" y="2975"/>
                  </a:cubicBezTo>
                  <a:cubicBezTo>
                    <a:pt x="2473" y="2930"/>
                    <a:pt x="2473" y="2930"/>
                    <a:pt x="2473" y="2930"/>
                  </a:cubicBezTo>
                  <a:lnTo>
                    <a:pt x="2481" y="2923"/>
                  </a:lnTo>
                  <a:cubicBezTo>
                    <a:pt x="2481" y="2908"/>
                    <a:pt x="2473" y="2908"/>
                    <a:pt x="2473" y="2893"/>
                  </a:cubicBezTo>
                  <a:cubicBezTo>
                    <a:pt x="2466" y="2885"/>
                    <a:pt x="2458" y="2870"/>
                    <a:pt x="2458" y="2863"/>
                  </a:cubicBezTo>
                  <a:close/>
                  <a:moveTo>
                    <a:pt x="2353" y="2885"/>
                  </a:moveTo>
                  <a:lnTo>
                    <a:pt x="2353" y="2885"/>
                  </a:lnTo>
                  <a:cubicBezTo>
                    <a:pt x="2331" y="2900"/>
                    <a:pt x="2323" y="2915"/>
                    <a:pt x="2301" y="2923"/>
                  </a:cubicBezTo>
                  <a:cubicBezTo>
                    <a:pt x="2293" y="2923"/>
                    <a:pt x="2278" y="2923"/>
                    <a:pt x="2263" y="2930"/>
                  </a:cubicBezTo>
                  <a:cubicBezTo>
                    <a:pt x="2263" y="2938"/>
                    <a:pt x="2263" y="2945"/>
                    <a:pt x="2263" y="2953"/>
                  </a:cubicBezTo>
                  <a:cubicBezTo>
                    <a:pt x="2263" y="2960"/>
                    <a:pt x="2263" y="2960"/>
                    <a:pt x="2263" y="2968"/>
                  </a:cubicBezTo>
                  <a:cubicBezTo>
                    <a:pt x="2263" y="2975"/>
                    <a:pt x="2263" y="2975"/>
                    <a:pt x="2263" y="2975"/>
                  </a:cubicBezTo>
                  <a:cubicBezTo>
                    <a:pt x="2278" y="2975"/>
                    <a:pt x="2278" y="2975"/>
                    <a:pt x="2278" y="2975"/>
                  </a:cubicBezTo>
                  <a:cubicBezTo>
                    <a:pt x="2293" y="2975"/>
                    <a:pt x="2301" y="2975"/>
                    <a:pt x="2316" y="2968"/>
                  </a:cubicBezTo>
                  <a:cubicBezTo>
                    <a:pt x="2323" y="2968"/>
                    <a:pt x="2323" y="2960"/>
                    <a:pt x="2331" y="2945"/>
                  </a:cubicBezTo>
                  <a:cubicBezTo>
                    <a:pt x="2338" y="2945"/>
                    <a:pt x="2338" y="2938"/>
                    <a:pt x="2338" y="2938"/>
                  </a:cubicBezTo>
                  <a:cubicBezTo>
                    <a:pt x="2346" y="2915"/>
                    <a:pt x="2353" y="2908"/>
                    <a:pt x="2353" y="2885"/>
                  </a:cubicBezTo>
                  <a:close/>
                  <a:moveTo>
                    <a:pt x="2256" y="3005"/>
                  </a:moveTo>
                  <a:lnTo>
                    <a:pt x="2256" y="3005"/>
                  </a:lnTo>
                  <a:cubicBezTo>
                    <a:pt x="2248" y="3005"/>
                    <a:pt x="2241" y="3013"/>
                    <a:pt x="2233" y="3013"/>
                  </a:cubicBezTo>
                  <a:cubicBezTo>
                    <a:pt x="2226" y="3013"/>
                    <a:pt x="2218" y="3013"/>
                    <a:pt x="2218" y="3013"/>
                  </a:cubicBezTo>
                  <a:cubicBezTo>
                    <a:pt x="2211" y="3020"/>
                    <a:pt x="2211" y="3028"/>
                    <a:pt x="2211" y="3028"/>
                  </a:cubicBezTo>
                  <a:cubicBezTo>
                    <a:pt x="2211" y="3043"/>
                    <a:pt x="2211" y="3043"/>
                    <a:pt x="2211" y="3058"/>
                  </a:cubicBezTo>
                  <a:cubicBezTo>
                    <a:pt x="2233" y="3050"/>
                    <a:pt x="2241" y="3035"/>
                    <a:pt x="2263" y="3035"/>
                  </a:cubicBezTo>
                  <a:cubicBezTo>
                    <a:pt x="2263" y="3028"/>
                    <a:pt x="2263" y="3028"/>
                    <a:pt x="2263" y="3028"/>
                  </a:cubicBezTo>
                  <a:cubicBezTo>
                    <a:pt x="2263" y="3020"/>
                    <a:pt x="2256" y="3013"/>
                    <a:pt x="2256" y="3005"/>
                  </a:cubicBezTo>
                  <a:close/>
                  <a:moveTo>
                    <a:pt x="2091" y="2983"/>
                  </a:moveTo>
                  <a:lnTo>
                    <a:pt x="2091" y="2983"/>
                  </a:lnTo>
                  <a:lnTo>
                    <a:pt x="2083" y="2983"/>
                  </a:lnTo>
                  <a:cubicBezTo>
                    <a:pt x="2083" y="2990"/>
                    <a:pt x="2076" y="2998"/>
                    <a:pt x="2076" y="3005"/>
                  </a:cubicBezTo>
                  <a:cubicBezTo>
                    <a:pt x="2076" y="3013"/>
                    <a:pt x="2083" y="3013"/>
                    <a:pt x="2091" y="3013"/>
                  </a:cubicBezTo>
                  <a:cubicBezTo>
                    <a:pt x="2098" y="3020"/>
                    <a:pt x="2098" y="3020"/>
                    <a:pt x="2106" y="3028"/>
                  </a:cubicBezTo>
                  <a:cubicBezTo>
                    <a:pt x="2121" y="3028"/>
                    <a:pt x="2121" y="3035"/>
                    <a:pt x="2136" y="3035"/>
                  </a:cubicBezTo>
                  <a:cubicBezTo>
                    <a:pt x="2143" y="3035"/>
                    <a:pt x="2151" y="3028"/>
                    <a:pt x="2151" y="3013"/>
                  </a:cubicBezTo>
                  <a:cubicBezTo>
                    <a:pt x="2151" y="3005"/>
                    <a:pt x="2143" y="3005"/>
                    <a:pt x="2136" y="3005"/>
                  </a:cubicBezTo>
                  <a:cubicBezTo>
                    <a:pt x="2136" y="2998"/>
                    <a:pt x="2128" y="2998"/>
                    <a:pt x="2121" y="2998"/>
                  </a:cubicBezTo>
                  <a:cubicBezTo>
                    <a:pt x="2113" y="2990"/>
                    <a:pt x="2106" y="2990"/>
                    <a:pt x="2098" y="2983"/>
                  </a:cubicBezTo>
                  <a:cubicBezTo>
                    <a:pt x="2091" y="2983"/>
                    <a:pt x="2091" y="2983"/>
                    <a:pt x="2091" y="2983"/>
                  </a:cubicBezTo>
                  <a:close/>
                  <a:moveTo>
                    <a:pt x="1889" y="3005"/>
                  </a:moveTo>
                  <a:lnTo>
                    <a:pt x="1889" y="3005"/>
                  </a:lnTo>
                  <a:cubicBezTo>
                    <a:pt x="1874" y="3005"/>
                    <a:pt x="1866" y="3005"/>
                    <a:pt x="1859" y="3013"/>
                  </a:cubicBezTo>
                  <a:cubicBezTo>
                    <a:pt x="1851" y="3035"/>
                    <a:pt x="1859" y="3043"/>
                    <a:pt x="1859" y="3065"/>
                  </a:cubicBezTo>
                  <a:cubicBezTo>
                    <a:pt x="1859" y="3072"/>
                    <a:pt x="1859" y="3080"/>
                    <a:pt x="1851" y="3088"/>
                  </a:cubicBezTo>
                  <a:cubicBezTo>
                    <a:pt x="1851" y="3088"/>
                    <a:pt x="1844" y="3080"/>
                    <a:pt x="1844" y="3088"/>
                  </a:cubicBezTo>
                  <a:cubicBezTo>
                    <a:pt x="1829" y="3095"/>
                    <a:pt x="1821" y="3102"/>
                    <a:pt x="1821" y="3118"/>
                  </a:cubicBezTo>
                  <a:cubicBezTo>
                    <a:pt x="1821" y="3125"/>
                    <a:pt x="1829" y="3132"/>
                    <a:pt x="1829" y="3140"/>
                  </a:cubicBezTo>
                  <a:cubicBezTo>
                    <a:pt x="1836" y="3132"/>
                    <a:pt x="1844" y="3132"/>
                    <a:pt x="1851" y="3132"/>
                  </a:cubicBezTo>
                  <a:cubicBezTo>
                    <a:pt x="1874" y="3132"/>
                    <a:pt x="1889" y="3132"/>
                    <a:pt x="1911" y="3148"/>
                  </a:cubicBezTo>
                  <a:cubicBezTo>
                    <a:pt x="1919" y="3140"/>
                    <a:pt x="1919" y="3140"/>
                    <a:pt x="1919" y="3140"/>
                  </a:cubicBezTo>
                  <a:cubicBezTo>
                    <a:pt x="1919" y="3132"/>
                    <a:pt x="1926" y="3132"/>
                    <a:pt x="1926" y="3125"/>
                  </a:cubicBezTo>
                  <a:cubicBezTo>
                    <a:pt x="1926" y="3102"/>
                    <a:pt x="1889" y="3095"/>
                    <a:pt x="1889" y="3072"/>
                  </a:cubicBezTo>
                  <a:cubicBezTo>
                    <a:pt x="1889" y="3065"/>
                    <a:pt x="1896" y="3058"/>
                    <a:pt x="1896" y="3043"/>
                  </a:cubicBezTo>
                  <a:cubicBezTo>
                    <a:pt x="1896" y="3028"/>
                    <a:pt x="1889" y="3020"/>
                    <a:pt x="1889" y="3005"/>
                  </a:cubicBezTo>
                  <a:close/>
                  <a:moveTo>
                    <a:pt x="1844" y="2863"/>
                  </a:moveTo>
                  <a:lnTo>
                    <a:pt x="1844" y="2863"/>
                  </a:lnTo>
                  <a:cubicBezTo>
                    <a:pt x="1844" y="2878"/>
                    <a:pt x="1844" y="2893"/>
                    <a:pt x="1844" y="2900"/>
                  </a:cubicBezTo>
                  <a:cubicBezTo>
                    <a:pt x="1844" y="2930"/>
                    <a:pt x="1851" y="2953"/>
                    <a:pt x="1836" y="2975"/>
                  </a:cubicBezTo>
                  <a:cubicBezTo>
                    <a:pt x="1829" y="2990"/>
                    <a:pt x="1821" y="2998"/>
                    <a:pt x="1821" y="3013"/>
                  </a:cubicBezTo>
                  <a:cubicBezTo>
                    <a:pt x="1821" y="3035"/>
                    <a:pt x="1829" y="3050"/>
                    <a:pt x="1829" y="3065"/>
                  </a:cubicBezTo>
                  <a:cubicBezTo>
                    <a:pt x="1821" y="3072"/>
                    <a:pt x="1821" y="3072"/>
                    <a:pt x="1821" y="3072"/>
                  </a:cubicBezTo>
                  <a:cubicBezTo>
                    <a:pt x="1814" y="3065"/>
                    <a:pt x="1806" y="3065"/>
                    <a:pt x="1791" y="3058"/>
                  </a:cubicBezTo>
                  <a:cubicBezTo>
                    <a:pt x="1799" y="3035"/>
                    <a:pt x="1799" y="3035"/>
                    <a:pt x="1799" y="3035"/>
                  </a:cubicBezTo>
                  <a:cubicBezTo>
                    <a:pt x="1799" y="3013"/>
                    <a:pt x="1799" y="3005"/>
                    <a:pt x="1799" y="2983"/>
                  </a:cubicBezTo>
                  <a:cubicBezTo>
                    <a:pt x="1784" y="2983"/>
                    <a:pt x="1769" y="2990"/>
                    <a:pt x="1754" y="2975"/>
                  </a:cubicBezTo>
                  <a:cubicBezTo>
                    <a:pt x="1731" y="2960"/>
                    <a:pt x="1731" y="2938"/>
                    <a:pt x="1724" y="2908"/>
                  </a:cubicBezTo>
                  <a:cubicBezTo>
                    <a:pt x="1739" y="2915"/>
                    <a:pt x="1739" y="2915"/>
                    <a:pt x="1739" y="2915"/>
                  </a:cubicBezTo>
                  <a:cubicBezTo>
                    <a:pt x="1754" y="2923"/>
                    <a:pt x="1761" y="2923"/>
                    <a:pt x="1776" y="2930"/>
                  </a:cubicBezTo>
                  <a:cubicBezTo>
                    <a:pt x="1776" y="2938"/>
                    <a:pt x="1776" y="2938"/>
                    <a:pt x="1784" y="2945"/>
                  </a:cubicBezTo>
                  <a:cubicBezTo>
                    <a:pt x="1791" y="2953"/>
                    <a:pt x="1806" y="2960"/>
                    <a:pt x="1814" y="2968"/>
                  </a:cubicBezTo>
                  <a:cubicBezTo>
                    <a:pt x="1814" y="2945"/>
                    <a:pt x="1814" y="2938"/>
                    <a:pt x="1814" y="2915"/>
                  </a:cubicBezTo>
                  <a:cubicBezTo>
                    <a:pt x="1806" y="2900"/>
                    <a:pt x="1791" y="2885"/>
                    <a:pt x="1791" y="2863"/>
                  </a:cubicBezTo>
                  <a:cubicBezTo>
                    <a:pt x="1814" y="2870"/>
                    <a:pt x="1821" y="2870"/>
                    <a:pt x="1844" y="2863"/>
                  </a:cubicBezTo>
                  <a:close/>
                  <a:moveTo>
                    <a:pt x="1544" y="3320"/>
                  </a:moveTo>
                  <a:lnTo>
                    <a:pt x="1544" y="3320"/>
                  </a:lnTo>
                  <a:cubicBezTo>
                    <a:pt x="1536" y="3320"/>
                    <a:pt x="1529" y="3327"/>
                    <a:pt x="1521" y="3335"/>
                  </a:cubicBezTo>
                  <a:cubicBezTo>
                    <a:pt x="1514" y="3335"/>
                    <a:pt x="1506" y="3335"/>
                    <a:pt x="1499" y="3335"/>
                  </a:cubicBezTo>
                  <a:cubicBezTo>
                    <a:pt x="1499" y="3342"/>
                    <a:pt x="1492" y="3350"/>
                    <a:pt x="1492" y="3357"/>
                  </a:cubicBezTo>
                  <a:cubicBezTo>
                    <a:pt x="1492" y="3380"/>
                    <a:pt x="1506" y="3395"/>
                    <a:pt x="1514" y="3425"/>
                  </a:cubicBezTo>
                  <a:cubicBezTo>
                    <a:pt x="1521" y="3432"/>
                    <a:pt x="1521" y="3455"/>
                    <a:pt x="1536" y="3455"/>
                  </a:cubicBezTo>
                  <a:cubicBezTo>
                    <a:pt x="1574" y="3455"/>
                    <a:pt x="1581" y="3402"/>
                    <a:pt x="1619" y="3402"/>
                  </a:cubicBezTo>
                  <a:cubicBezTo>
                    <a:pt x="1641" y="3402"/>
                    <a:pt x="1649" y="3425"/>
                    <a:pt x="1664" y="3447"/>
                  </a:cubicBezTo>
                  <a:cubicBezTo>
                    <a:pt x="1679" y="3440"/>
                    <a:pt x="1679" y="3440"/>
                    <a:pt x="1679" y="3440"/>
                  </a:cubicBezTo>
                  <a:cubicBezTo>
                    <a:pt x="1679" y="3432"/>
                    <a:pt x="1679" y="3425"/>
                    <a:pt x="1679" y="3417"/>
                  </a:cubicBezTo>
                  <a:cubicBezTo>
                    <a:pt x="1679" y="3402"/>
                    <a:pt x="1694" y="3402"/>
                    <a:pt x="1701" y="3395"/>
                  </a:cubicBezTo>
                  <a:cubicBezTo>
                    <a:pt x="1709" y="3395"/>
                    <a:pt x="1701" y="3387"/>
                    <a:pt x="1709" y="3387"/>
                  </a:cubicBezTo>
                  <a:cubicBezTo>
                    <a:pt x="1716" y="3387"/>
                    <a:pt x="1716" y="3387"/>
                    <a:pt x="1724" y="3387"/>
                  </a:cubicBezTo>
                  <a:cubicBezTo>
                    <a:pt x="1746" y="3380"/>
                    <a:pt x="1761" y="3365"/>
                    <a:pt x="1776" y="3350"/>
                  </a:cubicBezTo>
                  <a:cubicBezTo>
                    <a:pt x="1769" y="3350"/>
                    <a:pt x="1769" y="3342"/>
                    <a:pt x="1761" y="3342"/>
                  </a:cubicBezTo>
                  <a:cubicBezTo>
                    <a:pt x="1731" y="3342"/>
                    <a:pt x="1716" y="3357"/>
                    <a:pt x="1701" y="3372"/>
                  </a:cubicBezTo>
                  <a:cubicBezTo>
                    <a:pt x="1686" y="3380"/>
                    <a:pt x="1686" y="3395"/>
                    <a:pt x="1671" y="3395"/>
                  </a:cubicBezTo>
                  <a:cubicBezTo>
                    <a:pt x="1664" y="3395"/>
                    <a:pt x="1664" y="3380"/>
                    <a:pt x="1656" y="3380"/>
                  </a:cubicBezTo>
                  <a:cubicBezTo>
                    <a:pt x="1649" y="3380"/>
                    <a:pt x="1634" y="3380"/>
                    <a:pt x="1626" y="3372"/>
                  </a:cubicBezTo>
                  <a:cubicBezTo>
                    <a:pt x="1619" y="3365"/>
                    <a:pt x="1619" y="3357"/>
                    <a:pt x="1611" y="3350"/>
                  </a:cubicBezTo>
                  <a:cubicBezTo>
                    <a:pt x="1596" y="3327"/>
                    <a:pt x="1574" y="3320"/>
                    <a:pt x="1544" y="3320"/>
                  </a:cubicBezTo>
                  <a:close/>
                  <a:moveTo>
                    <a:pt x="2563" y="330"/>
                  </a:moveTo>
                  <a:lnTo>
                    <a:pt x="2563" y="330"/>
                  </a:lnTo>
                  <a:cubicBezTo>
                    <a:pt x="2556" y="322"/>
                    <a:pt x="2548" y="322"/>
                    <a:pt x="2541" y="322"/>
                  </a:cubicBezTo>
                  <a:cubicBezTo>
                    <a:pt x="2518" y="322"/>
                    <a:pt x="2518" y="352"/>
                    <a:pt x="2518" y="382"/>
                  </a:cubicBezTo>
                  <a:cubicBezTo>
                    <a:pt x="2511" y="382"/>
                    <a:pt x="2511" y="390"/>
                    <a:pt x="2503" y="390"/>
                  </a:cubicBezTo>
                  <a:cubicBezTo>
                    <a:pt x="2503" y="405"/>
                    <a:pt x="2503" y="412"/>
                    <a:pt x="2503" y="420"/>
                  </a:cubicBezTo>
                  <a:cubicBezTo>
                    <a:pt x="2503" y="420"/>
                    <a:pt x="2503" y="427"/>
                    <a:pt x="2511" y="427"/>
                  </a:cubicBezTo>
                  <a:cubicBezTo>
                    <a:pt x="2526" y="427"/>
                    <a:pt x="2526" y="412"/>
                    <a:pt x="2533" y="405"/>
                  </a:cubicBezTo>
                  <a:cubicBezTo>
                    <a:pt x="2541" y="397"/>
                    <a:pt x="2548" y="382"/>
                    <a:pt x="2556" y="382"/>
                  </a:cubicBezTo>
                  <a:cubicBezTo>
                    <a:pt x="2563" y="382"/>
                    <a:pt x="2571" y="382"/>
                    <a:pt x="2578" y="382"/>
                  </a:cubicBezTo>
                  <a:cubicBezTo>
                    <a:pt x="2578" y="367"/>
                    <a:pt x="2563" y="352"/>
                    <a:pt x="2563" y="330"/>
                  </a:cubicBezTo>
                  <a:close/>
                  <a:moveTo>
                    <a:pt x="2428" y="337"/>
                  </a:moveTo>
                  <a:lnTo>
                    <a:pt x="2428" y="337"/>
                  </a:lnTo>
                  <a:cubicBezTo>
                    <a:pt x="2428" y="330"/>
                    <a:pt x="2436" y="330"/>
                    <a:pt x="2443" y="330"/>
                  </a:cubicBezTo>
                  <a:cubicBezTo>
                    <a:pt x="2443" y="322"/>
                    <a:pt x="2443" y="315"/>
                    <a:pt x="2451" y="307"/>
                  </a:cubicBezTo>
                  <a:cubicBezTo>
                    <a:pt x="2473" y="285"/>
                    <a:pt x="2496" y="292"/>
                    <a:pt x="2518" y="292"/>
                  </a:cubicBezTo>
                  <a:cubicBezTo>
                    <a:pt x="2503" y="307"/>
                    <a:pt x="2488" y="315"/>
                    <a:pt x="2481" y="337"/>
                  </a:cubicBezTo>
                  <a:cubicBezTo>
                    <a:pt x="2473" y="345"/>
                    <a:pt x="2481" y="352"/>
                    <a:pt x="2481" y="367"/>
                  </a:cubicBezTo>
                  <a:cubicBezTo>
                    <a:pt x="2473" y="367"/>
                    <a:pt x="2473" y="367"/>
                    <a:pt x="2466" y="375"/>
                  </a:cubicBezTo>
                  <a:cubicBezTo>
                    <a:pt x="2458" y="375"/>
                    <a:pt x="2458" y="367"/>
                    <a:pt x="2451" y="367"/>
                  </a:cubicBezTo>
                  <a:cubicBezTo>
                    <a:pt x="2428" y="367"/>
                    <a:pt x="2421" y="375"/>
                    <a:pt x="2406" y="390"/>
                  </a:cubicBezTo>
                  <a:cubicBezTo>
                    <a:pt x="2406" y="390"/>
                    <a:pt x="2406" y="397"/>
                    <a:pt x="2406" y="405"/>
                  </a:cubicBezTo>
                  <a:cubicBezTo>
                    <a:pt x="2398" y="405"/>
                    <a:pt x="2391" y="405"/>
                    <a:pt x="2391" y="405"/>
                  </a:cubicBezTo>
                  <a:cubicBezTo>
                    <a:pt x="2391" y="375"/>
                    <a:pt x="2391" y="360"/>
                    <a:pt x="2406" y="330"/>
                  </a:cubicBezTo>
                  <a:cubicBezTo>
                    <a:pt x="2428" y="337"/>
                    <a:pt x="2428" y="337"/>
                    <a:pt x="2428" y="337"/>
                  </a:cubicBezTo>
                  <a:close/>
                  <a:moveTo>
                    <a:pt x="2743" y="0"/>
                  </a:moveTo>
                  <a:lnTo>
                    <a:pt x="2743" y="0"/>
                  </a:lnTo>
                  <a:cubicBezTo>
                    <a:pt x="2728" y="8"/>
                    <a:pt x="2713" y="8"/>
                    <a:pt x="2691" y="23"/>
                  </a:cubicBezTo>
                  <a:cubicBezTo>
                    <a:pt x="2675" y="30"/>
                    <a:pt x="2668" y="45"/>
                    <a:pt x="2653" y="68"/>
                  </a:cubicBezTo>
                  <a:cubicBezTo>
                    <a:pt x="2645" y="90"/>
                    <a:pt x="2631" y="97"/>
                    <a:pt x="2631" y="120"/>
                  </a:cubicBezTo>
                  <a:cubicBezTo>
                    <a:pt x="2631" y="135"/>
                    <a:pt x="2638" y="143"/>
                    <a:pt x="2645" y="157"/>
                  </a:cubicBezTo>
                  <a:cubicBezTo>
                    <a:pt x="2653" y="173"/>
                    <a:pt x="2661" y="180"/>
                    <a:pt x="2675" y="195"/>
                  </a:cubicBezTo>
                  <a:cubicBezTo>
                    <a:pt x="2698" y="217"/>
                    <a:pt x="2705" y="247"/>
                    <a:pt x="2735" y="247"/>
                  </a:cubicBezTo>
                  <a:cubicBezTo>
                    <a:pt x="2743" y="247"/>
                    <a:pt x="2743" y="240"/>
                    <a:pt x="2751" y="240"/>
                  </a:cubicBezTo>
                  <a:cubicBezTo>
                    <a:pt x="2773" y="232"/>
                    <a:pt x="2788" y="240"/>
                    <a:pt x="2803" y="225"/>
                  </a:cubicBezTo>
                  <a:cubicBezTo>
                    <a:pt x="2810" y="217"/>
                    <a:pt x="2810" y="210"/>
                    <a:pt x="2818" y="203"/>
                  </a:cubicBezTo>
                  <a:cubicBezTo>
                    <a:pt x="2833" y="195"/>
                    <a:pt x="2848" y="187"/>
                    <a:pt x="2848" y="173"/>
                  </a:cubicBezTo>
                  <a:cubicBezTo>
                    <a:pt x="2848" y="165"/>
                    <a:pt x="2848" y="157"/>
                    <a:pt x="2840" y="150"/>
                  </a:cubicBezTo>
                  <a:cubicBezTo>
                    <a:pt x="2840" y="120"/>
                    <a:pt x="2848" y="105"/>
                    <a:pt x="2833" y="83"/>
                  </a:cubicBezTo>
                  <a:cubicBezTo>
                    <a:pt x="2833" y="75"/>
                    <a:pt x="2818" y="75"/>
                    <a:pt x="2810" y="68"/>
                  </a:cubicBezTo>
                  <a:cubicBezTo>
                    <a:pt x="2803" y="60"/>
                    <a:pt x="2795" y="53"/>
                    <a:pt x="2788" y="45"/>
                  </a:cubicBezTo>
                  <a:cubicBezTo>
                    <a:pt x="2773" y="30"/>
                    <a:pt x="2765" y="8"/>
                    <a:pt x="2743" y="0"/>
                  </a:cubicBezTo>
                  <a:close/>
                  <a:moveTo>
                    <a:pt x="4040" y="1544"/>
                  </a:moveTo>
                  <a:lnTo>
                    <a:pt x="4040" y="1544"/>
                  </a:lnTo>
                  <a:cubicBezTo>
                    <a:pt x="4032" y="1551"/>
                    <a:pt x="4024" y="1559"/>
                    <a:pt x="4017" y="1566"/>
                  </a:cubicBezTo>
                  <a:cubicBezTo>
                    <a:pt x="4010" y="1574"/>
                    <a:pt x="3994" y="1574"/>
                    <a:pt x="3994" y="1589"/>
                  </a:cubicBezTo>
                  <a:cubicBezTo>
                    <a:pt x="3994" y="1596"/>
                    <a:pt x="4002" y="1604"/>
                    <a:pt x="4002" y="1611"/>
                  </a:cubicBezTo>
                  <a:cubicBezTo>
                    <a:pt x="4032" y="1611"/>
                    <a:pt x="4032" y="1611"/>
                    <a:pt x="4032" y="1611"/>
                  </a:cubicBezTo>
                  <a:cubicBezTo>
                    <a:pt x="4032" y="1649"/>
                    <a:pt x="4032" y="1649"/>
                    <a:pt x="4032" y="1649"/>
                  </a:cubicBezTo>
                  <a:cubicBezTo>
                    <a:pt x="4017" y="1656"/>
                    <a:pt x="4010" y="1664"/>
                    <a:pt x="3994" y="1671"/>
                  </a:cubicBezTo>
                  <a:cubicBezTo>
                    <a:pt x="3972" y="1686"/>
                    <a:pt x="3972" y="1709"/>
                    <a:pt x="3957" y="1739"/>
                  </a:cubicBezTo>
                  <a:cubicBezTo>
                    <a:pt x="3950" y="1754"/>
                    <a:pt x="3934" y="1754"/>
                    <a:pt x="3920" y="1761"/>
                  </a:cubicBezTo>
                  <a:cubicBezTo>
                    <a:pt x="3904" y="1776"/>
                    <a:pt x="3890" y="1791"/>
                    <a:pt x="3882" y="1814"/>
                  </a:cubicBezTo>
                  <a:cubicBezTo>
                    <a:pt x="3882" y="1821"/>
                    <a:pt x="3882" y="1829"/>
                    <a:pt x="3882" y="1836"/>
                  </a:cubicBezTo>
                  <a:cubicBezTo>
                    <a:pt x="3882" y="1851"/>
                    <a:pt x="3875" y="1851"/>
                    <a:pt x="3875" y="1866"/>
                  </a:cubicBezTo>
                  <a:cubicBezTo>
                    <a:pt x="3875" y="1881"/>
                    <a:pt x="3875" y="1889"/>
                    <a:pt x="3875" y="1903"/>
                  </a:cubicBezTo>
                  <a:cubicBezTo>
                    <a:pt x="3875" y="1919"/>
                    <a:pt x="3867" y="1933"/>
                    <a:pt x="3867" y="1949"/>
                  </a:cubicBezTo>
                  <a:cubicBezTo>
                    <a:pt x="3867" y="1971"/>
                    <a:pt x="3890" y="1979"/>
                    <a:pt x="3890" y="2001"/>
                  </a:cubicBezTo>
                  <a:cubicBezTo>
                    <a:pt x="3890" y="2016"/>
                    <a:pt x="3875" y="2023"/>
                    <a:pt x="3875" y="2038"/>
                  </a:cubicBezTo>
                  <a:cubicBezTo>
                    <a:pt x="3860" y="2068"/>
                    <a:pt x="3860" y="2083"/>
                    <a:pt x="3860" y="2113"/>
                  </a:cubicBezTo>
                  <a:cubicBezTo>
                    <a:pt x="3860" y="2121"/>
                    <a:pt x="3867" y="2121"/>
                    <a:pt x="3875" y="2121"/>
                  </a:cubicBezTo>
                  <a:cubicBezTo>
                    <a:pt x="3890" y="2136"/>
                    <a:pt x="3897" y="2136"/>
                    <a:pt x="3912" y="2151"/>
                  </a:cubicBezTo>
                  <a:cubicBezTo>
                    <a:pt x="3912" y="2158"/>
                    <a:pt x="3920" y="2166"/>
                    <a:pt x="3927" y="2173"/>
                  </a:cubicBezTo>
                  <a:cubicBezTo>
                    <a:pt x="3927" y="2181"/>
                    <a:pt x="3942" y="2188"/>
                    <a:pt x="3942" y="2196"/>
                  </a:cubicBezTo>
                  <a:cubicBezTo>
                    <a:pt x="3942" y="2211"/>
                    <a:pt x="3934" y="2218"/>
                    <a:pt x="3934" y="2233"/>
                  </a:cubicBezTo>
                  <a:cubicBezTo>
                    <a:pt x="3934" y="2248"/>
                    <a:pt x="3934" y="2256"/>
                    <a:pt x="3942" y="2271"/>
                  </a:cubicBezTo>
                  <a:lnTo>
                    <a:pt x="3942" y="2271"/>
                  </a:lnTo>
                  <a:cubicBezTo>
                    <a:pt x="3934" y="2271"/>
                    <a:pt x="3927" y="2278"/>
                    <a:pt x="3927" y="2278"/>
                  </a:cubicBezTo>
                  <a:cubicBezTo>
                    <a:pt x="3920" y="2278"/>
                    <a:pt x="3920" y="2263"/>
                    <a:pt x="3912" y="2263"/>
                  </a:cubicBezTo>
                  <a:cubicBezTo>
                    <a:pt x="3882" y="2263"/>
                    <a:pt x="3875" y="2293"/>
                    <a:pt x="3845" y="2293"/>
                  </a:cubicBezTo>
                  <a:cubicBezTo>
                    <a:pt x="3822" y="2286"/>
                    <a:pt x="3830" y="2271"/>
                    <a:pt x="3830" y="2308"/>
                  </a:cubicBezTo>
                  <a:cubicBezTo>
                    <a:pt x="3830" y="2331"/>
                    <a:pt x="3807" y="2338"/>
                    <a:pt x="3792" y="2346"/>
                  </a:cubicBezTo>
                  <a:cubicBezTo>
                    <a:pt x="3770" y="2368"/>
                    <a:pt x="3762" y="2383"/>
                    <a:pt x="3747" y="2406"/>
                  </a:cubicBezTo>
                  <a:cubicBezTo>
                    <a:pt x="3717" y="2428"/>
                    <a:pt x="3702" y="2436"/>
                    <a:pt x="3665" y="2443"/>
                  </a:cubicBezTo>
                  <a:cubicBezTo>
                    <a:pt x="3657" y="2451"/>
                    <a:pt x="3657" y="2451"/>
                    <a:pt x="3650" y="2451"/>
                  </a:cubicBezTo>
                  <a:cubicBezTo>
                    <a:pt x="3635" y="2451"/>
                    <a:pt x="3620" y="2451"/>
                    <a:pt x="3605" y="2443"/>
                  </a:cubicBezTo>
                  <a:cubicBezTo>
                    <a:pt x="3590" y="2436"/>
                    <a:pt x="3582" y="2421"/>
                    <a:pt x="3567" y="2421"/>
                  </a:cubicBezTo>
                  <a:cubicBezTo>
                    <a:pt x="3522" y="2421"/>
                    <a:pt x="3470" y="2443"/>
                    <a:pt x="3470" y="2488"/>
                  </a:cubicBezTo>
                  <a:cubicBezTo>
                    <a:pt x="3470" y="2503"/>
                    <a:pt x="3470" y="2511"/>
                    <a:pt x="3477" y="2518"/>
                  </a:cubicBezTo>
                  <a:cubicBezTo>
                    <a:pt x="3500" y="2503"/>
                    <a:pt x="3515" y="2496"/>
                    <a:pt x="3530" y="2481"/>
                  </a:cubicBezTo>
                  <a:cubicBezTo>
                    <a:pt x="3537" y="2466"/>
                    <a:pt x="3537" y="2458"/>
                    <a:pt x="3545" y="2451"/>
                  </a:cubicBezTo>
                  <a:cubicBezTo>
                    <a:pt x="3560" y="2466"/>
                    <a:pt x="3575" y="2473"/>
                    <a:pt x="3575" y="2488"/>
                  </a:cubicBezTo>
                  <a:cubicBezTo>
                    <a:pt x="3575" y="2511"/>
                    <a:pt x="3567" y="2526"/>
                    <a:pt x="3560" y="2533"/>
                  </a:cubicBezTo>
                  <a:cubicBezTo>
                    <a:pt x="3545" y="2548"/>
                    <a:pt x="3530" y="2548"/>
                    <a:pt x="3522" y="2563"/>
                  </a:cubicBezTo>
                  <a:cubicBezTo>
                    <a:pt x="3507" y="2585"/>
                    <a:pt x="3515" y="2608"/>
                    <a:pt x="3492" y="2623"/>
                  </a:cubicBezTo>
                  <a:cubicBezTo>
                    <a:pt x="3485" y="2631"/>
                    <a:pt x="3477" y="2631"/>
                    <a:pt x="3470" y="2631"/>
                  </a:cubicBezTo>
                  <a:cubicBezTo>
                    <a:pt x="3447" y="2631"/>
                    <a:pt x="3440" y="2623"/>
                    <a:pt x="3417" y="2615"/>
                  </a:cubicBezTo>
                  <a:cubicBezTo>
                    <a:pt x="3395" y="2608"/>
                    <a:pt x="3372" y="2615"/>
                    <a:pt x="3342" y="2615"/>
                  </a:cubicBezTo>
                  <a:cubicBezTo>
                    <a:pt x="3328" y="2615"/>
                    <a:pt x="3320" y="2615"/>
                    <a:pt x="3305" y="2615"/>
                  </a:cubicBezTo>
                  <a:cubicBezTo>
                    <a:pt x="3298" y="2615"/>
                    <a:pt x="3298" y="2601"/>
                    <a:pt x="3290" y="2593"/>
                  </a:cubicBezTo>
                  <a:cubicBezTo>
                    <a:pt x="3290" y="2585"/>
                    <a:pt x="3282" y="2578"/>
                    <a:pt x="3275" y="2571"/>
                  </a:cubicBezTo>
                  <a:cubicBezTo>
                    <a:pt x="3260" y="2548"/>
                    <a:pt x="3238" y="2533"/>
                    <a:pt x="3208" y="2533"/>
                  </a:cubicBezTo>
                  <a:cubicBezTo>
                    <a:pt x="3178" y="2533"/>
                    <a:pt x="3163" y="2548"/>
                    <a:pt x="3148" y="2571"/>
                  </a:cubicBezTo>
                  <a:cubicBezTo>
                    <a:pt x="3133" y="2578"/>
                    <a:pt x="3118" y="2585"/>
                    <a:pt x="3110" y="2593"/>
                  </a:cubicBezTo>
                  <a:cubicBezTo>
                    <a:pt x="3103" y="2601"/>
                    <a:pt x="3095" y="2608"/>
                    <a:pt x="3088" y="2615"/>
                  </a:cubicBezTo>
                  <a:cubicBezTo>
                    <a:pt x="3080" y="2623"/>
                    <a:pt x="3073" y="2615"/>
                    <a:pt x="3065" y="2623"/>
                  </a:cubicBezTo>
                  <a:cubicBezTo>
                    <a:pt x="3035" y="2631"/>
                    <a:pt x="3020" y="2638"/>
                    <a:pt x="2990" y="2645"/>
                  </a:cubicBezTo>
                  <a:cubicBezTo>
                    <a:pt x="2975" y="2645"/>
                    <a:pt x="2975" y="2653"/>
                    <a:pt x="2960" y="2653"/>
                  </a:cubicBezTo>
                  <a:cubicBezTo>
                    <a:pt x="2945" y="2653"/>
                    <a:pt x="2945" y="2638"/>
                    <a:pt x="2938" y="2631"/>
                  </a:cubicBezTo>
                  <a:cubicBezTo>
                    <a:pt x="2938" y="2623"/>
                    <a:pt x="2930" y="2623"/>
                    <a:pt x="2923" y="2623"/>
                  </a:cubicBezTo>
                  <a:cubicBezTo>
                    <a:pt x="2915" y="2638"/>
                    <a:pt x="2908" y="2653"/>
                    <a:pt x="2893" y="2668"/>
                  </a:cubicBezTo>
                  <a:cubicBezTo>
                    <a:pt x="2878" y="2675"/>
                    <a:pt x="2870" y="2683"/>
                    <a:pt x="2863" y="2698"/>
                  </a:cubicBezTo>
                  <a:cubicBezTo>
                    <a:pt x="2855" y="2713"/>
                    <a:pt x="2855" y="2728"/>
                    <a:pt x="2855" y="2735"/>
                  </a:cubicBezTo>
                  <a:cubicBezTo>
                    <a:pt x="2848" y="2750"/>
                    <a:pt x="2833" y="2758"/>
                    <a:pt x="2818" y="2758"/>
                  </a:cubicBezTo>
                  <a:cubicBezTo>
                    <a:pt x="2788" y="2758"/>
                    <a:pt x="2773" y="2750"/>
                    <a:pt x="2743" y="2750"/>
                  </a:cubicBezTo>
                  <a:cubicBezTo>
                    <a:pt x="2728" y="2750"/>
                    <a:pt x="2713" y="2750"/>
                    <a:pt x="2705" y="2750"/>
                  </a:cubicBezTo>
                  <a:cubicBezTo>
                    <a:pt x="2691" y="2743"/>
                    <a:pt x="2683" y="2728"/>
                    <a:pt x="2668" y="2720"/>
                  </a:cubicBezTo>
                  <a:cubicBezTo>
                    <a:pt x="2668" y="2735"/>
                    <a:pt x="2661" y="2743"/>
                    <a:pt x="2653" y="2758"/>
                  </a:cubicBezTo>
                  <a:cubicBezTo>
                    <a:pt x="2653" y="2765"/>
                    <a:pt x="2653" y="2780"/>
                    <a:pt x="2638" y="2780"/>
                  </a:cubicBezTo>
                  <a:cubicBezTo>
                    <a:pt x="2615" y="2780"/>
                    <a:pt x="2600" y="2765"/>
                    <a:pt x="2593" y="2750"/>
                  </a:cubicBezTo>
                  <a:cubicBezTo>
                    <a:pt x="2578" y="2750"/>
                    <a:pt x="2578" y="2758"/>
                    <a:pt x="2563" y="2758"/>
                  </a:cubicBezTo>
                  <a:cubicBezTo>
                    <a:pt x="2556" y="2758"/>
                    <a:pt x="2548" y="2758"/>
                    <a:pt x="2541" y="2750"/>
                  </a:cubicBezTo>
                  <a:cubicBezTo>
                    <a:pt x="2533" y="2750"/>
                    <a:pt x="2533" y="2743"/>
                    <a:pt x="2526" y="2743"/>
                  </a:cubicBezTo>
                  <a:cubicBezTo>
                    <a:pt x="2503" y="2743"/>
                    <a:pt x="2503" y="2773"/>
                    <a:pt x="2496" y="2788"/>
                  </a:cubicBezTo>
                  <a:cubicBezTo>
                    <a:pt x="2481" y="2803"/>
                    <a:pt x="2466" y="2810"/>
                    <a:pt x="2443" y="2810"/>
                  </a:cubicBezTo>
                  <a:cubicBezTo>
                    <a:pt x="2421" y="2810"/>
                    <a:pt x="2406" y="2803"/>
                    <a:pt x="2383" y="2795"/>
                  </a:cubicBezTo>
                  <a:cubicBezTo>
                    <a:pt x="2361" y="2803"/>
                    <a:pt x="2346" y="2810"/>
                    <a:pt x="2316" y="2818"/>
                  </a:cubicBezTo>
                  <a:cubicBezTo>
                    <a:pt x="2301" y="2818"/>
                    <a:pt x="2293" y="2825"/>
                    <a:pt x="2278" y="2833"/>
                  </a:cubicBezTo>
                  <a:cubicBezTo>
                    <a:pt x="2263" y="2848"/>
                    <a:pt x="2256" y="2863"/>
                    <a:pt x="2233" y="2863"/>
                  </a:cubicBezTo>
                  <a:cubicBezTo>
                    <a:pt x="2218" y="2863"/>
                    <a:pt x="2218" y="2848"/>
                    <a:pt x="2203" y="2848"/>
                  </a:cubicBezTo>
                  <a:cubicBezTo>
                    <a:pt x="2196" y="2848"/>
                    <a:pt x="2196" y="2855"/>
                    <a:pt x="2196" y="2855"/>
                  </a:cubicBezTo>
                  <a:cubicBezTo>
                    <a:pt x="2158" y="2870"/>
                    <a:pt x="2158" y="2893"/>
                    <a:pt x="2136" y="2915"/>
                  </a:cubicBezTo>
                  <a:cubicBezTo>
                    <a:pt x="2106" y="2938"/>
                    <a:pt x="2091" y="2953"/>
                    <a:pt x="2061" y="2960"/>
                  </a:cubicBezTo>
                  <a:cubicBezTo>
                    <a:pt x="2046" y="2968"/>
                    <a:pt x="2039" y="2975"/>
                    <a:pt x="2023" y="2975"/>
                  </a:cubicBezTo>
                  <a:cubicBezTo>
                    <a:pt x="2009" y="2975"/>
                    <a:pt x="2001" y="2968"/>
                    <a:pt x="1986" y="2968"/>
                  </a:cubicBezTo>
                  <a:cubicBezTo>
                    <a:pt x="1963" y="2968"/>
                    <a:pt x="1956" y="2975"/>
                    <a:pt x="1933" y="2975"/>
                  </a:cubicBezTo>
                  <a:cubicBezTo>
                    <a:pt x="1911" y="2975"/>
                    <a:pt x="1911" y="2975"/>
                    <a:pt x="1911" y="2975"/>
                  </a:cubicBezTo>
                  <a:cubicBezTo>
                    <a:pt x="1911" y="2945"/>
                    <a:pt x="1911" y="2945"/>
                    <a:pt x="1911" y="2945"/>
                  </a:cubicBezTo>
                  <a:cubicBezTo>
                    <a:pt x="1926" y="2923"/>
                    <a:pt x="1926" y="2923"/>
                    <a:pt x="1926" y="2923"/>
                  </a:cubicBezTo>
                  <a:cubicBezTo>
                    <a:pt x="1903" y="2900"/>
                    <a:pt x="1881" y="2893"/>
                    <a:pt x="1874" y="2863"/>
                  </a:cubicBezTo>
                  <a:cubicBezTo>
                    <a:pt x="1859" y="2840"/>
                    <a:pt x="1866" y="2810"/>
                    <a:pt x="1851" y="2788"/>
                  </a:cubicBezTo>
                  <a:cubicBezTo>
                    <a:pt x="1829" y="2773"/>
                    <a:pt x="1814" y="2780"/>
                    <a:pt x="1784" y="2780"/>
                  </a:cubicBezTo>
                  <a:cubicBezTo>
                    <a:pt x="1761" y="2780"/>
                    <a:pt x="1746" y="2780"/>
                    <a:pt x="1724" y="2773"/>
                  </a:cubicBezTo>
                  <a:cubicBezTo>
                    <a:pt x="1716" y="2773"/>
                    <a:pt x="1716" y="2765"/>
                    <a:pt x="1709" y="2765"/>
                  </a:cubicBezTo>
                  <a:cubicBezTo>
                    <a:pt x="1686" y="2765"/>
                    <a:pt x="1671" y="2788"/>
                    <a:pt x="1656" y="2810"/>
                  </a:cubicBezTo>
                  <a:cubicBezTo>
                    <a:pt x="1634" y="2833"/>
                    <a:pt x="1619" y="2848"/>
                    <a:pt x="1604" y="2870"/>
                  </a:cubicBezTo>
                  <a:cubicBezTo>
                    <a:pt x="1619" y="2878"/>
                    <a:pt x="1626" y="2878"/>
                    <a:pt x="1641" y="2878"/>
                  </a:cubicBezTo>
                  <a:cubicBezTo>
                    <a:pt x="1649" y="2878"/>
                    <a:pt x="1649" y="2885"/>
                    <a:pt x="1656" y="2885"/>
                  </a:cubicBezTo>
                  <a:cubicBezTo>
                    <a:pt x="1641" y="2900"/>
                    <a:pt x="1626" y="2908"/>
                    <a:pt x="1611" y="2923"/>
                  </a:cubicBezTo>
                  <a:cubicBezTo>
                    <a:pt x="1604" y="2930"/>
                    <a:pt x="1604" y="2938"/>
                    <a:pt x="1596" y="2938"/>
                  </a:cubicBezTo>
                  <a:cubicBezTo>
                    <a:pt x="1596" y="2945"/>
                    <a:pt x="1589" y="2938"/>
                    <a:pt x="1581" y="2938"/>
                  </a:cubicBezTo>
                  <a:cubicBezTo>
                    <a:pt x="1581" y="2923"/>
                    <a:pt x="1581" y="2908"/>
                    <a:pt x="1581" y="2893"/>
                  </a:cubicBezTo>
                  <a:cubicBezTo>
                    <a:pt x="1574" y="2915"/>
                    <a:pt x="1566" y="2930"/>
                    <a:pt x="1559" y="2953"/>
                  </a:cubicBezTo>
                  <a:cubicBezTo>
                    <a:pt x="1551" y="2968"/>
                    <a:pt x="1536" y="2968"/>
                    <a:pt x="1536" y="2975"/>
                  </a:cubicBezTo>
                  <a:cubicBezTo>
                    <a:pt x="1536" y="2990"/>
                    <a:pt x="1544" y="2998"/>
                    <a:pt x="1544" y="3013"/>
                  </a:cubicBezTo>
                  <a:cubicBezTo>
                    <a:pt x="1544" y="3020"/>
                    <a:pt x="1559" y="3028"/>
                    <a:pt x="1559" y="3035"/>
                  </a:cubicBezTo>
                  <a:cubicBezTo>
                    <a:pt x="1559" y="3072"/>
                    <a:pt x="1514" y="3088"/>
                    <a:pt x="1514" y="3132"/>
                  </a:cubicBezTo>
                  <a:cubicBezTo>
                    <a:pt x="1514" y="3178"/>
                    <a:pt x="1529" y="3200"/>
                    <a:pt x="1529" y="3245"/>
                  </a:cubicBezTo>
                  <a:cubicBezTo>
                    <a:pt x="1529" y="3275"/>
                    <a:pt x="1506" y="3282"/>
                    <a:pt x="1492" y="3297"/>
                  </a:cubicBezTo>
                  <a:cubicBezTo>
                    <a:pt x="1476" y="3305"/>
                    <a:pt x="1476" y="3312"/>
                    <a:pt x="1469" y="3312"/>
                  </a:cubicBezTo>
                  <a:cubicBezTo>
                    <a:pt x="1454" y="3320"/>
                    <a:pt x="1446" y="3312"/>
                    <a:pt x="1439" y="3312"/>
                  </a:cubicBezTo>
                  <a:cubicBezTo>
                    <a:pt x="1439" y="3432"/>
                    <a:pt x="1439" y="3432"/>
                    <a:pt x="1439" y="3432"/>
                  </a:cubicBezTo>
                  <a:cubicBezTo>
                    <a:pt x="1439" y="3447"/>
                    <a:pt x="1446" y="3462"/>
                    <a:pt x="1446" y="3485"/>
                  </a:cubicBezTo>
                  <a:cubicBezTo>
                    <a:pt x="1409" y="3455"/>
                    <a:pt x="1402" y="3417"/>
                    <a:pt x="1364" y="3395"/>
                  </a:cubicBezTo>
                  <a:cubicBezTo>
                    <a:pt x="1342" y="3387"/>
                    <a:pt x="1319" y="3380"/>
                    <a:pt x="1297" y="3372"/>
                  </a:cubicBezTo>
                  <a:cubicBezTo>
                    <a:pt x="1274" y="3357"/>
                    <a:pt x="1274" y="3335"/>
                    <a:pt x="1252" y="3320"/>
                  </a:cubicBezTo>
                  <a:cubicBezTo>
                    <a:pt x="1214" y="3290"/>
                    <a:pt x="1184" y="3275"/>
                    <a:pt x="1139" y="3252"/>
                  </a:cubicBezTo>
                  <a:cubicBezTo>
                    <a:pt x="1109" y="3237"/>
                    <a:pt x="1094" y="3230"/>
                    <a:pt x="1064" y="3215"/>
                  </a:cubicBezTo>
                  <a:cubicBezTo>
                    <a:pt x="1057" y="3208"/>
                    <a:pt x="1049" y="3200"/>
                    <a:pt x="1042" y="3200"/>
                  </a:cubicBezTo>
                  <a:cubicBezTo>
                    <a:pt x="1034" y="3192"/>
                    <a:pt x="1034" y="3185"/>
                    <a:pt x="1027" y="3185"/>
                  </a:cubicBezTo>
                  <a:cubicBezTo>
                    <a:pt x="967" y="3185"/>
                    <a:pt x="967" y="3185"/>
                    <a:pt x="967" y="3185"/>
                  </a:cubicBezTo>
                  <a:cubicBezTo>
                    <a:pt x="952" y="3185"/>
                    <a:pt x="944" y="3192"/>
                    <a:pt x="937" y="3200"/>
                  </a:cubicBezTo>
                  <a:cubicBezTo>
                    <a:pt x="914" y="3200"/>
                    <a:pt x="899" y="3200"/>
                    <a:pt x="877" y="3215"/>
                  </a:cubicBezTo>
                  <a:cubicBezTo>
                    <a:pt x="839" y="3230"/>
                    <a:pt x="832" y="3275"/>
                    <a:pt x="794" y="3275"/>
                  </a:cubicBezTo>
                  <a:cubicBezTo>
                    <a:pt x="764" y="3275"/>
                    <a:pt x="750" y="3245"/>
                    <a:pt x="712" y="3245"/>
                  </a:cubicBezTo>
                  <a:cubicBezTo>
                    <a:pt x="690" y="3245"/>
                    <a:pt x="682" y="3282"/>
                    <a:pt x="652" y="3282"/>
                  </a:cubicBezTo>
                  <a:cubicBezTo>
                    <a:pt x="644" y="3282"/>
                    <a:pt x="637" y="3275"/>
                    <a:pt x="630" y="3267"/>
                  </a:cubicBezTo>
                  <a:cubicBezTo>
                    <a:pt x="615" y="3252"/>
                    <a:pt x="600" y="3252"/>
                    <a:pt x="592" y="3237"/>
                  </a:cubicBezTo>
                  <a:cubicBezTo>
                    <a:pt x="570" y="3252"/>
                    <a:pt x="562" y="3267"/>
                    <a:pt x="547" y="3290"/>
                  </a:cubicBezTo>
                  <a:cubicBezTo>
                    <a:pt x="517" y="3335"/>
                    <a:pt x="487" y="3365"/>
                    <a:pt x="435" y="3365"/>
                  </a:cubicBezTo>
                  <a:cubicBezTo>
                    <a:pt x="412" y="3365"/>
                    <a:pt x="397" y="3357"/>
                    <a:pt x="375" y="3350"/>
                  </a:cubicBezTo>
                  <a:cubicBezTo>
                    <a:pt x="352" y="3342"/>
                    <a:pt x="330" y="3320"/>
                    <a:pt x="330" y="3290"/>
                  </a:cubicBezTo>
                  <a:cubicBezTo>
                    <a:pt x="330" y="3260"/>
                    <a:pt x="307" y="3237"/>
                    <a:pt x="277" y="3237"/>
                  </a:cubicBezTo>
                  <a:cubicBezTo>
                    <a:pt x="255" y="3230"/>
                    <a:pt x="247" y="3230"/>
                    <a:pt x="232" y="3215"/>
                  </a:cubicBezTo>
                  <a:cubicBezTo>
                    <a:pt x="217" y="3208"/>
                    <a:pt x="217" y="3192"/>
                    <a:pt x="203" y="3192"/>
                  </a:cubicBezTo>
                  <a:cubicBezTo>
                    <a:pt x="173" y="3192"/>
                    <a:pt x="165" y="3230"/>
                    <a:pt x="143" y="3260"/>
                  </a:cubicBezTo>
                  <a:cubicBezTo>
                    <a:pt x="143" y="3260"/>
                    <a:pt x="135" y="3260"/>
                    <a:pt x="135" y="3267"/>
                  </a:cubicBezTo>
                  <a:cubicBezTo>
                    <a:pt x="105" y="3305"/>
                    <a:pt x="90" y="3327"/>
                    <a:pt x="60" y="3357"/>
                  </a:cubicBezTo>
                  <a:cubicBezTo>
                    <a:pt x="45" y="3327"/>
                    <a:pt x="38" y="3312"/>
                    <a:pt x="38" y="3282"/>
                  </a:cubicBezTo>
                  <a:cubicBezTo>
                    <a:pt x="38" y="3208"/>
                    <a:pt x="38" y="3208"/>
                    <a:pt x="38" y="3208"/>
                  </a:cubicBezTo>
                  <a:cubicBezTo>
                    <a:pt x="38" y="3170"/>
                    <a:pt x="38" y="3148"/>
                    <a:pt x="15" y="3118"/>
                  </a:cubicBezTo>
                  <a:cubicBezTo>
                    <a:pt x="8" y="3110"/>
                    <a:pt x="0" y="3110"/>
                    <a:pt x="0" y="3095"/>
                  </a:cubicBezTo>
                  <a:cubicBezTo>
                    <a:pt x="0" y="3072"/>
                    <a:pt x="15" y="3065"/>
                    <a:pt x="30" y="3050"/>
                  </a:cubicBezTo>
                  <a:cubicBezTo>
                    <a:pt x="45" y="3028"/>
                    <a:pt x="45" y="3013"/>
                    <a:pt x="60" y="2983"/>
                  </a:cubicBezTo>
                  <a:cubicBezTo>
                    <a:pt x="60" y="2975"/>
                    <a:pt x="75" y="2968"/>
                    <a:pt x="75" y="2953"/>
                  </a:cubicBezTo>
                  <a:cubicBezTo>
                    <a:pt x="75" y="2930"/>
                    <a:pt x="53" y="2915"/>
                    <a:pt x="38" y="2900"/>
                  </a:cubicBezTo>
                  <a:cubicBezTo>
                    <a:pt x="23" y="2893"/>
                    <a:pt x="15" y="2885"/>
                    <a:pt x="15" y="2878"/>
                  </a:cubicBezTo>
                  <a:cubicBezTo>
                    <a:pt x="15" y="2863"/>
                    <a:pt x="23" y="2863"/>
                    <a:pt x="23" y="2848"/>
                  </a:cubicBezTo>
                  <a:cubicBezTo>
                    <a:pt x="23" y="2833"/>
                    <a:pt x="8" y="2825"/>
                    <a:pt x="8" y="2810"/>
                  </a:cubicBezTo>
                  <a:cubicBezTo>
                    <a:pt x="8" y="2803"/>
                    <a:pt x="8" y="2795"/>
                    <a:pt x="8" y="2788"/>
                  </a:cubicBezTo>
                  <a:cubicBezTo>
                    <a:pt x="38" y="2788"/>
                    <a:pt x="60" y="2788"/>
                    <a:pt x="83" y="2773"/>
                  </a:cubicBezTo>
                  <a:cubicBezTo>
                    <a:pt x="90" y="2773"/>
                    <a:pt x="90" y="2765"/>
                    <a:pt x="97" y="2765"/>
                  </a:cubicBezTo>
                  <a:cubicBezTo>
                    <a:pt x="105" y="2758"/>
                    <a:pt x="113" y="2750"/>
                    <a:pt x="120" y="2750"/>
                  </a:cubicBezTo>
                  <a:cubicBezTo>
                    <a:pt x="143" y="2735"/>
                    <a:pt x="165" y="2750"/>
                    <a:pt x="180" y="2735"/>
                  </a:cubicBezTo>
                  <a:cubicBezTo>
                    <a:pt x="187" y="2735"/>
                    <a:pt x="180" y="2728"/>
                    <a:pt x="187" y="2720"/>
                  </a:cubicBezTo>
                  <a:cubicBezTo>
                    <a:pt x="165" y="2705"/>
                    <a:pt x="143" y="2705"/>
                    <a:pt x="120" y="2690"/>
                  </a:cubicBezTo>
                  <a:cubicBezTo>
                    <a:pt x="113" y="2690"/>
                    <a:pt x="165" y="2705"/>
                    <a:pt x="195" y="2705"/>
                  </a:cubicBezTo>
                  <a:cubicBezTo>
                    <a:pt x="210" y="2705"/>
                    <a:pt x="217" y="2698"/>
                    <a:pt x="232" y="2698"/>
                  </a:cubicBezTo>
                  <a:cubicBezTo>
                    <a:pt x="247" y="2698"/>
                    <a:pt x="255" y="2698"/>
                    <a:pt x="270" y="2713"/>
                  </a:cubicBezTo>
                  <a:cubicBezTo>
                    <a:pt x="270" y="2720"/>
                    <a:pt x="270" y="2728"/>
                    <a:pt x="277" y="2735"/>
                  </a:cubicBezTo>
                  <a:cubicBezTo>
                    <a:pt x="285" y="2735"/>
                    <a:pt x="292" y="2735"/>
                    <a:pt x="307" y="2735"/>
                  </a:cubicBezTo>
                  <a:cubicBezTo>
                    <a:pt x="315" y="2743"/>
                    <a:pt x="322" y="2750"/>
                    <a:pt x="330" y="2750"/>
                  </a:cubicBezTo>
                  <a:cubicBezTo>
                    <a:pt x="337" y="2750"/>
                    <a:pt x="345" y="2735"/>
                    <a:pt x="352" y="2728"/>
                  </a:cubicBezTo>
                  <a:cubicBezTo>
                    <a:pt x="352" y="2720"/>
                    <a:pt x="352" y="2713"/>
                    <a:pt x="352" y="2705"/>
                  </a:cubicBezTo>
                  <a:cubicBezTo>
                    <a:pt x="360" y="2698"/>
                    <a:pt x="360" y="2705"/>
                    <a:pt x="367" y="2698"/>
                  </a:cubicBezTo>
                  <a:cubicBezTo>
                    <a:pt x="382" y="2690"/>
                    <a:pt x="390" y="2690"/>
                    <a:pt x="405" y="2683"/>
                  </a:cubicBezTo>
                  <a:cubicBezTo>
                    <a:pt x="405" y="2698"/>
                    <a:pt x="405" y="2698"/>
                    <a:pt x="405" y="2698"/>
                  </a:cubicBezTo>
                  <a:cubicBezTo>
                    <a:pt x="390" y="2705"/>
                    <a:pt x="390" y="2713"/>
                    <a:pt x="375" y="2720"/>
                  </a:cubicBezTo>
                  <a:cubicBezTo>
                    <a:pt x="390" y="2735"/>
                    <a:pt x="412" y="2735"/>
                    <a:pt x="435" y="2735"/>
                  </a:cubicBezTo>
                  <a:cubicBezTo>
                    <a:pt x="472" y="2735"/>
                    <a:pt x="495" y="2720"/>
                    <a:pt x="525" y="2705"/>
                  </a:cubicBezTo>
                  <a:cubicBezTo>
                    <a:pt x="547" y="2698"/>
                    <a:pt x="562" y="2698"/>
                    <a:pt x="577" y="2690"/>
                  </a:cubicBezTo>
                  <a:cubicBezTo>
                    <a:pt x="592" y="2675"/>
                    <a:pt x="600" y="2668"/>
                    <a:pt x="615" y="2653"/>
                  </a:cubicBezTo>
                  <a:cubicBezTo>
                    <a:pt x="630" y="2638"/>
                    <a:pt x="644" y="2631"/>
                    <a:pt x="652" y="2615"/>
                  </a:cubicBezTo>
                  <a:cubicBezTo>
                    <a:pt x="667" y="2593"/>
                    <a:pt x="667" y="2578"/>
                    <a:pt x="667" y="2563"/>
                  </a:cubicBezTo>
                  <a:cubicBezTo>
                    <a:pt x="674" y="2555"/>
                    <a:pt x="667" y="2555"/>
                    <a:pt x="667" y="2548"/>
                  </a:cubicBezTo>
                  <a:cubicBezTo>
                    <a:pt x="682" y="2526"/>
                    <a:pt x="712" y="2533"/>
                    <a:pt x="734" y="2518"/>
                  </a:cubicBezTo>
                  <a:cubicBezTo>
                    <a:pt x="757" y="2496"/>
                    <a:pt x="764" y="2473"/>
                    <a:pt x="772" y="2443"/>
                  </a:cubicBezTo>
                  <a:cubicBezTo>
                    <a:pt x="779" y="2406"/>
                    <a:pt x="802" y="2383"/>
                    <a:pt x="839" y="2368"/>
                  </a:cubicBezTo>
                  <a:cubicBezTo>
                    <a:pt x="847" y="2368"/>
                    <a:pt x="854" y="2368"/>
                    <a:pt x="862" y="2368"/>
                  </a:cubicBezTo>
                  <a:cubicBezTo>
                    <a:pt x="877" y="2361"/>
                    <a:pt x="884" y="2346"/>
                    <a:pt x="899" y="2346"/>
                  </a:cubicBezTo>
                  <a:cubicBezTo>
                    <a:pt x="907" y="2346"/>
                    <a:pt x="914" y="2346"/>
                    <a:pt x="922" y="2346"/>
                  </a:cubicBezTo>
                  <a:cubicBezTo>
                    <a:pt x="967" y="2346"/>
                    <a:pt x="1004" y="2346"/>
                    <a:pt x="1049" y="2323"/>
                  </a:cubicBezTo>
                  <a:cubicBezTo>
                    <a:pt x="1064" y="2316"/>
                    <a:pt x="1072" y="2308"/>
                    <a:pt x="1087" y="2293"/>
                  </a:cubicBezTo>
                  <a:cubicBezTo>
                    <a:pt x="1102" y="2278"/>
                    <a:pt x="1117" y="2271"/>
                    <a:pt x="1124" y="2248"/>
                  </a:cubicBezTo>
                  <a:cubicBezTo>
                    <a:pt x="1132" y="2241"/>
                    <a:pt x="1124" y="2233"/>
                    <a:pt x="1132" y="2218"/>
                  </a:cubicBezTo>
                  <a:cubicBezTo>
                    <a:pt x="1139" y="2203"/>
                    <a:pt x="1147" y="2203"/>
                    <a:pt x="1162" y="2196"/>
                  </a:cubicBezTo>
                  <a:cubicBezTo>
                    <a:pt x="1177" y="2188"/>
                    <a:pt x="1192" y="2188"/>
                    <a:pt x="1199" y="2181"/>
                  </a:cubicBezTo>
                  <a:cubicBezTo>
                    <a:pt x="1214" y="2173"/>
                    <a:pt x="1214" y="2166"/>
                    <a:pt x="1222" y="2158"/>
                  </a:cubicBezTo>
                  <a:cubicBezTo>
                    <a:pt x="1244" y="2121"/>
                    <a:pt x="1267" y="2106"/>
                    <a:pt x="1304" y="2076"/>
                  </a:cubicBezTo>
                  <a:cubicBezTo>
                    <a:pt x="1327" y="2061"/>
                    <a:pt x="1334" y="2038"/>
                    <a:pt x="1356" y="2016"/>
                  </a:cubicBezTo>
                  <a:cubicBezTo>
                    <a:pt x="1379" y="1979"/>
                    <a:pt x="1409" y="1979"/>
                    <a:pt x="1432" y="1941"/>
                  </a:cubicBezTo>
                  <a:cubicBezTo>
                    <a:pt x="1439" y="1926"/>
                    <a:pt x="1454" y="1911"/>
                    <a:pt x="1462" y="1896"/>
                  </a:cubicBezTo>
                  <a:cubicBezTo>
                    <a:pt x="1476" y="1881"/>
                    <a:pt x="1492" y="1873"/>
                    <a:pt x="1514" y="1866"/>
                  </a:cubicBezTo>
                  <a:cubicBezTo>
                    <a:pt x="1536" y="1843"/>
                    <a:pt x="1559" y="1829"/>
                    <a:pt x="1589" y="1829"/>
                  </a:cubicBezTo>
                  <a:cubicBezTo>
                    <a:pt x="1596" y="1829"/>
                    <a:pt x="1596" y="1836"/>
                    <a:pt x="1604" y="1836"/>
                  </a:cubicBezTo>
                  <a:cubicBezTo>
                    <a:pt x="1619" y="1836"/>
                    <a:pt x="1626" y="1821"/>
                    <a:pt x="1626" y="1814"/>
                  </a:cubicBezTo>
                  <a:cubicBezTo>
                    <a:pt x="1634" y="1791"/>
                    <a:pt x="1641" y="1776"/>
                    <a:pt x="1649" y="1761"/>
                  </a:cubicBezTo>
                  <a:cubicBezTo>
                    <a:pt x="1656" y="1754"/>
                    <a:pt x="1664" y="1746"/>
                    <a:pt x="1679" y="1739"/>
                  </a:cubicBezTo>
                  <a:cubicBezTo>
                    <a:pt x="1694" y="1724"/>
                    <a:pt x="1701" y="1709"/>
                    <a:pt x="1716" y="1694"/>
                  </a:cubicBezTo>
                  <a:cubicBezTo>
                    <a:pt x="1739" y="1664"/>
                    <a:pt x="1746" y="1641"/>
                    <a:pt x="1769" y="1619"/>
                  </a:cubicBezTo>
                  <a:cubicBezTo>
                    <a:pt x="1784" y="1589"/>
                    <a:pt x="1806" y="1581"/>
                    <a:pt x="1829" y="1566"/>
                  </a:cubicBezTo>
                  <a:cubicBezTo>
                    <a:pt x="1889" y="1536"/>
                    <a:pt x="1919" y="1506"/>
                    <a:pt x="1971" y="1476"/>
                  </a:cubicBezTo>
                  <a:cubicBezTo>
                    <a:pt x="1993" y="1461"/>
                    <a:pt x="2009" y="1454"/>
                    <a:pt x="2023" y="1432"/>
                  </a:cubicBezTo>
                  <a:cubicBezTo>
                    <a:pt x="2046" y="1402"/>
                    <a:pt x="2061" y="1386"/>
                    <a:pt x="2061" y="1349"/>
                  </a:cubicBezTo>
                  <a:cubicBezTo>
                    <a:pt x="2061" y="1334"/>
                    <a:pt x="2061" y="1326"/>
                    <a:pt x="2053" y="1319"/>
                  </a:cubicBezTo>
                  <a:cubicBezTo>
                    <a:pt x="2039" y="1304"/>
                    <a:pt x="2023" y="1297"/>
                    <a:pt x="2009" y="1282"/>
                  </a:cubicBezTo>
                  <a:cubicBezTo>
                    <a:pt x="2016" y="1282"/>
                    <a:pt x="2016" y="1274"/>
                    <a:pt x="2023" y="1274"/>
                  </a:cubicBezTo>
                  <a:cubicBezTo>
                    <a:pt x="2031" y="1274"/>
                    <a:pt x="2039" y="1282"/>
                    <a:pt x="2053" y="1282"/>
                  </a:cubicBezTo>
                  <a:cubicBezTo>
                    <a:pt x="2076" y="1282"/>
                    <a:pt x="2091" y="1282"/>
                    <a:pt x="2106" y="1267"/>
                  </a:cubicBezTo>
                  <a:cubicBezTo>
                    <a:pt x="2121" y="1259"/>
                    <a:pt x="2121" y="1244"/>
                    <a:pt x="2128" y="1229"/>
                  </a:cubicBezTo>
                  <a:cubicBezTo>
                    <a:pt x="2136" y="1214"/>
                    <a:pt x="2143" y="1207"/>
                    <a:pt x="2158" y="1199"/>
                  </a:cubicBezTo>
                  <a:cubicBezTo>
                    <a:pt x="2196" y="1184"/>
                    <a:pt x="2218" y="1177"/>
                    <a:pt x="2248" y="1169"/>
                  </a:cubicBezTo>
                  <a:cubicBezTo>
                    <a:pt x="2263" y="1169"/>
                    <a:pt x="2271" y="1162"/>
                    <a:pt x="2278" y="1162"/>
                  </a:cubicBezTo>
                  <a:cubicBezTo>
                    <a:pt x="2353" y="1162"/>
                    <a:pt x="2353" y="1162"/>
                    <a:pt x="2353" y="1162"/>
                  </a:cubicBezTo>
                  <a:cubicBezTo>
                    <a:pt x="2361" y="1162"/>
                    <a:pt x="2368" y="1162"/>
                    <a:pt x="2376" y="1154"/>
                  </a:cubicBezTo>
                  <a:cubicBezTo>
                    <a:pt x="2391" y="1154"/>
                    <a:pt x="2398" y="1147"/>
                    <a:pt x="2413" y="1147"/>
                  </a:cubicBezTo>
                  <a:cubicBezTo>
                    <a:pt x="2466" y="1124"/>
                    <a:pt x="2488" y="1094"/>
                    <a:pt x="2526" y="1064"/>
                  </a:cubicBezTo>
                  <a:cubicBezTo>
                    <a:pt x="2548" y="1087"/>
                    <a:pt x="2578" y="1087"/>
                    <a:pt x="2615" y="1087"/>
                  </a:cubicBezTo>
                  <a:cubicBezTo>
                    <a:pt x="2645" y="1087"/>
                    <a:pt x="2661" y="1079"/>
                    <a:pt x="2691" y="1079"/>
                  </a:cubicBezTo>
                  <a:cubicBezTo>
                    <a:pt x="2713" y="1079"/>
                    <a:pt x="2728" y="1079"/>
                    <a:pt x="2758" y="1072"/>
                  </a:cubicBezTo>
                  <a:cubicBezTo>
                    <a:pt x="2735" y="1102"/>
                    <a:pt x="2713" y="1117"/>
                    <a:pt x="2713" y="1154"/>
                  </a:cubicBezTo>
                  <a:cubicBezTo>
                    <a:pt x="2713" y="1177"/>
                    <a:pt x="2720" y="1192"/>
                    <a:pt x="2735" y="1214"/>
                  </a:cubicBezTo>
                  <a:cubicBezTo>
                    <a:pt x="2751" y="1229"/>
                    <a:pt x="2758" y="1229"/>
                    <a:pt x="2765" y="1244"/>
                  </a:cubicBezTo>
                  <a:cubicBezTo>
                    <a:pt x="2788" y="1252"/>
                    <a:pt x="2795" y="1259"/>
                    <a:pt x="2818" y="1259"/>
                  </a:cubicBezTo>
                  <a:cubicBezTo>
                    <a:pt x="2833" y="1259"/>
                    <a:pt x="2840" y="1252"/>
                    <a:pt x="2855" y="1244"/>
                  </a:cubicBezTo>
                  <a:cubicBezTo>
                    <a:pt x="2878" y="1229"/>
                    <a:pt x="2893" y="1214"/>
                    <a:pt x="2915" y="1192"/>
                  </a:cubicBezTo>
                  <a:cubicBezTo>
                    <a:pt x="2938" y="1169"/>
                    <a:pt x="2945" y="1162"/>
                    <a:pt x="2960" y="1139"/>
                  </a:cubicBezTo>
                  <a:cubicBezTo>
                    <a:pt x="2975" y="1124"/>
                    <a:pt x="2983" y="1109"/>
                    <a:pt x="2998" y="1109"/>
                  </a:cubicBezTo>
                  <a:cubicBezTo>
                    <a:pt x="3013" y="1109"/>
                    <a:pt x="3013" y="1117"/>
                    <a:pt x="3020" y="1117"/>
                  </a:cubicBezTo>
                  <a:cubicBezTo>
                    <a:pt x="3028" y="1124"/>
                    <a:pt x="3035" y="1124"/>
                    <a:pt x="3043" y="1132"/>
                  </a:cubicBezTo>
                  <a:cubicBezTo>
                    <a:pt x="3080" y="1147"/>
                    <a:pt x="3103" y="1147"/>
                    <a:pt x="3148" y="1162"/>
                  </a:cubicBezTo>
                  <a:cubicBezTo>
                    <a:pt x="3170" y="1162"/>
                    <a:pt x="3185" y="1169"/>
                    <a:pt x="3208" y="1169"/>
                  </a:cubicBezTo>
                  <a:cubicBezTo>
                    <a:pt x="3238" y="1177"/>
                    <a:pt x="3260" y="1184"/>
                    <a:pt x="3290" y="1184"/>
                  </a:cubicBezTo>
                  <a:cubicBezTo>
                    <a:pt x="3335" y="1184"/>
                    <a:pt x="3365" y="1184"/>
                    <a:pt x="3410" y="1177"/>
                  </a:cubicBezTo>
                  <a:cubicBezTo>
                    <a:pt x="3440" y="1169"/>
                    <a:pt x="3455" y="1154"/>
                    <a:pt x="3485" y="1147"/>
                  </a:cubicBezTo>
                  <a:cubicBezTo>
                    <a:pt x="3507" y="1147"/>
                    <a:pt x="3522" y="1147"/>
                    <a:pt x="3552" y="1147"/>
                  </a:cubicBezTo>
                  <a:cubicBezTo>
                    <a:pt x="3605" y="1147"/>
                    <a:pt x="3635" y="1139"/>
                    <a:pt x="3687" y="1132"/>
                  </a:cubicBezTo>
                  <a:cubicBezTo>
                    <a:pt x="3710" y="1132"/>
                    <a:pt x="3725" y="1124"/>
                    <a:pt x="3740" y="1124"/>
                  </a:cubicBezTo>
                  <a:cubicBezTo>
                    <a:pt x="3792" y="1109"/>
                    <a:pt x="3822" y="1109"/>
                    <a:pt x="3867" y="1087"/>
                  </a:cubicBezTo>
                  <a:cubicBezTo>
                    <a:pt x="3875" y="1087"/>
                    <a:pt x="3882" y="1079"/>
                    <a:pt x="3890" y="1072"/>
                  </a:cubicBezTo>
                  <a:cubicBezTo>
                    <a:pt x="3920" y="1057"/>
                    <a:pt x="3934" y="1057"/>
                    <a:pt x="3957" y="1042"/>
                  </a:cubicBezTo>
                  <a:cubicBezTo>
                    <a:pt x="3972" y="1034"/>
                    <a:pt x="3972" y="1027"/>
                    <a:pt x="3987" y="1019"/>
                  </a:cubicBezTo>
                  <a:lnTo>
                    <a:pt x="3987" y="1019"/>
                  </a:lnTo>
                  <a:lnTo>
                    <a:pt x="3987" y="1019"/>
                  </a:lnTo>
                  <a:cubicBezTo>
                    <a:pt x="3994" y="1034"/>
                    <a:pt x="4002" y="1042"/>
                    <a:pt x="4010" y="1049"/>
                  </a:cubicBezTo>
                  <a:cubicBezTo>
                    <a:pt x="4024" y="1064"/>
                    <a:pt x="4032" y="1057"/>
                    <a:pt x="4040" y="1072"/>
                  </a:cubicBezTo>
                  <a:cubicBezTo>
                    <a:pt x="4047" y="1087"/>
                    <a:pt x="4040" y="1102"/>
                    <a:pt x="4047" y="1124"/>
                  </a:cubicBezTo>
                  <a:cubicBezTo>
                    <a:pt x="4032" y="1162"/>
                    <a:pt x="4032" y="1162"/>
                    <a:pt x="4032" y="1162"/>
                  </a:cubicBezTo>
                  <a:cubicBezTo>
                    <a:pt x="4047" y="1192"/>
                    <a:pt x="4054" y="1207"/>
                    <a:pt x="4062" y="1237"/>
                  </a:cubicBezTo>
                  <a:cubicBezTo>
                    <a:pt x="4062" y="1244"/>
                    <a:pt x="4062" y="1252"/>
                    <a:pt x="4069" y="1259"/>
                  </a:cubicBezTo>
                  <a:cubicBezTo>
                    <a:pt x="4077" y="1267"/>
                    <a:pt x="4099" y="1259"/>
                    <a:pt x="4107" y="1274"/>
                  </a:cubicBezTo>
                  <a:cubicBezTo>
                    <a:pt x="4107" y="1282"/>
                    <a:pt x="4099" y="1282"/>
                    <a:pt x="4099" y="1289"/>
                  </a:cubicBezTo>
                  <a:cubicBezTo>
                    <a:pt x="4099" y="1334"/>
                    <a:pt x="4099" y="1334"/>
                    <a:pt x="4099" y="1334"/>
                  </a:cubicBezTo>
                  <a:cubicBezTo>
                    <a:pt x="4099" y="1349"/>
                    <a:pt x="4114" y="1356"/>
                    <a:pt x="4122" y="1372"/>
                  </a:cubicBezTo>
                  <a:cubicBezTo>
                    <a:pt x="4129" y="1379"/>
                    <a:pt x="4129" y="1394"/>
                    <a:pt x="4129" y="1409"/>
                  </a:cubicBezTo>
                  <a:cubicBezTo>
                    <a:pt x="4129" y="1439"/>
                    <a:pt x="4144" y="1454"/>
                    <a:pt x="4144" y="1484"/>
                  </a:cubicBezTo>
                  <a:lnTo>
                    <a:pt x="4137" y="1491"/>
                  </a:lnTo>
                  <a:cubicBezTo>
                    <a:pt x="4129" y="1506"/>
                    <a:pt x="4122" y="1521"/>
                    <a:pt x="4107" y="1529"/>
                  </a:cubicBezTo>
                  <a:cubicBezTo>
                    <a:pt x="4107" y="1536"/>
                    <a:pt x="4099" y="1536"/>
                    <a:pt x="4099" y="1536"/>
                  </a:cubicBezTo>
                  <a:cubicBezTo>
                    <a:pt x="4084" y="1544"/>
                    <a:pt x="4077" y="1559"/>
                    <a:pt x="4062" y="1566"/>
                  </a:cubicBezTo>
                  <a:cubicBezTo>
                    <a:pt x="4047" y="1559"/>
                    <a:pt x="4047" y="1551"/>
                    <a:pt x="4040" y="1544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4" name="Freeform 133">
              <a:extLst>
                <a:ext uri="{FF2B5EF4-FFF2-40B4-BE49-F238E27FC236}">
                  <a16:creationId xmlns:a16="http://schemas.microsoft.com/office/drawing/2014/main" id="{DBE587D7-2074-394E-8C1D-7AE578B6D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898" y="9988403"/>
              <a:ext cx="1341235" cy="1084110"/>
            </a:xfrm>
            <a:custGeom>
              <a:avLst/>
              <a:gdLst>
                <a:gd name="T0" fmla="*/ 1207 w 3104"/>
                <a:gd name="T1" fmla="*/ 472 h 2511"/>
                <a:gd name="T2" fmla="*/ 1259 w 3104"/>
                <a:gd name="T3" fmla="*/ 479 h 2511"/>
                <a:gd name="T4" fmla="*/ 1207 w 3104"/>
                <a:gd name="T5" fmla="*/ 524 h 2511"/>
                <a:gd name="T6" fmla="*/ 1169 w 3104"/>
                <a:gd name="T7" fmla="*/ 554 h 2511"/>
                <a:gd name="T8" fmla="*/ 1237 w 3104"/>
                <a:gd name="T9" fmla="*/ 539 h 2511"/>
                <a:gd name="T10" fmla="*/ 675 w 3104"/>
                <a:gd name="T11" fmla="*/ 779 h 2511"/>
                <a:gd name="T12" fmla="*/ 757 w 3104"/>
                <a:gd name="T13" fmla="*/ 966 h 2511"/>
                <a:gd name="T14" fmla="*/ 929 w 3104"/>
                <a:gd name="T15" fmla="*/ 734 h 2511"/>
                <a:gd name="T16" fmla="*/ 1079 w 3104"/>
                <a:gd name="T17" fmla="*/ 614 h 2511"/>
                <a:gd name="T18" fmla="*/ 1222 w 3104"/>
                <a:gd name="T19" fmla="*/ 824 h 2511"/>
                <a:gd name="T20" fmla="*/ 1521 w 3104"/>
                <a:gd name="T21" fmla="*/ 786 h 2511"/>
                <a:gd name="T22" fmla="*/ 1769 w 3104"/>
                <a:gd name="T23" fmla="*/ 786 h 2511"/>
                <a:gd name="T24" fmla="*/ 1844 w 3104"/>
                <a:gd name="T25" fmla="*/ 532 h 2511"/>
                <a:gd name="T26" fmla="*/ 2001 w 3104"/>
                <a:gd name="T27" fmla="*/ 382 h 2511"/>
                <a:gd name="T28" fmla="*/ 2256 w 3104"/>
                <a:gd name="T29" fmla="*/ 254 h 2511"/>
                <a:gd name="T30" fmla="*/ 2436 w 3104"/>
                <a:gd name="T31" fmla="*/ 232 h 2511"/>
                <a:gd name="T32" fmla="*/ 2533 w 3104"/>
                <a:gd name="T33" fmla="*/ 292 h 2511"/>
                <a:gd name="T34" fmla="*/ 2646 w 3104"/>
                <a:gd name="T35" fmla="*/ 389 h 2511"/>
                <a:gd name="T36" fmla="*/ 2855 w 3104"/>
                <a:gd name="T37" fmla="*/ 457 h 2511"/>
                <a:gd name="T38" fmla="*/ 2960 w 3104"/>
                <a:gd name="T39" fmla="*/ 569 h 2511"/>
                <a:gd name="T40" fmla="*/ 2945 w 3104"/>
                <a:gd name="T41" fmla="*/ 756 h 2511"/>
                <a:gd name="T42" fmla="*/ 3043 w 3104"/>
                <a:gd name="T43" fmla="*/ 846 h 2511"/>
                <a:gd name="T44" fmla="*/ 3103 w 3104"/>
                <a:gd name="T45" fmla="*/ 1011 h 2511"/>
                <a:gd name="T46" fmla="*/ 2878 w 3104"/>
                <a:gd name="T47" fmla="*/ 1161 h 2511"/>
                <a:gd name="T48" fmla="*/ 2586 w 3104"/>
                <a:gd name="T49" fmla="*/ 1461 h 2511"/>
                <a:gd name="T50" fmla="*/ 2428 w 3104"/>
                <a:gd name="T51" fmla="*/ 1761 h 2511"/>
                <a:gd name="T52" fmla="*/ 2361 w 3104"/>
                <a:gd name="T53" fmla="*/ 1701 h 2511"/>
                <a:gd name="T54" fmla="*/ 2226 w 3104"/>
                <a:gd name="T55" fmla="*/ 1536 h 2511"/>
                <a:gd name="T56" fmla="*/ 2083 w 3104"/>
                <a:gd name="T57" fmla="*/ 1446 h 2511"/>
                <a:gd name="T58" fmla="*/ 1694 w 3104"/>
                <a:gd name="T59" fmla="*/ 1491 h 2511"/>
                <a:gd name="T60" fmla="*/ 1514 w 3104"/>
                <a:gd name="T61" fmla="*/ 1596 h 2511"/>
                <a:gd name="T62" fmla="*/ 1401 w 3104"/>
                <a:gd name="T63" fmla="*/ 1746 h 2511"/>
                <a:gd name="T64" fmla="*/ 1357 w 3104"/>
                <a:gd name="T65" fmla="*/ 1918 h 2511"/>
                <a:gd name="T66" fmla="*/ 1274 w 3104"/>
                <a:gd name="T67" fmla="*/ 2038 h 2511"/>
                <a:gd name="T68" fmla="*/ 1139 w 3104"/>
                <a:gd name="T69" fmla="*/ 2165 h 2511"/>
                <a:gd name="T70" fmla="*/ 1132 w 3104"/>
                <a:gd name="T71" fmla="*/ 2315 h 2511"/>
                <a:gd name="T72" fmla="*/ 1124 w 3104"/>
                <a:gd name="T73" fmla="*/ 2473 h 2511"/>
                <a:gd name="T74" fmla="*/ 1064 w 3104"/>
                <a:gd name="T75" fmla="*/ 2450 h 2511"/>
                <a:gd name="T76" fmla="*/ 862 w 3104"/>
                <a:gd name="T77" fmla="*/ 2487 h 2511"/>
                <a:gd name="T78" fmla="*/ 712 w 3104"/>
                <a:gd name="T79" fmla="*/ 2450 h 2511"/>
                <a:gd name="T80" fmla="*/ 645 w 3104"/>
                <a:gd name="T81" fmla="*/ 2255 h 2511"/>
                <a:gd name="T82" fmla="*/ 547 w 3104"/>
                <a:gd name="T83" fmla="*/ 2203 h 2511"/>
                <a:gd name="T84" fmla="*/ 502 w 3104"/>
                <a:gd name="T85" fmla="*/ 2068 h 2511"/>
                <a:gd name="T86" fmla="*/ 525 w 3104"/>
                <a:gd name="T87" fmla="*/ 1985 h 2511"/>
                <a:gd name="T88" fmla="*/ 502 w 3104"/>
                <a:gd name="T89" fmla="*/ 1911 h 2511"/>
                <a:gd name="T90" fmla="*/ 585 w 3104"/>
                <a:gd name="T91" fmla="*/ 1821 h 2511"/>
                <a:gd name="T92" fmla="*/ 532 w 3104"/>
                <a:gd name="T93" fmla="*/ 1761 h 2511"/>
                <a:gd name="T94" fmla="*/ 427 w 3104"/>
                <a:gd name="T95" fmla="*/ 1716 h 2511"/>
                <a:gd name="T96" fmla="*/ 427 w 3104"/>
                <a:gd name="T97" fmla="*/ 1566 h 2511"/>
                <a:gd name="T98" fmla="*/ 240 w 3104"/>
                <a:gd name="T99" fmla="*/ 1558 h 2511"/>
                <a:gd name="T100" fmla="*/ 105 w 3104"/>
                <a:gd name="T101" fmla="*/ 1618 h 2511"/>
                <a:gd name="T102" fmla="*/ 225 w 3104"/>
                <a:gd name="T103" fmla="*/ 1521 h 2511"/>
                <a:gd name="T104" fmla="*/ 450 w 3104"/>
                <a:gd name="T105" fmla="*/ 1386 h 2511"/>
                <a:gd name="T106" fmla="*/ 712 w 3104"/>
                <a:gd name="T107" fmla="*/ 1191 h 2511"/>
                <a:gd name="T108" fmla="*/ 757 w 3104"/>
                <a:gd name="T109" fmla="*/ 966 h 2511"/>
                <a:gd name="T110" fmla="*/ 2443 w 3104"/>
                <a:gd name="T111" fmla="*/ 105 h 2511"/>
                <a:gd name="T112" fmla="*/ 2526 w 3104"/>
                <a:gd name="T113" fmla="*/ 187 h 2511"/>
                <a:gd name="T114" fmla="*/ 2608 w 3104"/>
                <a:gd name="T115" fmla="*/ 157 h 2511"/>
                <a:gd name="T116" fmla="*/ 2660 w 3104"/>
                <a:gd name="T117" fmla="*/ 45 h 2511"/>
                <a:gd name="T118" fmla="*/ 2593 w 3104"/>
                <a:gd name="T119" fmla="*/ 7 h 2511"/>
                <a:gd name="T120" fmla="*/ 2458 w 3104"/>
                <a:gd name="T121" fmla="*/ 52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4" h="2511">
                  <a:moveTo>
                    <a:pt x="1237" y="449"/>
                  </a:moveTo>
                  <a:lnTo>
                    <a:pt x="1237" y="449"/>
                  </a:lnTo>
                  <a:cubicBezTo>
                    <a:pt x="1207" y="449"/>
                    <a:pt x="1207" y="449"/>
                    <a:pt x="1207" y="449"/>
                  </a:cubicBezTo>
                  <a:cubicBezTo>
                    <a:pt x="1207" y="457"/>
                    <a:pt x="1207" y="464"/>
                    <a:pt x="1207" y="472"/>
                  </a:cubicBezTo>
                  <a:cubicBezTo>
                    <a:pt x="1207" y="479"/>
                    <a:pt x="1207" y="487"/>
                    <a:pt x="1214" y="487"/>
                  </a:cubicBezTo>
                  <a:cubicBezTo>
                    <a:pt x="1222" y="494"/>
                    <a:pt x="1222" y="502"/>
                    <a:pt x="1229" y="502"/>
                  </a:cubicBezTo>
                  <a:cubicBezTo>
                    <a:pt x="1259" y="502"/>
                    <a:pt x="1259" y="502"/>
                    <a:pt x="1259" y="502"/>
                  </a:cubicBezTo>
                  <a:cubicBezTo>
                    <a:pt x="1259" y="494"/>
                    <a:pt x="1259" y="487"/>
                    <a:pt x="1259" y="479"/>
                  </a:cubicBezTo>
                  <a:cubicBezTo>
                    <a:pt x="1259" y="472"/>
                    <a:pt x="1252" y="472"/>
                    <a:pt x="1252" y="464"/>
                  </a:cubicBezTo>
                  <a:cubicBezTo>
                    <a:pt x="1244" y="457"/>
                    <a:pt x="1244" y="457"/>
                    <a:pt x="1237" y="449"/>
                  </a:cubicBezTo>
                  <a:close/>
                  <a:moveTo>
                    <a:pt x="1207" y="524"/>
                  </a:moveTo>
                  <a:lnTo>
                    <a:pt x="1207" y="524"/>
                  </a:lnTo>
                  <a:cubicBezTo>
                    <a:pt x="1207" y="517"/>
                    <a:pt x="1207" y="509"/>
                    <a:pt x="1199" y="502"/>
                  </a:cubicBezTo>
                  <a:cubicBezTo>
                    <a:pt x="1192" y="509"/>
                    <a:pt x="1184" y="509"/>
                    <a:pt x="1177" y="509"/>
                  </a:cubicBezTo>
                  <a:cubicBezTo>
                    <a:pt x="1169" y="517"/>
                    <a:pt x="1154" y="517"/>
                    <a:pt x="1154" y="524"/>
                  </a:cubicBezTo>
                  <a:cubicBezTo>
                    <a:pt x="1154" y="532"/>
                    <a:pt x="1169" y="539"/>
                    <a:pt x="1169" y="554"/>
                  </a:cubicBezTo>
                  <a:cubicBezTo>
                    <a:pt x="1169" y="562"/>
                    <a:pt x="1154" y="562"/>
                    <a:pt x="1154" y="576"/>
                  </a:cubicBezTo>
                  <a:cubicBezTo>
                    <a:pt x="1154" y="592"/>
                    <a:pt x="1154" y="592"/>
                    <a:pt x="1162" y="606"/>
                  </a:cubicBezTo>
                  <a:cubicBezTo>
                    <a:pt x="1177" y="599"/>
                    <a:pt x="1192" y="592"/>
                    <a:pt x="1207" y="569"/>
                  </a:cubicBezTo>
                  <a:cubicBezTo>
                    <a:pt x="1214" y="562"/>
                    <a:pt x="1229" y="554"/>
                    <a:pt x="1237" y="539"/>
                  </a:cubicBezTo>
                  <a:cubicBezTo>
                    <a:pt x="1222" y="539"/>
                    <a:pt x="1214" y="532"/>
                    <a:pt x="1207" y="524"/>
                  </a:cubicBezTo>
                  <a:close/>
                  <a:moveTo>
                    <a:pt x="705" y="771"/>
                  </a:moveTo>
                  <a:lnTo>
                    <a:pt x="705" y="771"/>
                  </a:lnTo>
                  <a:cubicBezTo>
                    <a:pt x="697" y="771"/>
                    <a:pt x="682" y="771"/>
                    <a:pt x="675" y="779"/>
                  </a:cubicBezTo>
                  <a:cubicBezTo>
                    <a:pt x="659" y="794"/>
                    <a:pt x="659" y="809"/>
                    <a:pt x="645" y="824"/>
                  </a:cubicBezTo>
                  <a:cubicBezTo>
                    <a:pt x="667" y="831"/>
                    <a:pt x="682" y="831"/>
                    <a:pt x="705" y="824"/>
                  </a:cubicBezTo>
                  <a:cubicBezTo>
                    <a:pt x="705" y="809"/>
                    <a:pt x="705" y="794"/>
                    <a:pt x="705" y="771"/>
                  </a:cubicBezTo>
                  <a:close/>
                  <a:moveTo>
                    <a:pt x="757" y="966"/>
                  </a:moveTo>
                  <a:lnTo>
                    <a:pt x="757" y="966"/>
                  </a:lnTo>
                  <a:cubicBezTo>
                    <a:pt x="757" y="936"/>
                    <a:pt x="787" y="944"/>
                    <a:pt x="809" y="921"/>
                  </a:cubicBezTo>
                  <a:cubicBezTo>
                    <a:pt x="824" y="906"/>
                    <a:pt x="824" y="884"/>
                    <a:pt x="832" y="861"/>
                  </a:cubicBezTo>
                  <a:cubicBezTo>
                    <a:pt x="847" y="794"/>
                    <a:pt x="892" y="779"/>
                    <a:pt x="929" y="734"/>
                  </a:cubicBezTo>
                  <a:cubicBezTo>
                    <a:pt x="967" y="696"/>
                    <a:pt x="1027" y="712"/>
                    <a:pt x="1049" y="666"/>
                  </a:cubicBezTo>
                  <a:cubicBezTo>
                    <a:pt x="1057" y="644"/>
                    <a:pt x="1049" y="629"/>
                    <a:pt x="1064" y="614"/>
                  </a:cubicBezTo>
                  <a:cubicBezTo>
                    <a:pt x="1064" y="614"/>
                    <a:pt x="1064" y="606"/>
                    <a:pt x="1064" y="599"/>
                  </a:cubicBezTo>
                  <a:cubicBezTo>
                    <a:pt x="1072" y="599"/>
                    <a:pt x="1079" y="606"/>
                    <a:pt x="1079" y="614"/>
                  </a:cubicBezTo>
                  <a:cubicBezTo>
                    <a:pt x="1094" y="622"/>
                    <a:pt x="1109" y="622"/>
                    <a:pt x="1117" y="636"/>
                  </a:cubicBezTo>
                  <a:cubicBezTo>
                    <a:pt x="1132" y="644"/>
                    <a:pt x="1132" y="659"/>
                    <a:pt x="1139" y="674"/>
                  </a:cubicBezTo>
                  <a:cubicBezTo>
                    <a:pt x="1162" y="712"/>
                    <a:pt x="1162" y="734"/>
                    <a:pt x="1177" y="771"/>
                  </a:cubicBezTo>
                  <a:cubicBezTo>
                    <a:pt x="1192" y="794"/>
                    <a:pt x="1207" y="809"/>
                    <a:pt x="1222" y="824"/>
                  </a:cubicBezTo>
                  <a:cubicBezTo>
                    <a:pt x="1237" y="831"/>
                    <a:pt x="1252" y="846"/>
                    <a:pt x="1267" y="846"/>
                  </a:cubicBezTo>
                  <a:cubicBezTo>
                    <a:pt x="1311" y="861"/>
                    <a:pt x="1349" y="861"/>
                    <a:pt x="1394" y="839"/>
                  </a:cubicBezTo>
                  <a:cubicBezTo>
                    <a:pt x="1416" y="824"/>
                    <a:pt x="1431" y="809"/>
                    <a:pt x="1454" y="801"/>
                  </a:cubicBezTo>
                  <a:cubicBezTo>
                    <a:pt x="1476" y="794"/>
                    <a:pt x="1491" y="786"/>
                    <a:pt x="1521" y="786"/>
                  </a:cubicBezTo>
                  <a:cubicBezTo>
                    <a:pt x="1581" y="786"/>
                    <a:pt x="1581" y="786"/>
                    <a:pt x="1581" y="786"/>
                  </a:cubicBezTo>
                  <a:cubicBezTo>
                    <a:pt x="1619" y="786"/>
                    <a:pt x="1634" y="809"/>
                    <a:pt x="1671" y="809"/>
                  </a:cubicBezTo>
                  <a:cubicBezTo>
                    <a:pt x="1686" y="809"/>
                    <a:pt x="1701" y="794"/>
                    <a:pt x="1716" y="794"/>
                  </a:cubicBezTo>
                  <a:cubicBezTo>
                    <a:pt x="1739" y="786"/>
                    <a:pt x="1746" y="794"/>
                    <a:pt x="1769" y="786"/>
                  </a:cubicBezTo>
                  <a:cubicBezTo>
                    <a:pt x="1784" y="786"/>
                    <a:pt x="1784" y="771"/>
                    <a:pt x="1791" y="771"/>
                  </a:cubicBezTo>
                  <a:cubicBezTo>
                    <a:pt x="1806" y="764"/>
                    <a:pt x="1814" y="756"/>
                    <a:pt x="1821" y="749"/>
                  </a:cubicBezTo>
                  <a:cubicBezTo>
                    <a:pt x="1844" y="704"/>
                    <a:pt x="1851" y="674"/>
                    <a:pt x="1851" y="622"/>
                  </a:cubicBezTo>
                  <a:cubicBezTo>
                    <a:pt x="1851" y="584"/>
                    <a:pt x="1844" y="569"/>
                    <a:pt x="1844" y="532"/>
                  </a:cubicBezTo>
                  <a:cubicBezTo>
                    <a:pt x="1844" y="509"/>
                    <a:pt x="1851" y="502"/>
                    <a:pt x="1859" y="479"/>
                  </a:cubicBezTo>
                  <a:cubicBezTo>
                    <a:pt x="1874" y="457"/>
                    <a:pt x="1888" y="442"/>
                    <a:pt x="1911" y="427"/>
                  </a:cubicBezTo>
                  <a:cubicBezTo>
                    <a:pt x="1926" y="419"/>
                    <a:pt x="1941" y="419"/>
                    <a:pt x="1964" y="404"/>
                  </a:cubicBezTo>
                  <a:cubicBezTo>
                    <a:pt x="1978" y="397"/>
                    <a:pt x="1986" y="389"/>
                    <a:pt x="2001" y="382"/>
                  </a:cubicBezTo>
                  <a:cubicBezTo>
                    <a:pt x="2016" y="374"/>
                    <a:pt x="2024" y="359"/>
                    <a:pt x="2038" y="352"/>
                  </a:cubicBezTo>
                  <a:cubicBezTo>
                    <a:pt x="2076" y="337"/>
                    <a:pt x="2106" y="337"/>
                    <a:pt x="2143" y="322"/>
                  </a:cubicBezTo>
                  <a:cubicBezTo>
                    <a:pt x="2166" y="314"/>
                    <a:pt x="2158" y="284"/>
                    <a:pt x="2158" y="254"/>
                  </a:cubicBezTo>
                  <a:cubicBezTo>
                    <a:pt x="2256" y="254"/>
                    <a:pt x="2256" y="254"/>
                    <a:pt x="2256" y="254"/>
                  </a:cubicBezTo>
                  <a:cubicBezTo>
                    <a:pt x="2286" y="254"/>
                    <a:pt x="2301" y="269"/>
                    <a:pt x="2331" y="269"/>
                  </a:cubicBezTo>
                  <a:cubicBezTo>
                    <a:pt x="2353" y="269"/>
                    <a:pt x="2368" y="262"/>
                    <a:pt x="2391" y="254"/>
                  </a:cubicBezTo>
                  <a:cubicBezTo>
                    <a:pt x="2398" y="247"/>
                    <a:pt x="2406" y="232"/>
                    <a:pt x="2413" y="232"/>
                  </a:cubicBezTo>
                  <a:cubicBezTo>
                    <a:pt x="2436" y="232"/>
                    <a:pt x="2436" y="232"/>
                    <a:pt x="2436" y="232"/>
                  </a:cubicBezTo>
                  <a:cubicBezTo>
                    <a:pt x="2436" y="262"/>
                    <a:pt x="2436" y="277"/>
                    <a:pt x="2436" y="299"/>
                  </a:cubicBezTo>
                  <a:cubicBezTo>
                    <a:pt x="2458" y="299"/>
                    <a:pt x="2473" y="307"/>
                    <a:pt x="2496" y="307"/>
                  </a:cubicBezTo>
                  <a:cubicBezTo>
                    <a:pt x="2511" y="307"/>
                    <a:pt x="2511" y="292"/>
                    <a:pt x="2518" y="292"/>
                  </a:cubicBezTo>
                  <a:cubicBezTo>
                    <a:pt x="2518" y="284"/>
                    <a:pt x="2526" y="292"/>
                    <a:pt x="2533" y="292"/>
                  </a:cubicBezTo>
                  <a:cubicBezTo>
                    <a:pt x="2533" y="299"/>
                    <a:pt x="2533" y="307"/>
                    <a:pt x="2541" y="314"/>
                  </a:cubicBezTo>
                  <a:cubicBezTo>
                    <a:pt x="2541" y="322"/>
                    <a:pt x="2541" y="329"/>
                    <a:pt x="2548" y="337"/>
                  </a:cubicBezTo>
                  <a:cubicBezTo>
                    <a:pt x="2548" y="344"/>
                    <a:pt x="2563" y="344"/>
                    <a:pt x="2571" y="344"/>
                  </a:cubicBezTo>
                  <a:cubicBezTo>
                    <a:pt x="2600" y="352"/>
                    <a:pt x="2623" y="367"/>
                    <a:pt x="2646" y="389"/>
                  </a:cubicBezTo>
                  <a:cubicBezTo>
                    <a:pt x="2668" y="412"/>
                    <a:pt x="2690" y="419"/>
                    <a:pt x="2720" y="427"/>
                  </a:cubicBezTo>
                  <a:cubicBezTo>
                    <a:pt x="2758" y="427"/>
                    <a:pt x="2765" y="472"/>
                    <a:pt x="2803" y="472"/>
                  </a:cubicBezTo>
                  <a:cubicBezTo>
                    <a:pt x="2818" y="472"/>
                    <a:pt x="2825" y="472"/>
                    <a:pt x="2840" y="464"/>
                  </a:cubicBezTo>
                  <a:cubicBezTo>
                    <a:pt x="2848" y="464"/>
                    <a:pt x="2848" y="457"/>
                    <a:pt x="2855" y="457"/>
                  </a:cubicBezTo>
                  <a:cubicBezTo>
                    <a:pt x="2953" y="457"/>
                    <a:pt x="2953" y="457"/>
                    <a:pt x="2953" y="457"/>
                  </a:cubicBezTo>
                  <a:cubicBezTo>
                    <a:pt x="2960" y="464"/>
                    <a:pt x="2960" y="472"/>
                    <a:pt x="2960" y="479"/>
                  </a:cubicBezTo>
                  <a:cubicBezTo>
                    <a:pt x="2960" y="494"/>
                    <a:pt x="2953" y="502"/>
                    <a:pt x="2953" y="517"/>
                  </a:cubicBezTo>
                  <a:cubicBezTo>
                    <a:pt x="2953" y="539"/>
                    <a:pt x="2953" y="547"/>
                    <a:pt x="2960" y="569"/>
                  </a:cubicBezTo>
                  <a:cubicBezTo>
                    <a:pt x="2960" y="576"/>
                    <a:pt x="2968" y="584"/>
                    <a:pt x="2968" y="599"/>
                  </a:cubicBezTo>
                  <a:cubicBezTo>
                    <a:pt x="2968" y="614"/>
                    <a:pt x="2960" y="629"/>
                    <a:pt x="2953" y="644"/>
                  </a:cubicBezTo>
                  <a:cubicBezTo>
                    <a:pt x="2953" y="666"/>
                    <a:pt x="2960" y="674"/>
                    <a:pt x="2953" y="696"/>
                  </a:cubicBezTo>
                  <a:cubicBezTo>
                    <a:pt x="2953" y="719"/>
                    <a:pt x="2945" y="734"/>
                    <a:pt x="2945" y="756"/>
                  </a:cubicBezTo>
                  <a:cubicBezTo>
                    <a:pt x="2945" y="771"/>
                    <a:pt x="2945" y="801"/>
                    <a:pt x="2968" y="801"/>
                  </a:cubicBezTo>
                  <a:cubicBezTo>
                    <a:pt x="2983" y="801"/>
                    <a:pt x="2983" y="779"/>
                    <a:pt x="3005" y="779"/>
                  </a:cubicBezTo>
                  <a:cubicBezTo>
                    <a:pt x="3020" y="779"/>
                    <a:pt x="3020" y="809"/>
                    <a:pt x="3028" y="824"/>
                  </a:cubicBezTo>
                  <a:cubicBezTo>
                    <a:pt x="3028" y="831"/>
                    <a:pt x="3035" y="839"/>
                    <a:pt x="3043" y="846"/>
                  </a:cubicBezTo>
                  <a:cubicBezTo>
                    <a:pt x="3043" y="854"/>
                    <a:pt x="3058" y="861"/>
                    <a:pt x="3058" y="869"/>
                  </a:cubicBezTo>
                  <a:cubicBezTo>
                    <a:pt x="3058" y="914"/>
                    <a:pt x="2998" y="929"/>
                    <a:pt x="2998" y="974"/>
                  </a:cubicBezTo>
                  <a:cubicBezTo>
                    <a:pt x="2998" y="989"/>
                    <a:pt x="3020" y="981"/>
                    <a:pt x="3043" y="989"/>
                  </a:cubicBezTo>
                  <a:cubicBezTo>
                    <a:pt x="3065" y="996"/>
                    <a:pt x="3080" y="1004"/>
                    <a:pt x="3103" y="1011"/>
                  </a:cubicBezTo>
                  <a:cubicBezTo>
                    <a:pt x="3080" y="1026"/>
                    <a:pt x="3065" y="1034"/>
                    <a:pt x="3043" y="1049"/>
                  </a:cubicBezTo>
                  <a:cubicBezTo>
                    <a:pt x="3035" y="1056"/>
                    <a:pt x="3035" y="1056"/>
                    <a:pt x="3028" y="1064"/>
                  </a:cubicBezTo>
                  <a:cubicBezTo>
                    <a:pt x="2990" y="1094"/>
                    <a:pt x="2960" y="1109"/>
                    <a:pt x="2915" y="1139"/>
                  </a:cubicBezTo>
                  <a:cubicBezTo>
                    <a:pt x="2908" y="1146"/>
                    <a:pt x="2893" y="1154"/>
                    <a:pt x="2878" y="1161"/>
                  </a:cubicBezTo>
                  <a:cubicBezTo>
                    <a:pt x="2863" y="1176"/>
                    <a:pt x="2855" y="1191"/>
                    <a:pt x="2833" y="1206"/>
                  </a:cubicBezTo>
                  <a:cubicBezTo>
                    <a:pt x="2803" y="1236"/>
                    <a:pt x="2773" y="1244"/>
                    <a:pt x="2743" y="1274"/>
                  </a:cubicBezTo>
                  <a:cubicBezTo>
                    <a:pt x="2713" y="1304"/>
                    <a:pt x="2698" y="1318"/>
                    <a:pt x="2668" y="1341"/>
                  </a:cubicBezTo>
                  <a:cubicBezTo>
                    <a:pt x="2616" y="1371"/>
                    <a:pt x="2608" y="1408"/>
                    <a:pt x="2586" y="1461"/>
                  </a:cubicBezTo>
                  <a:cubicBezTo>
                    <a:pt x="2563" y="1498"/>
                    <a:pt x="2541" y="1521"/>
                    <a:pt x="2533" y="1558"/>
                  </a:cubicBezTo>
                  <a:cubicBezTo>
                    <a:pt x="2526" y="1581"/>
                    <a:pt x="2518" y="1588"/>
                    <a:pt x="2511" y="1611"/>
                  </a:cubicBezTo>
                  <a:cubicBezTo>
                    <a:pt x="2488" y="1686"/>
                    <a:pt x="2473" y="1731"/>
                    <a:pt x="2458" y="1805"/>
                  </a:cubicBezTo>
                  <a:cubicBezTo>
                    <a:pt x="2443" y="1791"/>
                    <a:pt x="2443" y="1776"/>
                    <a:pt x="2428" y="1761"/>
                  </a:cubicBezTo>
                  <a:cubicBezTo>
                    <a:pt x="2421" y="1746"/>
                    <a:pt x="2413" y="1738"/>
                    <a:pt x="2406" y="1738"/>
                  </a:cubicBezTo>
                  <a:cubicBezTo>
                    <a:pt x="2398" y="1731"/>
                    <a:pt x="2383" y="1738"/>
                    <a:pt x="2376" y="1731"/>
                  </a:cubicBezTo>
                  <a:cubicBezTo>
                    <a:pt x="2368" y="1723"/>
                    <a:pt x="2376" y="1716"/>
                    <a:pt x="2368" y="1708"/>
                  </a:cubicBezTo>
                  <a:cubicBezTo>
                    <a:pt x="2368" y="1701"/>
                    <a:pt x="2361" y="1701"/>
                    <a:pt x="2361" y="1701"/>
                  </a:cubicBezTo>
                  <a:cubicBezTo>
                    <a:pt x="2353" y="1686"/>
                    <a:pt x="2353" y="1678"/>
                    <a:pt x="2346" y="1671"/>
                  </a:cubicBezTo>
                  <a:cubicBezTo>
                    <a:pt x="2323" y="1641"/>
                    <a:pt x="2301" y="1633"/>
                    <a:pt x="2286" y="1603"/>
                  </a:cubicBezTo>
                  <a:cubicBezTo>
                    <a:pt x="2286" y="1596"/>
                    <a:pt x="2286" y="1581"/>
                    <a:pt x="2286" y="1573"/>
                  </a:cubicBezTo>
                  <a:cubicBezTo>
                    <a:pt x="2271" y="1551"/>
                    <a:pt x="2248" y="1543"/>
                    <a:pt x="2226" y="1536"/>
                  </a:cubicBezTo>
                  <a:cubicBezTo>
                    <a:pt x="2211" y="1528"/>
                    <a:pt x="2196" y="1528"/>
                    <a:pt x="2188" y="1521"/>
                  </a:cubicBezTo>
                  <a:cubicBezTo>
                    <a:pt x="2181" y="1506"/>
                    <a:pt x="2181" y="1491"/>
                    <a:pt x="2173" y="1483"/>
                  </a:cubicBezTo>
                  <a:cubicBezTo>
                    <a:pt x="2158" y="1461"/>
                    <a:pt x="2136" y="1468"/>
                    <a:pt x="2113" y="1453"/>
                  </a:cubicBezTo>
                  <a:cubicBezTo>
                    <a:pt x="2098" y="1453"/>
                    <a:pt x="2091" y="1446"/>
                    <a:pt x="2083" y="1446"/>
                  </a:cubicBezTo>
                  <a:cubicBezTo>
                    <a:pt x="2068" y="1438"/>
                    <a:pt x="2053" y="1431"/>
                    <a:pt x="2038" y="1431"/>
                  </a:cubicBezTo>
                  <a:cubicBezTo>
                    <a:pt x="1986" y="1416"/>
                    <a:pt x="1956" y="1416"/>
                    <a:pt x="1904" y="1416"/>
                  </a:cubicBezTo>
                  <a:cubicBezTo>
                    <a:pt x="1859" y="1416"/>
                    <a:pt x="1836" y="1408"/>
                    <a:pt x="1799" y="1423"/>
                  </a:cubicBezTo>
                  <a:cubicBezTo>
                    <a:pt x="1754" y="1446"/>
                    <a:pt x="1739" y="1476"/>
                    <a:pt x="1694" y="1491"/>
                  </a:cubicBezTo>
                  <a:cubicBezTo>
                    <a:pt x="1679" y="1498"/>
                    <a:pt x="1664" y="1506"/>
                    <a:pt x="1649" y="1513"/>
                  </a:cubicBezTo>
                  <a:cubicBezTo>
                    <a:pt x="1626" y="1521"/>
                    <a:pt x="1611" y="1521"/>
                    <a:pt x="1596" y="1528"/>
                  </a:cubicBezTo>
                  <a:cubicBezTo>
                    <a:pt x="1574" y="1536"/>
                    <a:pt x="1559" y="1543"/>
                    <a:pt x="1544" y="1558"/>
                  </a:cubicBezTo>
                  <a:cubicBezTo>
                    <a:pt x="1529" y="1573"/>
                    <a:pt x="1521" y="1581"/>
                    <a:pt x="1514" y="1596"/>
                  </a:cubicBezTo>
                  <a:cubicBezTo>
                    <a:pt x="1506" y="1611"/>
                    <a:pt x="1506" y="1626"/>
                    <a:pt x="1499" y="1626"/>
                  </a:cubicBezTo>
                  <a:cubicBezTo>
                    <a:pt x="1484" y="1626"/>
                    <a:pt x="1476" y="1611"/>
                    <a:pt x="1461" y="1611"/>
                  </a:cubicBezTo>
                  <a:cubicBezTo>
                    <a:pt x="1454" y="1611"/>
                    <a:pt x="1447" y="1611"/>
                    <a:pt x="1439" y="1611"/>
                  </a:cubicBezTo>
                  <a:cubicBezTo>
                    <a:pt x="1439" y="1663"/>
                    <a:pt x="1401" y="1693"/>
                    <a:pt x="1401" y="1746"/>
                  </a:cubicBezTo>
                  <a:cubicBezTo>
                    <a:pt x="1401" y="1776"/>
                    <a:pt x="1416" y="1791"/>
                    <a:pt x="1416" y="1828"/>
                  </a:cubicBezTo>
                  <a:cubicBezTo>
                    <a:pt x="1416" y="1851"/>
                    <a:pt x="1401" y="1858"/>
                    <a:pt x="1387" y="1873"/>
                  </a:cubicBezTo>
                  <a:cubicBezTo>
                    <a:pt x="1379" y="1888"/>
                    <a:pt x="1387" y="1903"/>
                    <a:pt x="1379" y="1911"/>
                  </a:cubicBezTo>
                  <a:cubicBezTo>
                    <a:pt x="1371" y="1918"/>
                    <a:pt x="1364" y="1918"/>
                    <a:pt x="1357" y="1918"/>
                  </a:cubicBezTo>
                  <a:cubicBezTo>
                    <a:pt x="1349" y="1918"/>
                    <a:pt x="1349" y="1911"/>
                    <a:pt x="1341" y="1903"/>
                  </a:cubicBezTo>
                  <a:cubicBezTo>
                    <a:pt x="1334" y="1948"/>
                    <a:pt x="1319" y="1970"/>
                    <a:pt x="1296" y="2008"/>
                  </a:cubicBezTo>
                  <a:cubicBezTo>
                    <a:pt x="1296" y="2015"/>
                    <a:pt x="1289" y="2023"/>
                    <a:pt x="1289" y="2030"/>
                  </a:cubicBezTo>
                  <a:cubicBezTo>
                    <a:pt x="1282" y="2038"/>
                    <a:pt x="1274" y="2038"/>
                    <a:pt x="1274" y="2038"/>
                  </a:cubicBezTo>
                  <a:cubicBezTo>
                    <a:pt x="1252" y="2068"/>
                    <a:pt x="1237" y="2083"/>
                    <a:pt x="1214" y="2113"/>
                  </a:cubicBezTo>
                  <a:cubicBezTo>
                    <a:pt x="1207" y="2105"/>
                    <a:pt x="1199" y="2098"/>
                    <a:pt x="1177" y="2098"/>
                  </a:cubicBezTo>
                  <a:cubicBezTo>
                    <a:pt x="1169" y="2098"/>
                    <a:pt x="1169" y="2105"/>
                    <a:pt x="1162" y="2113"/>
                  </a:cubicBezTo>
                  <a:cubicBezTo>
                    <a:pt x="1147" y="2135"/>
                    <a:pt x="1147" y="2143"/>
                    <a:pt x="1139" y="2165"/>
                  </a:cubicBezTo>
                  <a:cubicBezTo>
                    <a:pt x="1132" y="2180"/>
                    <a:pt x="1132" y="2188"/>
                    <a:pt x="1132" y="2203"/>
                  </a:cubicBezTo>
                  <a:cubicBezTo>
                    <a:pt x="1132" y="2218"/>
                    <a:pt x="1124" y="2225"/>
                    <a:pt x="1124" y="2240"/>
                  </a:cubicBezTo>
                  <a:cubicBezTo>
                    <a:pt x="1124" y="2263"/>
                    <a:pt x="1139" y="2270"/>
                    <a:pt x="1139" y="2293"/>
                  </a:cubicBezTo>
                  <a:cubicBezTo>
                    <a:pt x="1139" y="2300"/>
                    <a:pt x="1132" y="2308"/>
                    <a:pt x="1132" y="2315"/>
                  </a:cubicBezTo>
                  <a:cubicBezTo>
                    <a:pt x="1117" y="2315"/>
                    <a:pt x="1102" y="2323"/>
                    <a:pt x="1087" y="2315"/>
                  </a:cubicBezTo>
                  <a:cubicBezTo>
                    <a:pt x="1087" y="2345"/>
                    <a:pt x="1079" y="2360"/>
                    <a:pt x="1079" y="2390"/>
                  </a:cubicBezTo>
                  <a:cubicBezTo>
                    <a:pt x="1079" y="2413"/>
                    <a:pt x="1109" y="2413"/>
                    <a:pt x="1117" y="2435"/>
                  </a:cubicBezTo>
                  <a:cubicBezTo>
                    <a:pt x="1124" y="2450"/>
                    <a:pt x="1124" y="2458"/>
                    <a:pt x="1124" y="2473"/>
                  </a:cubicBezTo>
                  <a:cubicBezTo>
                    <a:pt x="1132" y="2487"/>
                    <a:pt x="1139" y="2487"/>
                    <a:pt x="1139" y="2503"/>
                  </a:cubicBezTo>
                  <a:lnTo>
                    <a:pt x="1132" y="2510"/>
                  </a:lnTo>
                  <a:cubicBezTo>
                    <a:pt x="1117" y="2503"/>
                    <a:pt x="1102" y="2503"/>
                    <a:pt x="1094" y="2487"/>
                  </a:cubicBezTo>
                  <a:cubicBezTo>
                    <a:pt x="1079" y="2480"/>
                    <a:pt x="1079" y="2458"/>
                    <a:pt x="1064" y="2450"/>
                  </a:cubicBezTo>
                  <a:cubicBezTo>
                    <a:pt x="1049" y="2443"/>
                    <a:pt x="1034" y="2443"/>
                    <a:pt x="1012" y="2443"/>
                  </a:cubicBezTo>
                  <a:cubicBezTo>
                    <a:pt x="974" y="2443"/>
                    <a:pt x="944" y="2450"/>
                    <a:pt x="914" y="2473"/>
                  </a:cubicBezTo>
                  <a:cubicBezTo>
                    <a:pt x="899" y="2480"/>
                    <a:pt x="892" y="2487"/>
                    <a:pt x="877" y="2487"/>
                  </a:cubicBezTo>
                  <a:cubicBezTo>
                    <a:pt x="869" y="2487"/>
                    <a:pt x="869" y="2487"/>
                    <a:pt x="862" y="2487"/>
                  </a:cubicBezTo>
                  <a:cubicBezTo>
                    <a:pt x="839" y="2473"/>
                    <a:pt x="832" y="2465"/>
                    <a:pt x="817" y="2450"/>
                  </a:cubicBezTo>
                  <a:cubicBezTo>
                    <a:pt x="817" y="2450"/>
                    <a:pt x="809" y="2450"/>
                    <a:pt x="802" y="2450"/>
                  </a:cubicBezTo>
                  <a:cubicBezTo>
                    <a:pt x="794" y="2443"/>
                    <a:pt x="794" y="2420"/>
                    <a:pt x="787" y="2420"/>
                  </a:cubicBezTo>
                  <a:cubicBezTo>
                    <a:pt x="757" y="2420"/>
                    <a:pt x="742" y="2450"/>
                    <a:pt x="712" y="2450"/>
                  </a:cubicBezTo>
                  <a:cubicBezTo>
                    <a:pt x="705" y="2450"/>
                    <a:pt x="705" y="2443"/>
                    <a:pt x="697" y="2443"/>
                  </a:cubicBezTo>
                  <a:cubicBezTo>
                    <a:pt x="742" y="2383"/>
                    <a:pt x="742" y="2338"/>
                    <a:pt x="787" y="2278"/>
                  </a:cubicBezTo>
                  <a:cubicBezTo>
                    <a:pt x="772" y="2263"/>
                    <a:pt x="757" y="2255"/>
                    <a:pt x="742" y="2255"/>
                  </a:cubicBezTo>
                  <a:cubicBezTo>
                    <a:pt x="645" y="2255"/>
                    <a:pt x="645" y="2255"/>
                    <a:pt x="645" y="2255"/>
                  </a:cubicBezTo>
                  <a:cubicBezTo>
                    <a:pt x="629" y="2248"/>
                    <a:pt x="622" y="2233"/>
                    <a:pt x="607" y="2225"/>
                  </a:cubicBezTo>
                  <a:cubicBezTo>
                    <a:pt x="599" y="2225"/>
                    <a:pt x="599" y="2218"/>
                    <a:pt x="592" y="2218"/>
                  </a:cubicBezTo>
                  <a:cubicBezTo>
                    <a:pt x="577" y="2218"/>
                    <a:pt x="562" y="2225"/>
                    <a:pt x="555" y="2218"/>
                  </a:cubicBezTo>
                  <a:cubicBezTo>
                    <a:pt x="547" y="2218"/>
                    <a:pt x="555" y="2210"/>
                    <a:pt x="547" y="2203"/>
                  </a:cubicBezTo>
                  <a:cubicBezTo>
                    <a:pt x="547" y="2203"/>
                    <a:pt x="540" y="2203"/>
                    <a:pt x="540" y="2195"/>
                  </a:cubicBezTo>
                  <a:cubicBezTo>
                    <a:pt x="540" y="2188"/>
                    <a:pt x="547" y="2188"/>
                    <a:pt x="547" y="2180"/>
                  </a:cubicBezTo>
                  <a:cubicBezTo>
                    <a:pt x="570" y="2180"/>
                    <a:pt x="570" y="2180"/>
                    <a:pt x="570" y="2180"/>
                  </a:cubicBezTo>
                  <a:cubicBezTo>
                    <a:pt x="547" y="2135"/>
                    <a:pt x="532" y="2113"/>
                    <a:pt x="502" y="2068"/>
                  </a:cubicBezTo>
                  <a:cubicBezTo>
                    <a:pt x="510" y="2068"/>
                    <a:pt x="517" y="2060"/>
                    <a:pt x="525" y="2053"/>
                  </a:cubicBezTo>
                  <a:cubicBezTo>
                    <a:pt x="517" y="2053"/>
                    <a:pt x="510" y="2053"/>
                    <a:pt x="510" y="2045"/>
                  </a:cubicBezTo>
                  <a:cubicBezTo>
                    <a:pt x="510" y="2030"/>
                    <a:pt x="517" y="2023"/>
                    <a:pt x="525" y="2008"/>
                  </a:cubicBezTo>
                  <a:cubicBezTo>
                    <a:pt x="525" y="2000"/>
                    <a:pt x="525" y="1993"/>
                    <a:pt x="525" y="1985"/>
                  </a:cubicBezTo>
                  <a:cubicBezTo>
                    <a:pt x="525" y="1978"/>
                    <a:pt x="540" y="1978"/>
                    <a:pt x="540" y="1970"/>
                  </a:cubicBezTo>
                  <a:cubicBezTo>
                    <a:pt x="540" y="1955"/>
                    <a:pt x="510" y="1948"/>
                    <a:pt x="487" y="1948"/>
                  </a:cubicBezTo>
                  <a:cubicBezTo>
                    <a:pt x="495" y="1948"/>
                    <a:pt x="487" y="1941"/>
                    <a:pt x="487" y="1941"/>
                  </a:cubicBezTo>
                  <a:cubicBezTo>
                    <a:pt x="495" y="1933"/>
                    <a:pt x="502" y="1925"/>
                    <a:pt x="502" y="1911"/>
                  </a:cubicBezTo>
                  <a:cubicBezTo>
                    <a:pt x="502" y="1903"/>
                    <a:pt x="502" y="1895"/>
                    <a:pt x="495" y="1888"/>
                  </a:cubicBezTo>
                  <a:cubicBezTo>
                    <a:pt x="517" y="1895"/>
                    <a:pt x="532" y="1903"/>
                    <a:pt x="555" y="1911"/>
                  </a:cubicBezTo>
                  <a:cubicBezTo>
                    <a:pt x="562" y="1895"/>
                    <a:pt x="555" y="1881"/>
                    <a:pt x="555" y="1865"/>
                  </a:cubicBezTo>
                  <a:cubicBezTo>
                    <a:pt x="562" y="1843"/>
                    <a:pt x="585" y="1835"/>
                    <a:pt x="585" y="1821"/>
                  </a:cubicBezTo>
                  <a:cubicBezTo>
                    <a:pt x="585" y="1813"/>
                    <a:pt x="585" y="1805"/>
                    <a:pt x="585" y="1805"/>
                  </a:cubicBezTo>
                  <a:cubicBezTo>
                    <a:pt x="577" y="1798"/>
                    <a:pt x="570" y="1805"/>
                    <a:pt x="570" y="1798"/>
                  </a:cubicBezTo>
                  <a:cubicBezTo>
                    <a:pt x="562" y="1791"/>
                    <a:pt x="562" y="1783"/>
                    <a:pt x="555" y="1776"/>
                  </a:cubicBezTo>
                  <a:cubicBezTo>
                    <a:pt x="547" y="1768"/>
                    <a:pt x="540" y="1768"/>
                    <a:pt x="532" y="1761"/>
                  </a:cubicBezTo>
                  <a:cubicBezTo>
                    <a:pt x="540" y="1746"/>
                    <a:pt x="547" y="1738"/>
                    <a:pt x="547" y="1723"/>
                  </a:cubicBezTo>
                  <a:cubicBezTo>
                    <a:pt x="540" y="1723"/>
                    <a:pt x="532" y="1716"/>
                    <a:pt x="525" y="1716"/>
                  </a:cubicBezTo>
                  <a:cubicBezTo>
                    <a:pt x="510" y="1716"/>
                    <a:pt x="502" y="1723"/>
                    <a:pt x="487" y="1723"/>
                  </a:cubicBezTo>
                  <a:cubicBezTo>
                    <a:pt x="465" y="1723"/>
                    <a:pt x="450" y="1716"/>
                    <a:pt x="427" y="1716"/>
                  </a:cubicBezTo>
                  <a:cubicBezTo>
                    <a:pt x="427" y="1678"/>
                    <a:pt x="427" y="1678"/>
                    <a:pt x="427" y="1678"/>
                  </a:cubicBezTo>
                  <a:cubicBezTo>
                    <a:pt x="427" y="1663"/>
                    <a:pt x="435" y="1648"/>
                    <a:pt x="450" y="1633"/>
                  </a:cubicBezTo>
                  <a:cubicBezTo>
                    <a:pt x="435" y="1633"/>
                    <a:pt x="420" y="1626"/>
                    <a:pt x="420" y="1611"/>
                  </a:cubicBezTo>
                  <a:cubicBezTo>
                    <a:pt x="420" y="1596"/>
                    <a:pt x="427" y="1581"/>
                    <a:pt x="427" y="1566"/>
                  </a:cubicBezTo>
                  <a:cubicBezTo>
                    <a:pt x="427" y="1543"/>
                    <a:pt x="412" y="1536"/>
                    <a:pt x="412" y="1513"/>
                  </a:cubicBezTo>
                  <a:cubicBezTo>
                    <a:pt x="360" y="1513"/>
                    <a:pt x="360" y="1513"/>
                    <a:pt x="360" y="1513"/>
                  </a:cubicBezTo>
                  <a:cubicBezTo>
                    <a:pt x="345" y="1513"/>
                    <a:pt x="330" y="1521"/>
                    <a:pt x="307" y="1528"/>
                  </a:cubicBezTo>
                  <a:cubicBezTo>
                    <a:pt x="285" y="1536"/>
                    <a:pt x="262" y="1543"/>
                    <a:pt x="240" y="1558"/>
                  </a:cubicBezTo>
                  <a:cubicBezTo>
                    <a:pt x="225" y="1566"/>
                    <a:pt x="210" y="1573"/>
                    <a:pt x="195" y="1588"/>
                  </a:cubicBezTo>
                  <a:cubicBezTo>
                    <a:pt x="180" y="1596"/>
                    <a:pt x="172" y="1596"/>
                    <a:pt x="158" y="1611"/>
                  </a:cubicBezTo>
                  <a:cubicBezTo>
                    <a:pt x="142" y="1611"/>
                    <a:pt x="142" y="1626"/>
                    <a:pt x="128" y="1626"/>
                  </a:cubicBezTo>
                  <a:cubicBezTo>
                    <a:pt x="120" y="1626"/>
                    <a:pt x="120" y="1618"/>
                    <a:pt x="105" y="1618"/>
                  </a:cubicBezTo>
                  <a:cubicBezTo>
                    <a:pt x="90" y="1618"/>
                    <a:pt x="82" y="1626"/>
                    <a:pt x="68" y="1633"/>
                  </a:cubicBezTo>
                  <a:cubicBezTo>
                    <a:pt x="52" y="1641"/>
                    <a:pt x="0" y="1663"/>
                    <a:pt x="23" y="1633"/>
                  </a:cubicBezTo>
                  <a:cubicBezTo>
                    <a:pt x="45" y="1603"/>
                    <a:pt x="68" y="1596"/>
                    <a:pt x="105" y="1581"/>
                  </a:cubicBezTo>
                  <a:cubicBezTo>
                    <a:pt x="150" y="1551"/>
                    <a:pt x="180" y="1536"/>
                    <a:pt x="225" y="1521"/>
                  </a:cubicBezTo>
                  <a:cubicBezTo>
                    <a:pt x="262" y="1506"/>
                    <a:pt x="285" y="1491"/>
                    <a:pt x="315" y="1476"/>
                  </a:cubicBezTo>
                  <a:cubicBezTo>
                    <a:pt x="345" y="1461"/>
                    <a:pt x="367" y="1453"/>
                    <a:pt x="405" y="1438"/>
                  </a:cubicBezTo>
                  <a:cubicBezTo>
                    <a:pt x="405" y="1431"/>
                    <a:pt x="412" y="1423"/>
                    <a:pt x="412" y="1423"/>
                  </a:cubicBezTo>
                  <a:cubicBezTo>
                    <a:pt x="427" y="1408"/>
                    <a:pt x="435" y="1401"/>
                    <a:pt x="450" y="1386"/>
                  </a:cubicBezTo>
                  <a:cubicBezTo>
                    <a:pt x="465" y="1371"/>
                    <a:pt x="480" y="1364"/>
                    <a:pt x="495" y="1341"/>
                  </a:cubicBezTo>
                  <a:cubicBezTo>
                    <a:pt x="510" y="1318"/>
                    <a:pt x="517" y="1311"/>
                    <a:pt x="540" y="1296"/>
                  </a:cubicBezTo>
                  <a:cubicBezTo>
                    <a:pt x="585" y="1274"/>
                    <a:pt x="615" y="1266"/>
                    <a:pt x="652" y="1236"/>
                  </a:cubicBezTo>
                  <a:cubicBezTo>
                    <a:pt x="675" y="1221"/>
                    <a:pt x="689" y="1214"/>
                    <a:pt x="712" y="1191"/>
                  </a:cubicBezTo>
                  <a:cubicBezTo>
                    <a:pt x="727" y="1161"/>
                    <a:pt x="742" y="1154"/>
                    <a:pt x="757" y="1124"/>
                  </a:cubicBezTo>
                  <a:cubicBezTo>
                    <a:pt x="757" y="1109"/>
                    <a:pt x="757" y="1094"/>
                    <a:pt x="757" y="1071"/>
                  </a:cubicBezTo>
                  <a:cubicBezTo>
                    <a:pt x="764" y="1049"/>
                    <a:pt x="764" y="1041"/>
                    <a:pt x="764" y="1019"/>
                  </a:cubicBezTo>
                  <a:cubicBezTo>
                    <a:pt x="764" y="996"/>
                    <a:pt x="757" y="989"/>
                    <a:pt x="757" y="966"/>
                  </a:cubicBezTo>
                  <a:close/>
                  <a:moveTo>
                    <a:pt x="2458" y="52"/>
                  </a:moveTo>
                  <a:lnTo>
                    <a:pt x="2458" y="52"/>
                  </a:lnTo>
                  <a:cubicBezTo>
                    <a:pt x="2458" y="59"/>
                    <a:pt x="2466" y="59"/>
                    <a:pt x="2466" y="67"/>
                  </a:cubicBezTo>
                  <a:cubicBezTo>
                    <a:pt x="2466" y="82"/>
                    <a:pt x="2451" y="89"/>
                    <a:pt x="2443" y="105"/>
                  </a:cubicBezTo>
                  <a:cubicBezTo>
                    <a:pt x="2458" y="105"/>
                    <a:pt x="2466" y="97"/>
                    <a:pt x="2481" y="97"/>
                  </a:cubicBezTo>
                  <a:cubicBezTo>
                    <a:pt x="2496" y="97"/>
                    <a:pt x="2518" y="105"/>
                    <a:pt x="2518" y="119"/>
                  </a:cubicBezTo>
                  <a:cubicBezTo>
                    <a:pt x="2518" y="142"/>
                    <a:pt x="2518" y="157"/>
                    <a:pt x="2518" y="187"/>
                  </a:cubicBezTo>
                  <a:cubicBezTo>
                    <a:pt x="2526" y="187"/>
                    <a:pt x="2526" y="187"/>
                    <a:pt x="2526" y="187"/>
                  </a:cubicBezTo>
                  <a:cubicBezTo>
                    <a:pt x="2533" y="157"/>
                    <a:pt x="2541" y="142"/>
                    <a:pt x="2571" y="127"/>
                  </a:cubicBezTo>
                  <a:cubicBezTo>
                    <a:pt x="2578" y="127"/>
                    <a:pt x="2578" y="119"/>
                    <a:pt x="2586" y="119"/>
                  </a:cubicBezTo>
                  <a:cubicBezTo>
                    <a:pt x="2593" y="119"/>
                    <a:pt x="2600" y="127"/>
                    <a:pt x="2608" y="135"/>
                  </a:cubicBezTo>
                  <a:cubicBezTo>
                    <a:pt x="2608" y="142"/>
                    <a:pt x="2608" y="149"/>
                    <a:pt x="2608" y="157"/>
                  </a:cubicBezTo>
                  <a:cubicBezTo>
                    <a:pt x="2616" y="165"/>
                    <a:pt x="2616" y="172"/>
                    <a:pt x="2630" y="172"/>
                  </a:cubicBezTo>
                  <a:cubicBezTo>
                    <a:pt x="2630" y="172"/>
                    <a:pt x="2630" y="172"/>
                    <a:pt x="2638" y="172"/>
                  </a:cubicBezTo>
                  <a:cubicBezTo>
                    <a:pt x="2638" y="135"/>
                    <a:pt x="2646" y="119"/>
                    <a:pt x="2653" y="82"/>
                  </a:cubicBezTo>
                  <a:cubicBezTo>
                    <a:pt x="2653" y="67"/>
                    <a:pt x="2660" y="59"/>
                    <a:pt x="2660" y="45"/>
                  </a:cubicBezTo>
                  <a:cubicBezTo>
                    <a:pt x="2660" y="30"/>
                    <a:pt x="2660" y="30"/>
                    <a:pt x="2653" y="15"/>
                  </a:cubicBezTo>
                  <a:lnTo>
                    <a:pt x="2653" y="7"/>
                  </a:lnTo>
                  <a:cubicBezTo>
                    <a:pt x="2646" y="0"/>
                    <a:pt x="2646" y="0"/>
                    <a:pt x="2638" y="0"/>
                  </a:cubicBezTo>
                  <a:cubicBezTo>
                    <a:pt x="2616" y="0"/>
                    <a:pt x="2608" y="7"/>
                    <a:pt x="2593" y="7"/>
                  </a:cubicBezTo>
                  <a:cubicBezTo>
                    <a:pt x="2586" y="15"/>
                    <a:pt x="2578" y="15"/>
                    <a:pt x="2571" y="15"/>
                  </a:cubicBezTo>
                  <a:cubicBezTo>
                    <a:pt x="2548" y="22"/>
                    <a:pt x="2533" y="22"/>
                    <a:pt x="2518" y="30"/>
                  </a:cubicBezTo>
                  <a:cubicBezTo>
                    <a:pt x="2503" y="37"/>
                    <a:pt x="2496" y="45"/>
                    <a:pt x="2481" y="45"/>
                  </a:cubicBezTo>
                  <a:cubicBezTo>
                    <a:pt x="2473" y="45"/>
                    <a:pt x="2458" y="45"/>
                    <a:pt x="2458" y="52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5" name="Freeform 134">
              <a:extLst>
                <a:ext uri="{FF2B5EF4-FFF2-40B4-BE49-F238E27FC236}">
                  <a16:creationId xmlns:a16="http://schemas.microsoft.com/office/drawing/2014/main" id="{F63F542B-F300-8B4C-8115-281ADB02D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988" y="9262490"/>
              <a:ext cx="1305038" cy="1375618"/>
            </a:xfrm>
            <a:custGeom>
              <a:avLst/>
              <a:gdLst>
                <a:gd name="T0" fmla="*/ 472 w 3021"/>
                <a:gd name="T1" fmla="*/ 2076 h 3186"/>
                <a:gd name="T2" fmla="*/ 554 w 3021"/>
                <a:gd name="T3" fmla="*/ 2188 h 3186"/>
                <a:gd name="T4" fmla="*/ 786 w 3021"/>
                <a:gd name="T5" fmla="*/ 2076 h 3186"/>
                <a:gd name="T6" fmla="*/ 749 w 3021"/>
                <a:gd name="T7" fmla="*/ 1896 h 3186"/>
                <a:gd name="T8" fmla="*/ 846 w 3021"/>
                <a:gd name="T9" fmla="*/ 1724 h 3186"/>
                <a:gd name="T10" fmla="*/ 779 w 3021"/>
                <a:gd name="T11" fmla="*/ 1686 h 3186"/>
                <a:gd name="T12" fmla="*/ 621 w 3021"/>
                <a:gd name="T13" fmla="*/ 1828 h 3186"/>
                <a:gd name="T14" fmla="*/ 487 w 3021"/>
                <a:gd name="T15" fmla="*/ 2001 h 3186"/>
                <a:gd name="T16" fmla="*/ 292 w 3021"/>
                <a:gd name="T17" fmla="*/ 157 h 3186"/>
                <a:gd name="T18" fmla="*/ 584 w 3021"/>
                <a:gd name="T19" fmla="*/ 127 h 3186"/>
                <a:gd name="T20" fmla="*/ 824 w 3021"/>
                <a:gd name="T21" fmla="*/ 120 h 3186"/>
                <a:gd name="T22" fmla="*/ 1041 w 3021"/>
                <a:gd name="T23" fmla="*/ 15 h 3186"/>
                <a:gd name="T24" fmla="*/ 1056 w 3021"/>
                <a:gd name="T25" fmla="*/ 307 h 3186"/>
                <a:gd name="T26" fmla="*/ 1289 w 3021"/>
                <a:gd name="T27" fmla="*/ 292 h 3186"/>
                <a:gd name="T28" fmla="*/ 1378 w 3021"/>
                <a:gd name="T29" fmla="*/ 427 h 3186"/>
                <a:gd name="T30" fmla="*/ 1611 w 3021"/>
                <a:gd name="T31" fmla="*/ 577 h 3186"/>
                <a:gd name="T32" fmla="*/ 1806 w 3021"/>
                <a:gd name="T33" fmla="*/ 480 h 3186"/>
                <a:gd name="T34" fmla="*/ 1896 w 3021"/>
                <a:gd name="T35" fmla="*/ 375 h 3186"/>
                <a:gd name="T36" fmla="*/ 2038 w 3021"/>
                <a:gd name="T37" fmla="*/ 330 h 3186"/>
                <a:gd name="T38" fmla="*/ 2210 w 3021"/>
                <a:gd name="T39" fmla="*/ 217 h 3186"/>
                <a:gd name="T40" fmla="*/ 2263 w 3021"/>
                <a:gd name="T41" fmla="*/ 127 h 3186"/>
                <a:gd name="T42" fmla="*/ 2353 w 3021"/>
                <a:gd name="T43" fmla="*/ 225 h 3186"/>
                <a:gd name="T44" fmla="*/ 2458 w 3021"/>
                <a:gd name="T45" fmla="*/ 465 h 3186"/>
                <a:gd name="T46" fmla="*/ 2458 w 3021"/>
                <a:gd name="T47" fmla="*/ 734 h 3186"/>
                <a:gd name="T48" fmla="*/ 2668 w 3021"/>
                <a:gd name="T49" fmla="*/ 817 h 3186"/>
                <a:gd name="T50" fmla="*/ 2810 w 3021"/>
                <a:gd name="T51" fmla="*/ 967 h 3186"/>
                <a:gd name="T52" fmla="*/ 2757 w 3021"/>
                <a:gd name="T53" fmla="*/ 1034 h 3186"/>
                <a:gd name="T54" fmla="*/ 2570 w 3021"/>
                <a:gd name="T55" fmla="*/ 1461 h 3186"/>
                <a:gd name="T56" fmla="*/ 2765 w 3021"/>
                <a:gd name="T57" fmla="*/ 1671 h 3186"/>
                <a:gd name="T58" fmla="*/ 3012 w 3021"/>
                <a:gd name="T59" fmla="*/ 1933 h 3186"/>
                <a:gd name="T60" fmla="*/ 2922 w 3021"/>
                <a:gd name="T61" fmla="*/ 2038 h 3186"/>
                <a:gd name="T62" fmla="*/ 2585 w 3021"/>
                <a:gd name="T63" fmla="*/ 2091 h 3186"/>
                <a:gd name="T64" fmla="*/ 2360 w 3021"/>
                <a:gd name="T65" fmla="*/ 2203 h 3186"/>
                <a:gd name="T66" fmla="*/ 2240 w 3021"/>
                <a:gd name="T67" fmla="*/ 2323 h 3186"/>
                <a:gd name="T68" fmla="*/ 2210 w 3021"/>
                <a:gd name="T69" fmla="*/ 2533 h 3186"/>
                <a:gd name="T70" fmla="*/ 2023 w 3021"/>
                <a:gd name="T71" fmla="*/ 2773 h 3186"/>
                <a:gd name="T72" fmla="*/ 1806 w 3021"/>
                <a:gd name="T73" fmla="*/ 3117 h 3186"/>
                <a:gd name="T74" fmla="*/ 1349 w 3021"/>
                <a:gd name="T75" fmla="*/ 3043 h 3186"/>
                <a:gd name="T76" fmla="*/ 1311 w 3021"/>
                <a:gd name="T77" fmla="*/ 2848 h 3186"/>
                <a:gd name="T78" fmla="*/ 981 w 3021"/>
                <a:gd name="T79" fmla="*/ 2600 h 3186"/>
                <a:gd name="T80" fmla="*/ 959 w 3021"/>
                <a:gd name="T81" fmla="*/ 2345 h 3186"/>
                <a:gd name="T82" fmla="*/ 944 w 3021"/>
                <a:gd name="T83" fmla="*/ 2083 h 3186"/>
                <a:gd name="T84" fmla="*/ 1236 w 3021"/>
                <a:gd name="T85" fmla="*/ 1821 h 3186"/>
                <a:gd name="T86" fmla="*/ 1296 w 3021"/>
                <a:gd name="T87" fmla="*/ 1521 h 3186"/>
                <a:gd name="T88" fmla="*/ 959 w 3021"/>
                <a:gd name="T89" fmla="*/ 1574 h 3186"/>
                <a:gd name="T90" fmla="*/ 727 w 3021"/>
                <a:gd name="T91" fmla="*/ 1506 h 3186"/>
                <a:gd name="T92" fmla="*/ 329 w 3021"/>
                <a:gd name="T93" fmla="*/ 1379 h 3186"/>
                <a:gd name="T94" fmla="*/ 82 w 3021"/>
                <a:gd name="T95" fmla="*/ 1454 h 3186"/>
                <a:gd name="T96" fmla="*/ 15 w 3021"/>
                <a:gd name="T97" fmla="*/ 1304 h 3186"/>
                <a:gd name="T98" fmla="*/ 15 w 3021"/>
                <a:gd name="T99" fmla="*/ 1049 h 3186"/>
                <a:gd name="T100" fmla="*/ 172 w 3021"/>
                <a:gd name="T101" fmla="*/ 832 h 3186"/>
                <a:gd name="T102" fmla="*/ 180 w 3021"/>
                <a:gd name="T103" fmla="*/ 727 h 3186"/>
                <a:gd name="T104" fmla="*/ 269 w 3021"/>
                <a:gd name="T105" fmla="*/ 592 h 3186"/>
                <a:gd name="T106" fmla="*/ 202 w 3021"/>
                <a:gd name="T107" fmla="*/ 420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21" h="3186">
                  <a:moveTo>
                    <a:pt x="472" y="2016"/>
                  </a:moveTo>
                  <a:lnTo>
                    <a:pt x="472" y="2016"/>
                  </a:lnTo>
                  <a:cubicBezTo>
                    <a:pt x="479" y="2023"/>
                    <a:pt x="479" y="2023"/>
                    <a:pt x="479" y="2023"/>
                  </a:cubicBezTo>
                  <a:cubicBezTo>
                    <a:pt x="472" y="2038"/>
                    <a:pt x="464" y="2046"/>
                    <a:pt x="464" y="2053"/>
                  </a:cubicBezTo>
                  <a:lnTo>
                    <a:pt x="464" y="2061"/>
                  </a:lnTo>
                  <a:cubicBezTo>
                    <a:pt x="464" y="2068"/>
                    <a:pt x="464" y="2068"/>
                    <a:pt x="472" y="2076"/>
                  </a:cubicBezTo>
                  <a:cubicBezTo>
                    <a:pt x="479" y="2083"/>
                    <a:pt x="479" y="2091"/>
                    <a:pt x="487" y="2106"/>
                  </a:cubicBezTo>
                  <a:cubicBezTo>
                    <a:pt x="494" y="2113"/>
                    <a:pt x="502" y="2121"/>
                    <a:pt x="509" y="2136"/>
                  </a:cubicBezTo>
                  <a:cubicBezTo>
                    <a:pt x="517" y="2143"/>
                    <a:pt x="517" y="2143"/>
                    <a:pt x="524" y="2151"/>
                  </a:cubicBezTo>
                  <a:cubicBezTo>
                    <a:pt x="524" y="2158"/>
                    <a:pt x="532" y="2166"/>
                    <a:pt x="539" y="2173"/>
                  </a:cubicBezTo>
                  <a:cubicBezTo>
                    <a:pt x="547" y="2173"/>
                    <a:pt x="547" y="2181"/>
                    <a:pt x="547" y="2188"/>
                  </a:cubicBezTo>
                  <a:cubicBezTo>
                    <a:pt x="554" y="2188"/>
                    <a:pt x="554" y="2188"/>
                    <a:pt x="554" y="2188"/>
                  </a:cubicBezTo>
                  <a:cubicBezTo>
                    <a:pt x="577" y="2188"/>
                    <a:pt x="592" y="2181"/>
                    <a:pt x="614" y="2173"/>
                  </a:cubicBezTo>
                  <a:cubicBezTo>
                    <a:pt x="629" y="2173"/>
                    <a:pt x="637" y="2166"/>
                    <a:pt x="651" y="2158"/>
                  </a:cubicBezTo>
                  <a:cubicBezTo>
                    <a:pt x="659" y="2151"/>
                    <a:pt x="667" y="2151"/>
                    <a:pt x="674" y="2143"/>
                  </a:cubicBezTo>
                  <a:cubicBezTo>
                    <a:pt x="689" y="2128"/>
                    <a:pt x="711" y="2121"/>
                    <a:pt x="734" y="2113"/>
                  </a:cubicBezTo>
                  <a:cubicBezTo>
                    <a:pt x="741" y="2106"/>
                    <a:pt x="741" y="2106"/>
                    <a:pt x="756" y="2098"/>
                  </a:cubicBezTo>
                  <a:cubicBezTo>
                    <a:pt x="771" y="2091"/>
                    <a:pt x="779" y="2091"/>
                    <a:pt x="786" y="2076"/>
                  </a:cubicBezTo>
                  <a:cubicBezTo>
                    <a:pt x="779" y="2076"/>
                    <a:pt x="771" y="2068"/>
                    <a:pt x="771" y="2053"/>
                  </a:cubicBezTo>
                  <a:cubicBezTo>
                    <a:pt x="764" y="2038"/>
                    <a:pt x="756" y="2031"/>
                    <a:pt x="756" y="2016"/>
                  </a:cubicBezTo>
                  <a:cubicBezTo>
                    <a:pt x="749" y="2001"/>
                    <a:pt x="749" y="1993"/>
                    <a:pt x="749" y="1978"/>
                  </a:cubicBezTo>
                  <a:cubicBezTo>
                    <a:pt x="741" y="1971"/>
                    <a:pt x="741" y="1963"/>
                    <a:pt x="741" y="1948"/>
                  </a:cubicBezTo>
                  <a:cubicBezTo>
                    <a:pt x="741" y="1918"/>
                    <a:pt x="741" y="1918"/>
                    <a:pt x="741" y="1918"/>
                  </a:cubicBezTo>
                  <a:cubicBezTo>
                    <a:pt x="741" y="1903"/>
                    <a:pt x="741" y="1903"/>
                    <a:pt x="749" y="1896"/>
                  </a:cubicBezTo>
                  <a:cubicBezTo>
                    <a:pt x="749" y="1888"/>
                    <a:pt x="749" y="1881"/>
                    <a:pt x="756" y="1881"/>
                  </a:cubicBezTo>
                  <a:cubicBezTo>
                    <a:pt x="756" y="1866"/>
                    <a:pt x="756" y="1858"/>
                    <a:pt x="764" y="1851"/>
                  </a:cubicBezTo>
                  <a:cubicBezTo>
                    <a:pt x="771" y="1844"/>
                    <a:pt x="779" y="1844"/>
                    <a:pt x="786" y="1836"/>
                  </a:cubicBezTo>
                  <a:cubicBezTo>
                    <a:pt x="801" y="1821"/>
                    <a:pt x="809" y="1806"/>
                    <a:pt x="816" y="1791"/>
                  </a:cubicBezTo>
                  <a:cubicBezTo>
                    <a:pt x="824" y="1776"/>
                    <a:pt x="831" y="1768"/>
                    <a:pt x="839" y="1754"/>
                  </a:cubicBezTo>
                  <a:cubicBezTo>
                    <a:pt x="846" y="1738"/>
                    <a:pt x="846" y="1731"/>
                    <a:pt x="846" y="1724"/>
                  </a:cubicBezTo>
                  <a:cubicBezTo>
                    <a:pt x="854" y="1701"/>
                    <a:pt x="861" y="1694"/>
                    <a:pt x="869" y="1679"/>
                  </a:cubicBezTo>
                  <a:cubicBezTo>
                    <a:pt x="876" y="1679"/>
                    <a:pt x="876" y="1671"/>
                    <a:pt x="876" y="1664"/>
                  </a:cubicBezTo>
                  <a:cubicBezTo>
                    <a:pt x="876" y="1656"/>
                    <a:pt x="869" y="1649"/>
                    <a:pt x="861" y="1634"/>
                  </a:cubicBezTo>
                  <a:cubicBezTo>
                    <a:pt x="854" y="1626"/>
                    <a:pt x="839" y="1619"/>
                    <a:pt x="831" y="1626"/>
                  </a:cubicBezTo>
                  <a:cubicBezTo>
                    <a:pt x="824" y="1634"/>
                    <a:pt x="824" y="1641"/>
                    <a:pt x="816" y="1649"/>
                  </a:cubicBezTo>
                  <a:cubicBezTo>
                    <a:pt x="801" y="1664"/>
                    <a:pt x="794" y="1671"/>
                    <a:pt x="779" y="1686"/>
                  </a:cubicBezTo>
                  <a:cubicBezTo>
                    <a:pt x="771" y="1694"/>
                    <a:pt x="764" y="1701"/>
                    <a:pt x="756" y="1709"/>
                  </a:cubicBezTo>
                  <a:cubicBezTo>
                    <a:pt x="741" y="1724"/>
                    <a:pt x="734" y="1731"/>
                    <a:pt x="711" y="1746"/>
                  </a:cubicBezTo>
                  <a:lnTo>
                    <a:pt x="704" y="1754"/>
                  </a:lnTo>
                  <a:cubicBezTo>
                    <a:pt x="681" y="1768"/>
                    <a:pt x="681" y="1784"/>
                    <a:pt x="659" y="1798"/>
                  </a:cubicBezTo>
                  <a:cubicBezTo>
                    <a:pt x="651" y="1806"/>
                    <a:pt x="644" y="1806"/>
                    <a:pt x="629" y="1814"/>
                  </a:cubicBezTo>
                  <a:cubicBezTo>
                    <a:pt x="621" y="1814"/>
                    <a:pt x="621" y="1821"/>
                    <a:pt x="621" y="1828"/>
                  </a:cubicBezTo>
                  <a:cubicBezTo>
                    <a:pt x="614" y="1844"/>
                    <a:pt x="607" y="1851"/>
                    <a:pt x="599" y="1866"/>
                  </a:cubicBezTo>
                  <a:cubicBezTo>
                    <a:pt x="584" y="1888"/>
                    <a:pt x="577" y="1896"/>
                    <a:pt x="569" y="1911"/>
                  </a:cubicBezTo>
                  <a:cubicBezTo>
                    <a:pt x="554" y="1941"/>
                    <a:pt x="554" y="1956"/>
                    <a:pt x="532" y="1978"/>
                  </a:cubicBezTo>
                  <a:cubicBezTo>
                    <a:pt x="532" y="1986"/>
                    <a:pt x="524" y="1993"/>
                    <a:pt x="517" y="1993"/>
                  </a:cubicBezTo>
                  <a:cubicBezTo>
                    <a:pt x="509" y="2001"/>
                    <a:pt x="509" y="2008"/>
                    <a:pt x="502" y="2008"/>
                  </a:cubicBezTo>
                  <a:cubicBezTo>
                    <a:pt x="494" y="2008"/>
                    <a:pt x="494" y="2001"/>
                    <a:pt x="487" y="2001"/>
                  </a:cubicBezTo>
                  <a:cubicBezTo>
                    <a:pt x="479" y="2008"/>
                    <a:pt x="479" y="2008"/>
                    <a:pt x="472" y="2016"/>
                  </a:cubicBezTo>
                  <a:close/>
                  <a:moveTo>
                    <a:pt x="127" y="202"/>
                  </a:moveTo>
                  <a:lnTo>
                    <a:pt x="127" y="202"/>
                  </a:lnTo>
                  <a:cubicBezTo>
                    <a:pt x="157" y="195"/>
                    <a:pt x="180" y="187"/>
                    <a:pt x="209" y="187"/>
                  </a:cubicBezTo>
                  <a:cubicBezTo>
                    <a:pt x="232" y="180"/>
                    <a:pt x="239" y="172"/>
                    <a:pt x="262" y="165"/>
                  </a:cubicBezTo>
                  <a:cubicBezTo>
                    <a:pt x="277" y="165"/>
                    <a:pt x="284" y="157"/>
                    <a:pt x="292" y="157"/>
                  </a:cubicBezTo>
                  <a:cubicBezTo>
                    <a:pt x="307" y="157"/>
                    <a:pt x="322" y="165"/>
                    <a:pt x="337" y="165"/>
                  </a:cubicBezTo>
                  <a:cubicBezTo>
                    <a:pt x="352" y="165"/>
                    <a:pt x="359" y="165"/>
                    <a:pt x="374" y="165"/>
                  </a:cubicBezTo>
                  <a:cubicBezTo>
                    <a:pt x="389" y="165"/>
                    <a:pt x="397" y="172"/>
                    <a:pt x="412" y="172"/>
                  </a:cubicBezTo>
                  <a:cubicBezTo>
                    <a:pt x="419" y="172"/>
                    <a:pt x="419" y="165"/>
                    <a:pt x="427" y="165"/>
                  </a:cubicBezTo>
                  <a:cubicBezTo>
                    <a:pt x="442" y="157"/>
                    <a:pt x="457" y="157"/>
                    <a:pt x="472" y="150"/>
                  </a:cubicBezTo>
                  <a:cubicBezTo>
                    <a:pt x="517" y="135"/>
                    <a:pt x="539" y="127"/>
                    <a:pt x="584" y="127"/>
                  </a:cubicBezTo>
                  <a:cubicBezTo>
                    <a:pt x="621" y="127"/>
                    <a:pt x="637" y="150"/>
                    <a:pt x="667" y="165"/>
                  </a:cubicBezTo>
                  <a:cubicBezTo>
                    <a:pt x="697" y="180"/>
                    <a:pt x="719" y="180"/>
                    <a:pt x="741" y="202"/>
                  </a:cubicBezTo>
                  <a:cubicBezTo>
                    <a:pt x="749" y="195"/>
                    <a:pt x="749" y="195"/>
                    <a:pt x="756" y="187"/>
                  </a:cubicBezTo>
                  <a:cubicBezTo>
                    <a:pt x="756" y="187"/>
                    <a:pt x="749" y="180"/>
                    <a:pt x="756" y="180"/>
                  </a:cubicBezTo>
                  <a:cubicBezTo>
                    <a:pt x="756" y="165"/>
                    <a:pt x="771" y="165"/>
                    <a:pt x="779" y="157"/>
                  </a:cubicBezTo>
                  <a:cubicBezTo>
                    <a:pt x="794" y="142"/>
                    <a:pt x="809" y="135"/>
                    <a:pt x="824" y="120"/>
                  </a:cubicBezTo>
                  <a:cubicBezTo>
                    <a:pt x="839" y="105"/>
                    <a:pt x="839" y="97"/>
                    <a:pt x="854" y="90"/>
                  </a:cubicBezTo>
                  <a:cubicBezTo>
                    <a:pt x="861" y="90"/>
                    <a:pt x="876" y="97"/>
                    <a:pt x="891" y="97"/>
                  </a:cubicBezTo>
                  <a:cubicBezTo>
                    <a:pt x="906" y="97"/>
                    <a:pt x="906" y="75"/>
                    <a:pt x="921" y="60"/>
                  </a:cubicBezTo>
                  <a:cubicBezTo>
                    <a:pt x="929" y="60"/>
                    <a:pt x="936" y="52"/>
                    <a:pt x="944" y="45"/>
                  </a:cubicBezTo>
                  <a:cubicBezTo>
                    <a:pt x="951" y="37"/>
                    <a:pt x="959" y="30"/>
                    <a:pt x="966" y="22"/>
                  </a:cubicBezTo>
                  <a:cubicBezTo>
                    <a:pt x="989" y="15"/>
                    <a:pt x="1011" y="22"/>
                    <a:pt x="1041" y="15"/>
                  </a:cubicBezTo>
                  <a:cubicBezTo>
                    <a:pt x="1071" y="15"/>
                    <a:pt x="1086" y="0"/>
                    <a:pt x="1109" y="0"/>
                  </a:cubicBezTo>
                  <a:cubicBezTo>
                    <a:pt x="1131" y="0"/>
                    <a:pt x="1139" y="15"/>
                    <a:pt x="1146" y="30"/>
                  </a:cubicBezTo>
                  <a:cubicBezTo>
                    <a:pt x="1161" y="52"/>
                    <a:pt x="1176" y="67"/>
                    <a:pt x="1176" y="97"/>
                  </a:cubicBezTo>
                  <a:cubicBezTo>
                    <a:pt x="1176" y="120"/>
                    <a:pt x="1154" y="135"/>
                    <a:pt x="1146" y="157"/>
                  </a:cubicBezTo>
                  <a:cubicBezTo>
                    <a:pt x="1116" y="217"/>
                    <a:pt x="1086" y="247"/>
                    <a:pt x="1041" y="307"/>
                  </a:cubicBezTo>
                  <a:cubicBezTo>
                    <a:pt x="1049" y="307"/>
                    <a:pt x="1049" y="307"/>
                    <a:pt x="1056" y="307"/>
                  </a:cubicBezTo>
                  <a:cubicBezTo>
                    <a:pt x="1079" y="307"/>
                    <a:pt x="1079" y="285"/>
                    <a:pt x="1101" y="270"/>
                  </a:cubicBezTo>
                  <a:cubicBezTo>
                    <a:pt x="1109" y="262"/>
                    <a:pt x="1124" y="270"/>
                    <a:pt x="1139" y="270"/>
                  </a:cubicBezTo>
                  <a:cubicBezTo>
                    <a:pt x="1139" y="292"/>
                    <a:pt x="1124" y="337"/>
                    <a:pt x="1154" y="337"/>
                  </a:cubicBezTo>
                  <a:cubicBezTo>
                    <a:pt x="1214" y="337"/>
                    <a:pt x="1214" y="337"/>
                    <a:pt x="1214" y="337"/>
                  </a:cubicBezTo>
                  <a:cubicBezTo>
                    <a:pt x="1229" y="337"/>
                    <a:pt x="1236" y="330"/>
                    <a:pt x="1244" y="322"/>
                  </a:cubicBezTo>
                  <a:cubicBezTo>
                    <a:pt x="1259" y="307"/>
                    <a:pt x="1274" y="300"/>
                    <a:pt x="1289" y="292"/>
                  </a:cubicBezTo>
                  <a:cubicBezTo>
                    <a:pt x="1319" y="285"/>
                    <a:pt x="1333" y="277"/>
                    <a:pt x="1356" y="262"/>
                  </a:cubicBezTo>
                  <a:cubicBezTo>
                    <a:pt x="1356" y="262"/>
                    <a:pt x="1356" y="270"/>
                    <a:pt x="1363" y="277"/>
                  </a:cubicBezTo>
                  <a:lnTo>
                    <a:pt x="1363" y="277"/>
                  </a:lnTo>
                  <a:cubicBezTo>
                    <a:pt x="1356" y="300"/>
                    <a:pt x="1349" y="315"/>
                    <a:pt x="1349" y="337"/>
                  </a:cubicBezTo>
                  <a:cubicBezTo>
                    <a:pt x="1349" y="360"/>
                    <a:pt x="1363" y="367"/>
                    <a:pt x="1371" y="390"/>
                  </a:cubicBezTo>
                  <a:cubicBezTo>
                    <a:pt x="1371" y="405"/>
                    <a:pt x="1371" y="412"/>
                    <a:pt x="1378" y="427"/>
                  </a:cubicBezTo>
                  <a:cubicBezTo>
                    <a:pt x="1386" y="442"/>
                    <a:pt x="1401" y="442"/>
                    <a:pt x="1401" y="457"/>
                  </a:cubicBezTo>
                  <a:cubicBezTo>
                    <a:pt x="1401" y="480"/>
                    <a:pt x="1393" y="502"/>
                    <a:pt x="1386" y="525"/>
                  </a:cubicBezTo>
                  <a:cubicBezTo>
                    <a:pt x="1386" y="547"/>
                    <a:pt x="1386" y="547"/>
                    <a:pt x="1386" y="547"/>
                  </a:cubicBezTo>
                  <a:cubicBezTo>
                    <a:pt x="1416" y="547"/>
                    <a:pt x="1431" y="539"/>
                    <a:pt x="1461" y="539"/>
                  </a:cubicBezTo>
                  <a:cubicBezTo>
                    <a:pt x="1498" y="539"/>
                    <a:pt x="1528" y="539"/>
                    <a:pt x="1558" y="555"/>
                  </a:cubicBezTo>
                  <a:cubicBezTo>
                    <a:pt x="1581" y="562"/>
                    <a:pt x="1588" y="577"/>
                    <a:pt x="1611" y="577"/>
                  </a:cubicBezTo>
                  <a:cubicBezTo>
                    <a:pt x="1648" y="585"/>
                    <a:pt x="1686" y="569"/>
                    <a:pt x="1723" y="569"/>
                  </a:cubicBezTo>
                  <a:lnTo>
                    <a:pt x="1723" y="569"/>
                  </a:lnTo>
                  <a:cubicBezTo>
                    <a:pt x="1731" y="555"/>
                    <a:pt x="1738" y="539"/>
                    <a:pt x="1753" y="517"/>
                  </a:cubicBezTo>
                  <a:cubicBezTo>
                    <a:pt x="1753" y="502"/>
                    <a:pt x="1753" y="495"/>
                    <a:pt x="1768" y="480"/>
                  </a:cubicBezTo>
                  <a:cubicBezTo>
                    <a:pt x="1776" y="480"/>
                    <a:pt x="1776" y="487"/>
                    <a:pt x="1783" y="480"/>
                  </a:cubicBezTo>
                  <a:cubicBezTo>
                    <a:pt x="1791" y="480"/>
                    <a:pt x="1798" y="480"/>
                    <a:pt x="1806" y="480"/>
                  </a:cubicBezTo>
                  <a:cubicBezTo>
                    <a:pt x="1813" y="480"/>
                    <a:pt x="1813" y="495"/>
                    <a:pt x="1821" y="502"/>
                  </a:cubicBezTo>
                  <a:cubicBezTo>
                    <a:pt x="1828" y="509"/>
                    <a:pt x="1836" y="509"/>
                    <a:pt x="1843" y="509"/>
                  </a:cubicBezTo>
                  <a:cubicBezTo>
                    <a:pt x="1851" y="509"/>
                    <a:pt x="1851" y="502"/>
                    <a:pt x="1858" y="502"/>
                  </a:cubicBezTo>
                  <a:cubicBezTo>
                    <a:pt x="1866" y="487"/>
                    <a:pt x="1873" y="472"/>
                    <a:pt x="1880" y="465"/>
                  </a:cubicBezTo>
                  <a:cubicBezTo>
                    <a:pt x="1880" y="397"/>
                    <a:pt x="1880" y="397"/>
                    <a:pt x="1880" y="397"/>
                  </a:cubicBezTo>
                  <a:cubicBezTo>
                    <a:pt x="1880" y="390"/>
                    <a:pt x="1896" y="382"/>
                    <a:pt x="1896" y="375"/>
                  </a:cubicBezTo>
                  <a:cubicBezTo>
                    <a:pt x="1903" y="360"/>
                    <a:pt x="1903" y="352"/>
                    <a:pt x="1903" y="337"/>
                  </a:cubicBezTo>
                  <a:cubicBezTo>
                    <a:pt x="1910" y="352"/>
                    <a:pt x="1918" y="360"/>
                    <a:pt x="1933" y="367"/>
                  </a:cubicBezTo>
                  <a:cubicBezTo>
                    <a:pt x="1940" y="375"/>
                    <a:pt x="1948" y="390"/>
                    <a:pt x="1956" y="390"/>
                  </a:cubicBezTo>
                  <a:cubicBezTo>
                    <a:pt x="1978" y="390"/>
                    <a:pt x="1993" y="367"/>
                    <a:pt x="2008" y="352"/>
                  </a:cubicBezTo>
                  <a:cubicBezTo>
                    <a:pt x="2008" y="345"/>
                    <a:pt x="2008" y="345"/>
                    <a:pt x="2016" y="337"/>
                  </a:cubicBezTo>
                  <a:cubicBezTo>
                    <a:pt x="2023" y="337"/>
                    <a:pt x="2030" y="337"/>
                    <a:pt x="2038" y="330"/>
                  </a:cubicBezTo>
                  <a:cubicBezTo>
                    <a:pt x="2045" y="330"/>
                    <a:pt x="2053" y="330"/>
                    <a:pt x="2060" y="322"/>
                  </a:cubicBezTo>
                  <a:cubicBezTo>
                    <a:pt x="2075" y="322"/>
                    <a:pt x="2083" y="322"/>
                    <a:pt x="2090" y="315"/>
                  </a:cubicBezTo>
                  <a:cubicBezTo>
                    <a:pt x="2098" y="307"/>
                    <a:pt x="2090" y="292"/>
                    <a:pt x="2090" y="285"/>
                  </a:cubicBezTo>
                  <a:cubicBezTo>
                    <a:pt x="2113" y="285"/>
                    <a:pt x="2120" y="277"/>
                    <a:pt x="2143" y="270"/>
                  </a:cubicBezTo>
                  <a:cubicBezTo>
                    <a:pt x="2173" y="255"/>
                    <a:pt x="2195" y="255"/>
                    <a:pt x="2210" y="232"/>
                  </a:cubicBezTo>
                  <a:cubicBezTo>
                    <a:pt x="2210" y="232"/>
                    <a:pt x="2210" y="225"/>
                    <a:pt x="2210" y="217"/>
                  </a:cubicBezTo>
                  <a:cubicBezTo>
                    <a:pt x="2195" y="210"/>
                    <a:pt x="2180" y="210"/>
                    <a:pt x="2173" y="195"/>
                  </a:cubicBezTo>
                  <a:cubicBezTo>
                    <a:pt x="2165" y="180"/>
                    <a:pt x="2165" y="172"/>
                    <a:pt x="2158" y="157"/>
                  </a:cubicBezTo>
                  <a:cubicBezTo>
                    <a:pt x="2158" y="142"/>
                    <a:pt x="2150" y="135"/>
                    <a:pt x="2150" y="120"/>
                  </a:cubicBezTo>
                  <a:cubicBezTo>
                    <a:pt x="2150" y="112"/>
                    <a:pt x="2158" y="112"/>
                    <a:pt x="2158" y="112"/>
                  </a:cubicBezTo>
                  <a:cubicBezTo>
                    <a:pt x="2173" y="105"/>
                    <a:pt x="2180" y="97"/>
                    <a:pt x="2188" y="97"/>
                  </a:cubicBezTo>
                  <a:cubicBezTo>
                    <a:pt x="2218" y="97"/>
                    <a:pt x="2233" y="127"/>
                    <a:pt x="2263" y="127"/>
                  </a:cubicBezTo>
                  <a:cubicBezTo>
                    <a:pt x="2278" y="127"/>
                    <a:pt x="2285" y="120"/>
                    <a:pt x="2300" y="120"/>
                  </a:cubicBezTo>
                  <a:lnTo>
                    <a:pt x="2308" y="135"/>
                  </a:lnTo>
                  <a:lnTo>
                    <a:pt x="2308" y="135"/>
                  </a:lnTo>
                  <a:cubicBezTo>
                    <a:pt x="2308" y="157"/>
                    <a:pt x="2308" y="172"/>
                    <a:pt x="2315" y="195"/>
                  </a:cubicBezTo>
                  <a:cubicBezTo>
                    <a:pt x="2330" y="195"/>
                    <a:pt x="2338" y="195"/>
                    <a:pt x="2360" y="195"/>
                  </a:cubicBezTo>
                  <a:cubicBezTo>
                    <a:pt x="2353" y="202"/>
                    <a:pt x="2353" y="210"/>
                    <a:pt x="2353" y="225"/>
                  </a:cubicBezTo>
                  <a:cubicBezTo>
                    <a:pt x="2353" y="255"/>
                    <a:pt x="2360" y="285"/>
                    <a:pt x="2383" y="307"/>
                  </a:cubicBezTo>
                  <a:cubicBezTo>
                    <a:pt x="2390" y="300"/>
                    <a:pt x="2398" y="292"/>
                    <a:pt x="2398" y="285"/>
                  </a:cubicBezTo>
                  <a:cubicBezTo>
                    <a:pt x="2413" y="300"/>
                    <a:pt x="2435" y="307"/>
                    <a:pt x="2435" y="330"/>
                  </a:cubicBezTo>
                  <a:cubicBezTo>
                    <a:pt x="2435" y="345"/>
                    <a:pt x="2420" y="352"/>
                    <a:pt x="2420" y="367"/>
                  </a:cubicBezTo>
                  <a:cubicBezTo>
                    <a:pt x="2420" y="397"/>
                    <a:pt x="2465" y="405"/>
                    <a:pt x="2465" y="435"/>
                  </a:cubicBezTo>
                  <a:cubicBezTo>
                    <a:pt x="2465" y="442"/>
                    <a:pt x="2458" y="450"/>
                    <a:pt x="2458" y="465"/>
                  </a:cubicBezTo>
                  <a:cubicBezTo>
                    <a:pt x="2458" y="480"/>
                    <a:pt x="2465" y="487"/>
                    <a:pt x="2465" y="509"/>
                  </a:cubicBezTo>
                  <a:cubicBezTo>
                    <a:pt x="2465" y="525"/>
                    <a:pt x="2458" y="539"/>
                    <a:pt x="2458" y="555"/>
                  </a:cubicBezTo>
                  <a:cubicBezTo>
                    <a:pt x="2450" y="585"/>
                    <a:pt x="2465" y="599"/>
                    <a:pt x="2458" y="622"/>
                  </a:cubicBezTo>
                  <a:cubicBezTo>
                    <a:pt x="2450" y="637"/>
                    <a:pt x="2435" y="644"/>
                    <a:pt x="2428" y="652"/>
                  </a:cubicBezTo>
                  <a:cubicBezTo>
                    <a:pt x="2443" y="682"/>
                    <a:pt x="2458" y="704"/>
                    <a:pt x="2458" y="734"/>
                  </a:cubicBezTo>
                  <a:lnTo>
                    <a:pt x="2458" y="734"/>
                  </a:lnTo>
                  <a:cubicBezTo>
                    <a:pt x="2495" y="734"/>
                    <a:pt x="2518" y="734"/>
                    <a:pt x="2548" y="749"/>
                  </a:cubicBezTo>
                  <a:cubicBezTo>
                    <a:pt x="2555" y="742"/>
                    <a:pt x="2555" y="742"/>
                    <a:pt x="2563" y="742"/>
                  </a:cubicBezTo>
                  <a:cubicBezTo>
                    <a:pt x="2563" y="727"/>
                    <a:pt x="2563" y="719"/>
                    <a:pt x="2570" y="712"/>
                  </a:cubicBezTo>
                  <a:cubicBezTo>
                    <a:pt x="2585" y="712"/>
                    <a:pt x="2592" y="712"/>
                    <a:pt x="2600" y="712"/>
                  </a:cubicBezTo>
                  <a:cubicBezTo>
                    <a:pt x="2608" y="734"/>
                    <a:pt x="2615" y="749"/>
                    <a:pt x="2630" y="772"/>
                  </a:cubicBezTo>
                  <a:cubicBezTo>
                    <a:pt x="2638" y="794"/>
                    <a:pt x="2660" y="794"/>
                    <a:pt x="2668" y="817"/>
                  </a:cubicBezTo>
                  <a:cubicBezTo>
                    <a:pt x="2675" y="824"/>
                    <a:pt x="2675" y="839"/>
                    <a:pt x="2682" y="847"/>
                  </a:cubicBezTo>
                  <a:cubicBezTo>
                    <a:pt x="2682" y="847"/>
                    <a:pt x="2698" y="847"/>
                    <a:pt x="2705" y="847"/>
                  </a:cubicBezTo>
                  <a:cubicBezTo>
                    <a:pt x="2728" y="847"/>
                    <a:pt x="2742" y="862"/>
                    <a:pt x="2765" y="877"/>
                  </a:cubicBezTo>
                  <a:lnTo>
                    <a:pt x="2765" y="877"/>
                  </a:lnTo>
                  <a:cubicBezTo>
                    <a:pt x="2780" y="899"/>
                    <a:pt x="2787" y="907"/>
                    <a:pt x="2802" y="929"/>
                  </a:cubicBezTo>
                  <a:cubicBezTo>
                    <a:pt x="2802" y="944"/>
                    <a:pt x="2802" y="952"/>
                    <a:pt x="2810" y="967"/>
                  </a:cubicBezTo>
                  <a:cubicBezTo>
                    <a:pt x="2817" y="967"/>
                    <a:pt x="2817" y="967"/>
                    <a:pt x="2825" y="974"/>
                  </a:cubicBezTo>
                  <a:cubicBezTo>
                    <a:pt x="2832" y="989"/>
                    <a:pt x="2840" y="1012"/>
                    <a:pt x="2847" y="1019"/>
                  </a:cubicBezTo>
                  <a:lnTo>
                    <a:pt x="2847" y="1019"/>
                  </a:lnTo>
                  <a:cubicBezTo>
                    <a:pt x="2840" y="1026"/>
                    <a:pt x="2832" y="1026"/>
                    <a:pt x="2817" y="1034"/>
                  </a:cubicBezTo>
                  <a:cubicBezTo>
                    <a:pt x="2802" y="1042"/>
                    <a:pt x="2795" y="1049"/>
                    <a:pt x="2772" y="1049"/>
                  </a:cubicBezTo>
                  <a:cubicBezTo>
                    <a:pt x="2765" y="1049"/>
                    <a:pt x="2765" y="1042"/>
                    <a:pt x="2757" y="1034"/>
                  </a:cubicBezTo>
                  <a:cubicBezTo>
                    <a:pt x="2750" y="1072"/>
                    <a:pt x="2742" y="1094"/>
                    <a:pt x="2742" y="1132"/>
                  </a:cubicBezTo>
                  <a:cubicBezTo>
                    <a:pt x="2735" y="1162"/>
                    <a:pt x="2735" y="1176"/>
                    <a:pt x="2728" y="1199"/>
                  </a:cubicBezTo>
                  <a:cubicBezTo>
                    <a:pt x="2720" y="1214"/>
                    <a:pt x="2720" y="1229"/>
                    <a:pt x="2705" y="1251"/>
                  </a:cubicBezTo>
                  <a:cubicBezTo>
                    <a:pt x="2690" y="1296"/>
                    <a:pt x="2668" y="1311"/>
                    <a:pt x="2645" y="1356"/>
                  </a:cubicBezTo>
                  <a:cubicBezTo>
                    <a:pt x="2622" y="1379"/>
                    <a:pt x="2615" y="1394"/>
                    <a:pt x="2600" y="1416"/>
                  </a:cubicBezTo>
                  <a:cubicBezTo>
                    <a:pt x="2585" y="1431"/>
                    <a:pt x="2578" y="1439"/>
                    <a:pt x="2570" y="1461"/>
                  </a:cubicBezTo>
                  <a:cubicBezTo>
                    <a:pt x="2608" y="1566"/>
                    <a:pt x="2608" y="1566"/>
                    <a:pt x="2608" y="1566"/>
                  </a:cubicBezTo>
                  <a:cubicBezTo>
                    <a:pt x="2585" y="1604"/>
                    <a:pt x="2585" y="1604"/>
                    <a:pt x="2585" y="1604"/>
                  </a:cubicBezTo>
                  <a:cubicBezTo>
                    <a:pt x="2608" y="1611"/>
                    <a:pt x="2622" y="1619"/>
                    <a:pt x="2645" y="1619"/>
                  </a:cubicBezTo>
                  <a:cubicBezTo>
                    <a:pt x="2668" y="1619"/>
                    <a:pt x="2682" y="1619"/>
                    <a:pt x="2705" y="1626"/>
                  </a:cubicBezTo>
                  <a:cubicBezTo>
                    <a:pt x="2712" y="1634"/>
                    <a:pt x="2712" y="1649"/>
                    <a:pt x="2720" y="1649"/>
                  </a:cubicBezTo>
                  <a:cubicBezTo>
                    <a:pt x="2735" y="1656"/>
                    <a:pt x="2750" y="1664"/>
                    <a:pt x="2765" y="1671"/>
                  </a:cubicBezTo>
                  <a:cubicBezTo>
                    <a:pt x="2787" y="1686"/>
                    <a:pt x="2802" y="1701"/>
                    <a:pt x="2825" y="1709"/>
                  </a:cubicBezTo>
                  <a:cubicBezTo>
                    <a:pt x="2862" y="1724"/>
                    <a:pt x="2877" y="1731"/>
                    <a:pt x="2915" y="1738"/>
                  </a:cubicBezTo>
                  <a:cubicBezTo>
                    <a:pt x="2945" y="1754"/>
                    <a:pt x="2967" y="1754"/>
                    <a:pt x="2990" y="1776"/>
                  </a:cubicBezTo>
                  <a:cubicBezTo>
                    <a:pt x="2997" y="1791"/>
                    <a:pt x="2997" y="1798"/>
                    <a:pt x="3005" y="1806"/>
                  </a:cubicBezTo>
                  <a:cubicBezTo>
                    <a:pt x="3012" y="1828"/>
                    <a:pt x="3020" y="1844"/>
                    <a:pt x="3020" y="1866"/>
                  </a:cubicBezTo>
                  <a:cubicBezTo>
                    <a:pt x="3020" y="1896"/>
                    <a:pt x="3020" y="1911"/>
                    <a:pt x="3012" y="1933"/>
                  </a:cubicBezTo>
                  <a:cubicBezTo>
                    <a:pt x="3005" y="1948"/>
                    <a:pt x="2990" y="1948"/>
                    <a:pt x="2990" y="1956"/>
                  </a:cubicBezTo>
                  <a:cubicBezTo>
                    <a:pt x="2982" y="1963"/>
                    <a:pt x="2982" y="1971"/>
                    <a:pt x="2982" y="1986"/>
                  </a:cubicBezTo>
                  <a:cubicBezTo>
                    <a:pt x="2982" y="2016"/>
                    <a:pt x="2990" y="2031"/>
                    <a:pt x="3005" y="2061"/>
                  </a:cubicBezTo>
                  <a:cubicBezTo>
                    <a:pt x="2975" y="2076"/>
                    <a:pt x="2952" y="2083"/>
                    <a:pt x="2915" y="2083"/>
                  </a:cubicBezTo>
                  <a:cubicBezTo>
                    <a:pt x="2907" y="2083"/>
                    <a:pt x="2907" y="2083"/>
                    <a:pt x="2900" y="2076"/>
                  </a:cubicBezTo>
                  <a:cubicBezTo>
                    <a:pt x="2907" y="2061"/>
                    <a:pt x="2922" y="2053"/>
                    <a:pt x="2922" y="2038"/>
                  </a:cubicBezTo>
                  <a:cubicBezTo>
                    <a:pt x="2870" y="2031"/>
                    <a:pt x="2840" y="2023"/>
                    <a:pt x="2787" y="2023"/>
                  </a:cubicBezTo>
                  <a:cubicBezTo>
                    <a:pt x="2780" y="2023"/>
                    <a:pt x="2772" y="2031"/>
                    <a:pt x="2765" y="2031"/>
                  </a:cubicBezTo>
                  <a:cubicBezTo>
                    <a:pt x="2772" y="2016"/>
                    <a:pt x="2772" y="2008"/>
                    <a:pt x="2765" y="1993"/>
                  </a:cubicBezTo>
                  <a:cubicBezTo>
                    <a:pt x="2705" y="2016"/>
                    <a:pt x="2690" y="2076"/>
                    <a:pt x="2630" y="2091"/>
                  </a:cubicBezTo>
                  <a:cubicBezTo>
                    <a:pt x="2622" y="2068"/>
                    <a:pt x="2622" y="2068"/>
                    <a:pt x="2622" y="2068"/>
                  </a:cubicBezTo>
                  <a:cubicBezTo>
                    <a:pt x="2608" y="2076"/>
                    <a:pt x="2600" y="2076"/>
                    <a:pt x="2585" y="2091"/>
                  </a:cubicBezTo>
                  <a:cubicBezTo>
                    <a:pt x="2578" y="2098"/>
                    <a:pt x="2578" y="2113"/>
                    <a:pt x="2570" y="2113"/>
                  </a:cubicBezTo>
                  <a:cubicBezTo>
                    <a:pt x="2548" y="2121"/>
                    <a:pt x="2540" y="2113"/>
                    <a:pt x="2518" y="2113"/>
                  </a:cubicBezTo>
                  <a:cubicBezTo>
                    <a:pt x="2480" y="2113"/>
                    <a:pt x="2473" y="2136"/>
                    <a:pt x="2443" y="2151"/>
                  </a:cubicBezTo>
                  <a:cubicBezTo>
                    <a:pt x="2428" y="2158"/>
                    <a:pt x="2420" y="2166"/>
                    <a:pt x="2405" y="2173"/>
                  </a:cubicBezTo>
                  <a:cubicBezTo>
                    <a:pt x="2383" y="2166"/>
                    <a:pt x="2383" y="2166"/>
                    <a:pt x="2383" y="2166"/>
                  </a:cubicBezTo>
                  <a:cubicBezTo>
                    <a:pt x="2368" y="2181"/>
                    <a:pt x="2360" y="2188"/>
                    <a:pt x="2360" y="2203"/>
                  </a:cubicBezTo>
                  <a:cubicBezTo>
                    <a:pt x="2353" y="2218"/>
                    <a:pt x="2360" y="2233"/>
                    <a:pt x="2353" y="2241"/>
                  </a:cubicBezTo>
                  <a:cubicBezTo>
                    <a:pt x="2345" y="2263"/>
                    <a:pt x="2330" y="2271"/>
                    <a:pt x="2323" y="2293"/>
                  </a:cubicBezTo>
                  <a:cubicBezTo>
                    <a:pt x="2323" y="2301"/>
                    <a:pt x="2323" y="2315"/>
                    <a:pt x="2315" y="2315"/>
                  </a:cubicBezTo>
                  <a:cubicBezTo>
                    <a:pt x="2308" y="2323"/>
                    <a:pt x="2300" y="2331"/>
                    <a:pt x="2285" y="2331"/>
                  </a:cubicBezTo>
                  <a:cubicBezTo>
                    <a:pt x="2278" y="2331"/>
                    <a:pt x="2270" y="2315"/>
                    <a:pt x="2263" y="2315"/>
                  </a:cubicBezTo>
                  <a:cubicBezTo>
                    <a:pt x="2255" y="2315"/>
                    <a:pt x="2248" y="2323"/>
                    <a:pt x="2240" y="2323"/>
                  </a:cubicBezTo>
                  <a:cubicBezTo>
                    <a:pt x="2240" y="2345"/>
                    <a:pt x="2240" y="2345"/>
                    <a:pt x="2240" y="2345"/>
                  </a:cubicBezTo>
                  <a:cubicBezTo>
                    <a:pt x="2240" y="2361"/>
                    <a:pt x="2255" y="2368"/>
                    <a:pt x="2263" y="2383"/>
                  </a:cubicBezTo>
                  <a:cubicBezTo>
                    <a:pt x="2278" y="2420"/>
                    <a:pt x="2278" y="2435"/>
                    <a:pt x="2285" y="2473"/>
                  </a:cubicBezTo>
                  <a:cubicBezTo>
                    <a:pt x="2278" y="2473"/>
                    <a:pt x="2278" y="2480"/>
                    <a:pt x="2270" y="2480"/>
                  </a:cubicBezTo>
                  <a:cubicBezTo>
                    <a:pt x="2263" y="2480"/>
                    <a:pt x="2255" y="2473"/>
                    <a:pt x="2248" y="2473"/>
                  </a:cubicBezTo>
                  <a:cubicBezTo>
                    <a:pt x="2240" y="2495"/>
                    <a:pt x="2233" y="2510"/>
                    <a:pt x="2210" y="2533"/>
                  </a:cubicBezTo>
                  <a:cubicBezTo>
                    <a:pt x="2203" y="2540"/>
                    <a:pt x="2203" y="2555"/>
                    <a:pt x="2188" y="2563"/>
                  </a:cubicBezTo>
                  <a:cubicBezTo>
                    <a:pt x="2180" y="2563"/>
                    <a:pt x="2165" y="2555"/>
                    <a:pt x="2150" y="2563"/>
                  </a:cubicBezTo>
                  <a:cubicBezTo>
                    <a:pt x="2143" y="2570"/>
                    <a:pt x="2143" y="2578"/>
                    <a:pt x="2135" y="2585"/>
                  </a:cubicBezTo>
                  <a:cubicBezTo>
                    <a:pt x="2128" y="2593"/>
                    <a:pt x="2128" y="2593"/>
                    <a:pt x="2120" y="2593"/>
                  </a:cubicBezTo>
                  <a:cubicBezTo>
                    <a:pt x="2090" y="2615"/>
                    <a:pt x="2090" y="2645"/>
                    <a:pt x="2075" y="2675"/>
                  </a:cubicBezTo>
                  <a:cubicBezTo>
                    <a:pt x="2045" y="2705"/>
                    <a:pt x="2038" y="2728"/>
                    <a:pt x="2023" y="2773"/>
                  </a:cubicBezTo>
                  <a:cubicBezTo>
                    <a:pt x="2016" y="2795"/>
                    <a:pt x="2000" y="2810"/>
                    <a:pt x="1993" y="2833"/>
                  </a:cubicBezTo>
                  <a:cubicBezTo>
                    <a:pt x="1978" y="2855"/>
                    <a:pt x="1978" y="2870"/>
                    <a:pt x="1970" y="2893"/>
                  </a:cubicBezTo>
                  <a:cubicBezTo>
                    <a:pt x="1963" y="2908"/>
                    <a:pt x="1956" y="2915"/>
                    <a:pt x="1948" y="2930"/>
                  </a:cubicBezTo>
                  <a:cubicBezTo>
                    <a:pt x="1933" y="2967"/>
                    <a:pt x="1926" y="2990"/>
                    <a:pt x="1918" y="3020"/>
                  </a:cubicBezTo>
                  <a:cubicBezTo>
                    <a:pt x="1903" y="3057"/>
                    <a:pt x="1880" y="3080"/>
                    <a:pt x="1843" y="3095"/>
                  </a:cubicBezTo>
                  <a:cubicBezTo>
                    <a:pt x="1836" y="3102"/>
                    <a:pt x="1821" y="3110"/>
                    <a:pt x="1806" y="3117"/>
                  </a:cubicBezTo>
                  <a:cubicBezTo>
                    <a:pt x="1798" y="3125"/>
                    <a:pt x="1783" y="3132"/>
                    <a:pt x="1776" y="3140"/>
                  </a:cubicBezTo>
                  <a:cubicBezTo>
                    <a:pt x="1768" y="3147"/>
                    <a:pt x="1768" y="3162"/>
                    <a:pt x="1761" y="3170"/>
                  </a:cubicBezTo>
                  <a:cubicBezTo>
                    <a:pt x="1738" y="3185"/>
                    <a:pt x="1723" y="3155"/>
                    <a:pt x="1701" y="3147"/>
                  </a:cubicBezTo>
                  <a:cubicBezTo>
                    <a:pt x="1678" y="3140"/>
                    <a:pt x="1671" y="3140"/>
                    <a:pt x="1648" y="3132"/>
                  </a:cubicBezTo>
                  <a:cubicBezTo>
                    <a:pt x="1596" y="3117"/>
                    <a:pt x="1566" y="3117"/>
                    <a:pt x="1513" y="3102"/>
                  </a:cubicBezTo>
                  <a:cubicBezTo>
                    <a:pt x="1446" y="3087"/>
                    <a:pt x="1416" y="3073"/>
                    <a:pt x="1349" y="3043"/>
                  </a:cubicBezTo>
                  <a:cubicBezTo>
                    <a:pt x="1319" y="3035"/>
                    <a:pt x="1289" y="3020"/>
                    <a:pt x="1281" y="2990"/>
                  </a:cubicBezTo>
                  <a:cubicBezTo>
                    <a:pt x="1281" y="2967"/>
                    <a:pt x="1289" y="2953"/>
                    <a:pt x="1274" y="2937"/>
                  </a:cubicBezTo>
                  <a:cubicBezTo>
                    <a:pt x="1266" y="2930"/>
                    <a:pt x="1259" y="2937"/>
                    <a:pt x="1251" y="2930"/>
                  </a:cubicBezTo>
                  <a:cubicBezTo>
                    <a:pt x="1244" y="2930"/>
                    <a:pt x="1244" y="2923"/>
                    <a:pt x="1236" y="2923"/>
                  </a:cubicBezTo>
                  <a:cubicBezTo>
                    <a:pt x="1244" y="2900"/>
                    <a:pt x="1236" y="2885"/>
                    <a:pt x="1244" y="2863"/>
                  </a:cubicBezTo>
                  <a:cubicBezTo>
                    <a:pt x="1266" y="2863"/>
                    <a:pt x="1289" y="2863"/>
                    <a:pt x="1311" y="2848"/>
                  </a:cubicBezTo>
                  <a:cubicBezTo>
                    <a:pt x="1281" y="2810"/>
                    <a:pt x="1244" y="2803"/>
                    <a:pt x="1199" y="2788"/>
                  </a:cubicBezTo>
                  <a:cubicBezTo>
                    <a:pt x="1176" y="2773"/>
                    <a:pt x="1161" y="2765"/>
                    <a:pt x="1139" y="2750"/>
                  </a:cubicBezTo>
                  <a:cubicBezTo>
                    <a:pt x="1101" y="2728"/>
                    <a:pt x="1086" y="2713"/>
                    <a:pt x="1049" y="2690"/>
                  </a:cubicBezTo>
                  <a:cubicBezTo>
                    <a:pt x="1034" y="2683"/>
                    <a:pt x="1019" y="2675"/>
                    <a:pt x="1011" y="2660"/>
                  </a:cubicBezTo>
                  <a:cubicBezTo>
                    <a:pt x="1004" y="2638"/>
                    <a:pt x="1004" y="2623"/>
                    <a:pt x="1004" y="2600"/>
                  </a:cubicBezTo>
                  <a:cubicBezTo>
                    <a:pt x="981" y="2600"/>
                    <a:pt x="981" y="2600"/>
                    <a:pt x="981" y="2600"/>
                  </a:cubicBezTo>
                  <a:cubicBezTo>
                    <a:pt x="959" y="2600"/>
                    <a:pt x="951" y="2608"/>
                    <a:pt x="929" y="2615"/>
                  </a:cubicBezTo>
                  <a:cubicBezTo>
                    <a:pt x="929" y="2608"/>
                    <a:pt x="921" y="2600"/>
                    <a:pt x="921" y="2593"/>
                  </a:cubicBezTo>
                  <a:cubicBezTo>
                    <a:pt x="921" y="2563"/>
                    <a:pt x="929" y="2548"/>
                    <a:pt x="936" y="2518"/>
                  </a:cubicBezTo>
                  <a:cubicBezTo>
                    <a:pt x="936" y="2510"/>
                    <a:pt x="944" y="2503"/>
                    <a:pt x="944" y="2495"/>
                  </a:cubicBezTo>
                  <a:cubicBezTo>
                    <a:pt x="944" y="2473"/>
                    <a:pt x="921" y="2465"/>
                    <a:pt x="921" y="2443"/>
                  </a:cubicBezTo>
                  <a:cubicBezTo>
                    <a:pt x="921" y="2405"/>
                    <a:pt x="944" y="2383"/>
                    <a:pt x="959" y="2345"/>
                  </a:cubicBezTo>
                  <a:cubicBezTo>
                    <a:pt x="974" y="2301"/>
                    <a:pt x="989" y="2263"/>
                    <a:pt x="1034" y="2248"/>
                  </a:cubicBezTo>
                  <a:cubicBezTo>
                    <a:pt x="1026" y="2233"/>
                    <a:pt x="1019" y="2218"/>
                    <a:pt x="1019" y="2203"/>
                  </a:cubicBezTo>
                  <a:cubicBezTo>
                    <a:pt x="1019" y="2196"/>
                    <a:pt x="1019" y="2196"/>
                    <a:pt x="1019" y="2196"/>
                  </a:cubicBezTo>
                  <a:cubicBezTo>
                    <a:pt x="1019" y="2181"/>
                    <a:pt x="1026" y="2181"/>
                    <a:pt x="1026" y="2166"/>
                  </a:cubicBezTo>
                  <a:cubicBezTo>
                    <a:pt x="1026" y="2136"/>
                    <a:pt x="996" y="2121"/>
                    <a:pt x="966" y="2106"/>
                  </a:cubicBezTo>
                  <a:cubicBezTo>
                    <a:pt x="959" y="2106"/>
                    <a:pt x="959" y="2091"/>
                    <a:pt x="944" y="2083"/>
                  </a:cubicBezTo>
                  <a:cubicBezTo>
                    <a:pt x="929" y="2083"/>
                    <a:pt x="921" y="2076"/>
                    <a:pt x="914" y="2068"/>
                  </a:cubicBezTo>
                  <a:cubicBezTo>
                    <a:pt x="929" y="2038"/>
                    <a:pt x="959" y="2038"/>
                    <a:pt x="996" y="2023"/>
                  </a:cubicBezTo>
                  <a:cubicBezTo>
                    <a:pt x="1011" y="2016"/>
                    <a:pt x="1026" y="2008"/>
                    <a:pt x="1041" y="1993"/>
                  </a:cubicBezTo>
                  <a:cubicBezTo>
                    <a:pt x="1064" y="1986"/>
                    <a:pt x="1079" y="1978"/>
                    <a:pt x="1094" y="1963"/>
                  </a:cubicBezTo>
                  <a:cubicBezTo>
                    <a:pt x="1131" y="1941"/>
                    <a:pt x="1154" y="1926"/>
                    <a:pt x="1176" y="1896"/>
                  </a:cubicBezTo>
                  <a:cubicBezTo>
                    <a:pt x="1199" y="1866"/>
                    <a:pt x="1221" y="1851"/>
                    <a:pt x="1236" y="1821"/>
                  </a:cubicBezTo>
                  <a:cubicBezTo>
                    <a:pt x="1251" y="1798"/>
                    <a:pt x="1251" y="1791"/>
                    <a:pt x="1266" y="1768"/>
                  </a:cubicBezTo>
                  <a:cubicBezTo>
                    <a:pt x="1281" y="1746"/>
                    <a:pt x="1296" y="1738"/>
                    <a:pt x="1311" y="1709"/>
                  </a:cubicBezTo>
                  <a:cubicBezTo>
                    <a:pt x="1326" y="1671"/>
                    <a:pt x="1333" y="1649"/>
                    <a:pt x="1333" y="1611"/>
                  </a:cubicBezTo>
                  <a:cubicBezTo>
                    <a:pt x="1333" y="1596"/>
                    <a:pt x="1326" y="1581"/>
                    <a:pt x="1311" y="1566"/>
                  </a:cubicBezTo>
                  <a:cubicBezTo>
                    <a:pt x="1311" y="1559"/>
                    <a:pt x="1304" y="1566"/>
                    <a:pt x="1304" y="1559"/>
                  </a:cubicBezTo>
                  <a:cubicBezTo>
                    <a:pt x="1304" y="1544"/>
                    <a:pt x="1304" y="1536"/>
                    <a:pt x="1296" y="1521"/>
                  </a:cubicBezTo>
                  <a:cubicBezTo>
                    <a:pt x="1289" y="1506"/>
                    <a:pt x="1274" y="1506"/>
                    <a:pt x="1259" y="1499"/>
                  </a:cubicBezTo>
                  <a:cubicBezTo>
                    <a:pt x="1244" y="1499"/>
                    <a:pt x="1236" y="1491"/>
                    <a:pt x="1221" y="1491"/>
                  </a:cubicBezTo>
                  <a:cubicBezTo>
                    <a:pt x="1191" y="1499"/>
                    <a:pt x="1176" y="1506"/>
                    <a:pt x="1139" y="1514"/>
                  </a:cubicBezTo>
                  <a:cubicBezTo>
                    <a:pt x="1124" y="1514"/>
                    <a:pt x="1109" y="1514"/>
                    <a:pt x="1094" y="1529"/>
                  </a:cubicBezTo>
                  <a:cubicBezTo>
                    <a:pt x="1071" y="1536"/>
                    <a:pt x="1056" y="1544"/>
                    <a:pt x="1026" y="1551"/>
                  </a:cubicBezTo>
                  <a:cubicBezTo>
                    <a:pt x="1004" y="1559"/>
                    <a:pt x="989" y="1574"/>
                    <a:pt x="959" y="1574"/>
                  </a:cubicBezTo>
                  <a:cubicBezTo>
                    <a:pt x="921" y="1574"/>
                    <a:pt x="899" y="1566"/>
                    <a:pt x="869" y="1559"/>
                  </a:cubicBezTo>
                  <a:cubicBezTo>
                    <a:pt x="839" y="1559"/>
                    <a:pt x="824" y="1551"/>
                    <a:pt x="801" y="1544"/>
                  </a:cubicBezTo>
                  <a:lnTo>
                    <a:pt x="794" y="1536"/>
                  </a:lnTo>
                  <a:cubicBezTo>
                    <a:pt x="779" y="1529"/>
                    <a:pt x="771" y="1536"/>
                    <a:pt x="764" y="1529"/>
                  </a:cubicBezTo>
                  <a:cubicBezTo>
                    <a:pt x="756" y="1529"/>
                    <a:pt x="756" y="1521"/>
                    <a:pt x="749" y="1514"/>
                  </a:cubicBezTo>
                  <a:cubicBezTo>
                    <a:pt x="741" y="1514"/>
                    <a:pt x="734" y="1506"/>
                    <a:pt x="727" y="1506"/>
                  </a:cubicBezTo>
                  <a:cubicBezTo>
                    <a:pt x="674" y="1476"/>
                    <a:pt x="659" y="1431"/>
                    <a:pt x="599" y="1416"/>
                  </a:cubicBezTo>
                  <a:cubicBezTo>
                    <a:pt x="577" y="1401"/>
                    <a:pt x="562" y="1401"/>
                    <a:pt x="539" y="1394"/>
                  </a:cubicBezTo>
                  <a:cubicBezTo>
                    <a:pt x="524" y="1386"/>
                    <a:pt x="509" y="1386"/>
                    <a:pt x="502" y="1379"/>
                  </a:cubicBezTo>
                  <a:cubicBezTo>
                    <a:pt x="494" y="1371"/>
                    <a:pt x="487" y="1356"/>
                    <a:pt x="472" y="1356"/>
                  </a:cubicBezTo>
                  <a:cubicBezTo>
                    <a:pt x="449" y="1356"/>
                    <a:pt x="434" y="1379"/>
                    <a:pt x="412" y="1379"/>
                  </a:cubicBezTo>
                  <a:cubicBezTo>
                    <a:pt x="382" y="1386"/>
                    <a:pt x="359" y="1379"/>
                    <a:pt x="329" y="1379"/>
                  </a:cubicBezTo>
                  <a:cubicBezTo>
                    <a:pt x="299" y="1379"/>
                    <a:pt x="277" y="1386"/>
                    <a:pt x="239" y="1394"/>
                  </a:cubicBezTo>
                  <a:cubicBezTo>
                    <a:pt x="232" y="1401"/>
                    <a:pt x="217" y="1409"/>
                    <a:pt x="202" y="1416"/>
                  </a:cubicBezTo>
                  <a:cubicBezTo>
                    <a:pt x="194" y="1416"/>
                    <a:pt x="194" y="1424"/>
                    <a:pt x="187" y="1424"/>
                  </a:cubicBezTo>
                  <a:cubicBezTo>
                    <a:pt x="172" y="1424"/>
                    <a:pt x="172" y="1416"/>
                    <a:pt x="157" y="1416"/>
                  </a:cubicBezTo>
                  <a:cubicBezTo>
                    <a:pt x="127" y="1416"/>
                    <a:pt x="112" y="1431"/>
                    <a:pt x="90" y="1446"/>
                  </a:cubicBezTo>
                  <a:cubicBezTo>
                    <a:pt x="90" y="1446"/>
                    <a:pt x="82" y="1446"/>
                    <a:pt x="82" y="1454"/>
                  </a:cubicBezTo>
                  <a:lnTo>
                    <a:pt x="82" y="1454"/>
                  </a:lnTo>
                  <a:cubicBezTo>
                    <a:pt x="74" y="1439"/>
                    <a:pt x="74" y="1431"/>
                    <a:pt x="74" y="1416"/>
                  </a:cubicBezTo>
                  <a:cubicBezTo>
                    <a:pt x="74" y="1401"/>
                    <a:pt x="82" y="1394"/>
                    <a:pt x="82" y="1379"/>
                  </a:cubicBezTo>
                  <a:cubicBezTo>
                    <a:pt x="82" y="1371"/>
                    <a:pt x="67" y="1364"/>
                    <a:pt x="67" y="1356"/>
                  </a:cubicBezTo>
                  <a:cubicBezTo>
                    <a:pt x="60" y="1349"/>
                    <a:pt x="52" y="1341"/>
                    <a:pt x="52" y="1334"/>
                  </a:cubicBezTo>
                  <a:cubicBezTo>
                    <a:pt x="37" y="1319"/>
                    <a:pt x="30" y="1319"/>
                    <a:pt x="15" y="1304"/>
                  </a:cubicBezTo>
                  <a:cubicBezTo>
                    <a:pt x="7" y="1304"/>
                    <a:pt x="0" y="1304"/>
                    <a:pt x="0" y="1296"/>
                  </a:cubicBezTo>
                  <a:cubicBezTo>
                    <a:pt x="0" y="1266"/>
                    <a:pt x="0" y="1251"/>
                    <a:pt x="15" y="1221"/>
                  </a:cubicBezTo>
                  <a:cubicBezTo>
                    <a:pt x="15" y="1206"/>
                    <a:pt x="30" y="1199"/>
                    <a:pt x="30" y="1184"/>
                  </a:cubicBezTo>
                  <a:cubicBezTo>
                    <a:pt x="30" y="1162"/>
                    <a:pt x="7" y="1154"/>
                    <a:pt x="7" y="1132"/>
                  </a:cubicBezTo>
                  <a:cubicBezTo>
                    <a:pt x="7" y="1116"/>
                    <a:pt x="15" y="1102"/>
                    <a:pt x="15" y="1086"/>
                  </a:cubicBezTo>
                  <a:cubicBezTo>
                    <a:pt x="15" y="1072"/>
                    <a:pt x="15" y="1064"/>
                    <a:pt x="15" y="1049"/>
                  </a:cubicBezTo>
                  <a:cubicBezTo>
                    <a:pt x="15" y="1034"/>
                    <a:pt x="22" y="1034"/>
                    <a:pt x="22" y="1019"/>
                  </a:cubicBezTo>
                  <a:cubicBezTo>
                    <a:pt x="22" y="1012"/>
                    <a:pt x="22" y="1004"/>
                    <a:pt x="22" y="997"/>
                  </a:cubicBezTo>
                  <a:cubicBezTo>
                    <a:pt x="30" y="974"/>
                    <a:pt x="44" y="959"/>
                    <a:pt x="60" y="944"/>
                  </a:cubicBezTo>
                  <a:cubicBezTo>
                    <a:pt x="74" y="937"/>
                    <a:pt x="90" y="937"/>
                    <a:pt x="97" y="922"/>
                  </a:cubicBezTo>
                  <a:cubicBezTo>
                    <a:pt x="112" y="892"/>
                    <a:pt x="112" y="869"/>
                    <a:pt x="134" y="854"/>
                  </a:cubicBezTo>
                  <a:cubicBezTo>
                    <a:pt x="150" y="847"/>
                    <a:pt x="157" y="839"/>
                    <a:pt x="172" y="832"/>
                  </a:cubicBezTo>
                  <a:cubicBezTo>
                    <a:pt x="172" y="794"/>
                    <a:pt x="172" y="794"/>
                    <a:pt x="172" y="794"/>
                  </a:cubicBezTo>
                  <a:cubicBezTo>
                    <a:pt x="142" y="794"/>
                    <a:pt x="142" y="794"/>
                    <a:pt x="142" y="794"/>
                  </a:cubicBezTo>
                  <a:cubicBezTo>
                    <a:pt x="142" y="787"/>
                    <a:pt x="134" y="779"/>
                    <a:pt x="134" y="772"/>
                  </a:cubicBezTo>
                  <a:cubicBezTo>
                    <a:pt x="134" y="757"/>
                    <a:pt x="150" y="757"/>
                    <a:pt x="157" y="749"/>
                  </a:cubicBezTo>
                  <a:cubicBezTo>
                    <a:pt x="164" y="742"/>
                    <a:pt x="172" y="734"/>
                    <a:pt x="180" y="727"/>
                  </a:cubicBezTo>
                  <a:lnTo>
                    <a:pt x="180" y="727"/>
                  </a:lnTo>
                  <a:cubicBezTo>
                    <a:pt x="187" y="734"/>
                    <a:pt x="187" y="742"/>
                    <a:pt x="202" y="749"/>
                  </a:cubicBezTo>
                  <a:cubicBezTo>
                    <a:pt x="217" y="742"/>
                    <a:pt x="224" y="727"/>
                    <a:pt x="239" y="719"/>
                  </a:cubicBezTo>
                  <a:cubicBezTo>
                    <a:pt x="239" y="719"/>
                    <a:pt x="247" y="719"/>
                    <a:pt x="247" y="712"/>
                  </a:cubicBezTo>
                  <a:cubicBezTo>
                    <a:pt x="262" y="704"/>
                    <a:pt x="269" y="689"/>
                    <a:pt x="277" y="674"/>
                  </a:cubicBezTo>
                  <a:lnTo>
                    <a:pt x="284" y="667"/>
                  </a:lnTo>
                  <a:cubicBezTo>
                    <a:pt x="284" y="637"/>
                    <a:pt x="269" y="622"/>
                    <a:pt x="269" y="592"/>
                  </a:cubicBezTo>
                  <a:cubicBezTo>
                    <a:pt x="269" y="577"/>
                    <a:pt x="269" y="562"/>
                    <a:pt x="262" y="555"/>
                  </a:cubicBezTo>
                  <a:cubicBezTo>
                    <a:pt x="254" y="539"/>
                    <a:pt x="239" y="532"/>
                    <a:pt x="239" y="517"/>
                  </a:cubicBezTo>
                  <a:cubicBezTo>
                    <a:pt x="239" y="472"/>
                    <a:pt x="239" y="472"/>
                    <a:pt x="239" y="472"/>
                  </a:cubicBezTo>
                  <a:cubicBezTo>
                    <a:pt x="239" y="465"/>
                    <a:pt x="247" y="465"/>
                    <a:pt x="247" y="457"/>
                  </a:cubicBezTo>
                  <a:cubicBezTo>
                    <a:pt x="239" y="442"/>
                    <a:pt x="217" y="450"/>
                    <a:pt x="209" y="442"/>
                  </a:cubicBezTo>
                  <a:cubicBezTo>
                    <a:pt x="202" y="435"/>
                    <a:pt x="202" y="427"/>
                    <a:pt x="202" y="420"/>
                  </a:cubicBezTo>
                  <a:cubicBezTo>
                    <a:pt x="194" y="390"/>
                    <a:pt x="187" y="375"/>
                    <a:pt x="172" y="345"/>
                  </a:cubicBezTo>
                  <a:cubicBezTo>
                    <a:pt x="187" y="307"/>
                    <a:pt x="187" y="307"/>
                    <a:pt x="187" y="307"/>
                  </a:cubicBezTo>
                  <a:cubicBezTo>
                    <a:pt x="180" y="285"/>
                    <a:pt x="187" y="270"/>
                    <a:pt x="180" y="255"/>
                  </a:cubicBezTo>
                  <a:cubicBezTo>
                    <a:pt x="172" y="240"/>
                    <a:pt x="164" y="247"/>
                    <a:pt x="150" y="232"/>
                  </a:cubicBezTo>
                  <a:cubicBezTo>
                    <a:pt x="142" y="225"/>
                    <a:pt x="134" y="217"/>
                    <a:pt x="127" y="202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6" name="Freeform 135">
              <a:extLst>
                <a:ext uri="{FF2B5EF4-FFF2-40B4-BE49-F238E27FC236}">
                  <a16:creationId xmlns:a16="http://schemas.microsoft.com/office/drawing/2014/main" id="{EAC847B5-5552-EC49-B759-089CD528B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68" y="7534392"/>
              <a:ext cx="2194749" cy="2440675"/>
            </a:xfrm>
            <a:custGeom>
              <a:avLst/>
              <a:gdLst>
                <a:gd name="T0" fmla="*/ 3221 w 5080"/>
                <a:gd name="T1" fmla="*/ 1018 h 5651"/>
                <a:gd name="T2" fmla="*/ 3468 w 5080"/>
                <a:gd name="T3" fmla="*/ 951 h 5651"/>
                <a:gd name="T4" fmla="*/ 3491 w 5080"/>
                <a:gd name="T5" fmla="*/ 412 h 5651"/>
                <a:gd name="T6" fmla="*/ 3228 w 5080"/>
                <a:gd name="T7" fmla="*/ 644 h 5651"/>
                <a:gd name="T8" fmla="*/ 37 w 5080"/>
                <a:gd name="T9" fmla="*/ 4526 h 5651"/>
                <a:gd name="T10" fmla="*/ 164 w 5080"/>
                <a:gd name="T11" fmla="*/ 4383 h 5651"/>
                <a:gd name="T12" fmla="*/ 397 w 5080"/>
                <a:gd name="T13" fmla="*/ 4323 h 5651"/>
                <a:gd name="T14" fmla="*/ 554 w 5080"/>
                <a:gd name="T15" fmla="*/ 4211 h 5651"/>
                <a:gd name="T16" fmla="*/ 741 w 5080"/>
                <a:gd name="T17" fmla="*/ 4046 h 5651"/>
                <a:gd name="T18" fmla="*/ 659 w 5080"/>
                <a:gd name="T19" fmla="*/ 3604 h 5651"/>
                <a:gd name="T20" fmla="*/ 1019 w 5080"/>
                <a:gd name="T21" fmla="*/ 3154 h 5651"/>
                <a:gd name="T22" fmla="*/ 1438 w 5080"/>
                <a:gd name="T23" fmla="*/ 2570 h 5651"/>
                <a:gd name="T24" fmla="*/ 1408 w 5080"/>
                <a:gd name="T25" fmla="*/ 2015 h 5651"/>
                <a:gd name="T26" fmla="*/ 1618 w 5080"/>
                <a:gd name="T27" fmla="*/ 1663 h 5651"/>
                <a:gd name="T28" fmla="*/ 2149 w 5080"/>
                <a:gd name="T29" fmla="*/ 1520 h 5651"/>
                <a:gd name="T30" fmla="*/ 2067 w 5080"/>
                <a:gd name="T31" fmla="*/ 1775 h 5651"/>
                <a:gd name="T32" fmla="*/ 1663 w 5080"/>
                <a:gd name="T33" fmla="*/ 1970 h 5651"/>
                <a:gd name="T34" fmla="*/ 1693 w 5080"/>
                <a:gd name="T35" fmla="*/ 2098 h 5651"/>
                <a:gd name="T36" fmla="*/ 2082 w 5080"/>
                <a:gd name="T37" fmla="*/ 2599 h 5651"/>
                <a:gd name="T38" fmla="*/ 2929 w 5080"/>
                <a:gd name="T39" fmla="*/ 2060 h 5651"/>
                <a:gd name="T40" fmla="*/ 3491 w 5080"/>
                <a:gd name="T41" fmla="*/ 1753 h 5651"/>
                <a:gd name="T42" fmla="*/ 3910 w 5080"/>
                <a:gd name="T43" fmla="*/ 1056 h 5651"/>
                <a:gd name="T44" fmla="*/ 4540 w 5080"/>
                <a:gd name="T45" fmla="*/ 531 h 5651"/>
                <a:gd name="T46" fmla="*/ 4727 w 5080"/>
                <a:gd name="T47" fmla="*/ 38 h 5651"/>
                <a:gd name="T48" fmla="*/ 4952 w 5080"/>
                <a:gd name="T49" fmla="*/ 300 h 5651"/>
                <a:gd name="T50" fmla="*/ 4825 w 5080"/>
                <a:gd name="T51" fmla="*/ 689 h 5651"/>
                <a:gd name="T52" fmla="*/ 4840 w 5080"/>
                <a:gd name="T53" fmla="*/ 1026 h 5651"/>
                <a:gd name="T54" fmla="*/ 4780 w 5080"/>
                <a:gd name="T55" fmla="*/ 1243 h 5651"/>
                <a:gd name="T56" fmla="*/ 4667 w 5080"/>
                <a:gd name="T57" fmla="*/ 1505 h 5651"/>
                <a:gd name="T58" fmla="*/ 4345 w 5080"/>
                <a:gd name="T59" fmla="*/ 1610 h 5651"/>
                <a:gd name="T60" fmla="*/ 4270 w 5080"/>
                <a:gd name="T61" fmla="*/ 1963 h 5651"/>
                <a:gd name="T62" fmla="*/ 4345 w 5080"/>
                <a:gd name="T63" fmla="*/ 2232 h 5651"/>
                <a:gd name="T64" fmla="*/ 4240 w 5080"/>
                <a:gd name="T65" fmla="*/ 2232 h 5651"/>
                <a:gd name="T66" fmla="*/ 4023 w 5080"/>
                <a:gd name="T67" fmla="*/ 2405 h 5651"/>
                <a:gd name="T68" fmla="*/ 3716 w 5080"/>
                <a:gd name="T69" fmla="*/ 2629 h 5651"/>
                <a:gd name="T70" fmla="*/ 3461 w 5080"/>
                <a:gd name="T71" fmla="*/ 2764 h 5651"/>
                <a:gd name="T72" fmla="*/ 3648 w 5080"/>
                <a:gd name="T73" fmla="*/ 3079 h 5651"/>
                <a:gd name="T74" fmla="*/ 3611 w 5080"/>
                <a:gd name="T75" fmla="*/ 3476 h 5651"/>
                <a:gd name="T76" fmla="*/ 3753 w 5080"/>
                <a:gd name="T77" fmla="*/ 3791 h 5651"/>
                <a:gd name="T78" fmla="*/ 4143 w 5080"/>
                <a:gd name="T79" fmla="*/ 4106 h 5651"/>
                <a:gd name="T80" fmla="*/ 4113 w 5080"/>
                <a:gd name="T81" fmla="*/ 4368 h 5651"/>
                <a:gd name="T82" fmla="*/ 4000 w 5080"/>
                <a:gd name="T83" fmla="*/ 4526 h 5651"/>
                <a:gd name="T84" fmla="*/ 4165 w 5080"/>
                <a:gd name="T85" fmla="*/ 4885 h 5651"/>
                <a:gd name="T86" fmla="*/ 4180 w 5080"/>
                <a:gd name="T87" fmla="*/ 5245 h 5651"/>
                <a:gd name="T88" fmla="*/ 3820 w 5080"/>
                <a:gd name="T89" fmla="*/ 5545 h 5651"/>
                <a:gd name="T90" fmla="*/ 3806 w 5080"/>
                <a:gd name="T91" fmla="*/ 5035 h 5651"/>
                <a:gd name="T92" fmla="*/ 3716 w 5080"/>
                <a:gd name="T93" fmla="*/ 4900 h 5651"/>
                <a:gd name="T94" fmla="*/ 3333 w 5080"/>
                <a:gd name="T95" fmla="*/ 5207 h 5651"/>
                <a:gd name="T96" fmla="*/ 2921 w 5080"/>
                <a:gd name="T97" fmla="*/ 5537 h 5651"/>
                <a:gd name="T98" fmla="*/ 2209 w 5080"/>
                <a:gd name="T99" fmla="*/ 5560 h 5651"/>
                <a:gd name="T100" fmla="*/ 1955 w 5080"/>
                <a:gd name="T101" fmla="*/ 5545 h 5651"/>
                <a:gd name="T102" fmla="*/ 1866 w 5080"/>
                <a:gd name="T103" fmla="*/ 5372 h 5651"/>
                <a:gd name="T104" fmla="*/ 1738 w 5080"/>
                <a:gd name="T105" fmla="*/ 5462 h 5651"/>
                <a:gd name="T106" fmla="*/ 1528 w 5080"/>
                <a:gd name="T107" fmla="*/ 5013 h 5651"/>
                <a:gd name="T108" fmla="*/ 1333 w 5080"/>
                <a:gd name="T109" fmla="*/ 4848 h 5651"/>
                <a:gd name="T110" fmla="*/ 1079 w 5080"/>
                <a:gd name="T111" fmla="*/ 4653 h 5651"/>
                <a:gd name="T112" fmla="*/ 1034 w 5080"/>
                <a:gd name="T113" fmla="*/ 4308 h 5651"/>
                <a:gd name="T114" fmla="*/ 809 w 5080"/>
                <a:gd name="T115" fmla="*/ 4113 h 5651"/>
                <a:gd name="T116" fmla="*/ 711 w 5080"/>
                <a:gd name="T117" fmla="*/ 4323 h 5651"/>
                <a:gd name="T118" fmla="*/ 531 w 5080"/>
                <a:gd name="T119" fmla="*/ 4466 h 5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80" h="5651">
                  <a:moveTo>
                    <a:pt x="3184" y="719"/>
                  </a:moveTo>
                  <a:lnTo>
                    <a:pt x="3184" y="719"/>
                  </a:lnTo>
                  <a:cubicBezTo>
                    <a:pt x="3184" y="726"/>
                    <a:pt x="3184" y="734"/>
                    <a:pt x="3184" y="749"/>
                  </a:cubicBezTo>
                  <a:cubicBezTo>
                    <a:pt x="3184" y="786"/>
                    <a:pt x="3184" y="816"/>
                    <a:pt x="3184" y="853"/>
                  </a:cubicBezTo>
                  <a:cubicBezTo>
                    <a:pt x="3221" y="839"/>
                    <a:pt x="3228" y="816"/>
                    <a:pt x="3258" y="794"/>
                  </a:cubicBezTo>
                  <a:cubicBezTo>
                    <a:pt x="3273" y="816"/>
                    <a:pt x="3296" y="823"/>
                    <a:pt x="3296" y="853"/>
                  </a:cubicBezTo>
                  <a:cubicBezTo>
                    <a:pt x="3296" y="883"/>
                    <a:pt x="3258" y="883"/>
                    <a:pt x="3243" y="906"/>
                  </a:cubicBezTo>
                  <a:cubicBezTo>
                    <a:pt x="3236" y="921"/>
                    <a:pt x="3236" y="943"/>
                    <a:pt x="3236" y="966"/>
                  </a:cubicBezTo>
                  <a:cubicBezTo>
                    <a:pt x="3236" y="988"/>
                    <a:pt x="3236" y="1003"/>
                    <a:pt x="3221" y="1018"/>
                  </a:cubicBezTo>
                  <a:cubicBezTo>
                    <a:pt x="3214" y="1026"/>
                    <a:pt x="3198" y="1026"/>
                    <a:pt x="3184" y="1026"/>
                  </a:cubicBezTo>
                  <a:cubicBezTo>
                    <a:pt x="3176" y="1033"/>
                    <a:pt x="3168" y="1041"/>
                    <a:pt x="3161" y="1048"/>
                  </a:cubicBezTo>
                  <a:cubicBezTo>
                    <a:pt x="3161" y="1086"/>
                    <a:pt x="3161" y="1086"/>
                    <a:pt x="3161" y="1086"/>
                  </a:cubicBezTo>
                  <a:cubicBezTo>
                    <a:pt x="3168" y="1086"/>
                    <a:pt x="3176" y="1086"/>
                    <a:pt x="3184" y="1086"/>
                  </a:cubicBezTo>
                  <a:cubicBezTo>
                    <a:pt x="3206" y="1086"/>
                    <a:pt x="3206" y="1071"/>
                    <a:pt x="3221" y="1071"/>
                  </a:cubicBezTo>
                  <a:cubicBezTo>
                    <a:pt x="3258" y="1056"/>
                    <a:pt x="3273" y="1041"/>
                    <a:pt x="3311" y="1033"/>
                  </a:cubicBezTo>
                  <a:cubicBezTo>
                    <a:pt x="3333" y="1026"/>
                    <a:pt x="3356" y="1026"/>
                    <a:pt x="3378" y="1018"/>
                  </a:cubicBezTo>
                  <a:cubicBezTo>
                    <a:pt x="3401" y="1003"/>
                    <a:pt x="3408" y="988"/>
                    <a:pt x="3431" y="973"/>
                  </a:cubicBezTo>
                  <a:cubicBezTo>
                    <a:pt x="3446" y="966"/>
                    <a:pt x="3461" y="966"/>
                    <a:pt x="3468" y="951"/>
                  </a:cubicBezTo>
                  <a:cubicBezTo>
                    <a:pt x="3498" y="921"/>
                    <a:pt x="3498" y="899"/>
                    <a:pt x="3513" y="861"/>
                  </a:cubicBezTo>
                  <a:cubicBezTo>
                    <a:pt x="3528" y="808"/>
                    <a:pt x="3543" y="779"/>
                    <a:pt x="3566" y="726"/>
                  </a:cubicBezTo>
                  <a:cubicBezTo>
                    <a:pt x="3558" y="704"/>
                    <a:pt x="3558" y="704"/>
                    <a:pt x="3558" y="704"/>
                  </a:cubicBezTo>
                  <a:cubicBezTo>
                    <a:pt x="3378" y="704"/>
                    <a:pt x="3378" y="704"/>
                    <a:pt x="3378" y="704"/>
                  </a:cubicBezTo>
                  <a:cubicBezTo>
                    <a:pt x="3378" y="704"/>
                    <a:pt x="3378" y="696"/>
                    <a:pt x="3378" y="689"/>
                  </a:cubicBezTo>
                  <a:cubicBezTo>
                    <a:pt x="3378" y="681"/>
                    <a:pt x="3378" y="674"/>
                    <a:pt x="3386" y="666"/>
                  </a:cubicBezTo>
                  <a:cubicBezTo>
                    <a:pt x="3401" y="629"/>
                    <a:pt x="3423" y="614"/>
                    <a:pt x="3446" y="591"/>
                  </a:cubicBezTo>
                  <a:cubicBezTo>
                    <a:pt x="3468" y="569"/>
                    <a:pt x="3476" y="546"/>
                    <a:pt x="3476" y="516"/>
                  </a:cubicBezTo>
                  <a:cubicBezTo>
                    <a:pt x="3483" y="471"/>
                    <a:pt x="3483" y="449"/>
                    <a:pt x="3491" y="412"/>
                  </a:cubicBezTo>
                  <a:cubicBezTo>
                    <a:pt x="3498" y="390"/>
                    <a:pt x="3506" y="375"/>
                    <a:pt x="3506" y="352"/>
                  </a:cubicBezTo>
                  <a:cubicBezTo>
                    <a:pt x="3506" y="345"/>
                    <a:pt x="3491" y="345"/>
                    <a:pt x="3491" y="345"/>
                  </a:cubicBezTo>
                  <a:cubicBezTo>
                    <a:pt x="3476" y="337"/>
                    <a:pt x="3461" y="337"/>
                    <a:pt x="3453" y="345"/>
                  </a:cubicBezTo>
                  <a:cubicBezTo>
                    <a:pt x="3438" y="345"/>
                    <a:pt x="3431" y="352"/>
                    <a:pt x="3431" y="360"/>
                  </a:cubicBezTo>
                  <a:cubicBezTo>
                    <a:pt x="3423" y="375"/>
                    <a:pt x="3431" y="390"/>
                    <a:pt x="3423" y="397"/>
                  </a:cubicBezTo>
                  <a:cubicBezTo>
                    <a:pt x="3416" y="426"/>
                    <a:pt x="3393" y="441"/>
                    <a:pt x="3363" y="449"/>
                  </a:cubicBezTo>
                  <a:cubicBezTo>
                    <a:pt x="3348" y="449"/>
                    <a:pt x="3341" y="464"/>
                    <a:pt x="3333" y="479"/>
                  </a:cubicBezTo>
                  <a:cubicBezTo>
                    <a:pt x="3303" y="524"/>
                    <a:pt x="3266" y="546"/>
                    <a:pt x="3243" y="599"/>
                  </a:cubicBezTo>
                  <a:cubicBezTo>
                    <a:pt x="3236" y="614"/>
                    <a:pt x="3236" y="629"/>
                    <a:pt x="3228" y="644"/>
                  </a:cubicBezTo>
                  <a:cubicBezTo>
                    <a:pt x="3214" y="674"/>
                    <a:pt x="3184" y="681"/>
                    <a:pt x="3184" y="719"/>
                  </a:cubicBezTo>
                  <a:close/>
                  <a:moveTo>
                    <a:pt x="374" y="4570"/>
                  </a:moveTo>
                  <a:lnTo>
                    <a:pt x="374" y="4570"/>
                  </a:lnTo>
                  <a:lnTo>
                    <a:pt x="374" y="4570"/>
                  </a:lnTo>
                  <a:cubicBezTo>
                    <a:pt x="337" y="4570"/>
                    <a:pt x="299" y="4586"/>
                    <a:pt x="262" y="4578"/>
                  </a:cubicBezTo>
                  <a:cubicBezTo>
                    <a:pt x="239" y="4578"/>
                    <a:pt x="232" y="4563"/>
                    <a:pt x="209" y="4556"/>
                  </a:cubicBezTo>
                  <a:cubicBezTo>
                    <a:pt x="179" y="4540"/>
                    <a:pt x="149" y="4540"/>
                    <a:pt x="112" y="4540"/>
                  </a:cubicBezTo>
                  <a:cubicBezTo>
                    <a:pt x="82" y="4540"/>
                    <a:pt x="67" y="4548"/>
                    <a:pt x="37" y="4548"/>
                  </a:cubicBezTo>
                  <a:cubicBezTo>
                    <a:pt x="37" y="4526"/>
                    <a:pt x="37" y="4526"/>
                    <a:pt x="37" y="4526"/>
                  </a:cubicBezTo>
                  <a:cubicBezTo>
                    <a:pt x="44" y="4503"/>
                    <a:pt x="52" y="4481"/>
                    <a:pt x="52" y="4458"/>
                  </a:cubicBezTo>
                  <a:cubicBezTo>
                    <a:pt x="52" y="4443"/>
                    <a:pt x="37" y="4443"/>
                    <a:pt x="29" y="4428"/>
                  </a:cubicBezTo>
                  <a:cubicBezTo>
                    <a:pt x="22" y="4413"/>
                    <a:pt x="22" y="4406"/>
                    <a:pt x="22" y="4391"/>
                  </a:cubicBezTo>
                  <a:cubicBezTo>
                    <a:pt x="14" y="4368"/>
                    <a:pt x="0" y="4361"/>
                    <a:pt x="0" y="4338"/>
                  </a:cubicBezTo>
                  <a:cubicBezTo>
                    <a:pt x="0" y="4316"/>
                    <a:pt x="7" y="4301"/>
                    <a:pt x="14" y="4278"/>
                  </a:cubicBezTo>
                  <a:lnTo>
                    <a:pt x="14" y="4278"/>
                  </a:lnTo>
                  <a:cubicBezTo>
                    <a:pt x="22" y="4293"/>
                    <a:pt x="22" y="4308"/>
                    <a:pt x="37" y="4323"/>
                  </a:cubicBezTo>
                  <a:cubicBezTo>
                    <a:pt x="60" y="4346"/>
                    <a:pt x="82" y="4338"/>
                    <a:pt x="112" y="4346"/>
                  </a:cubicBezTo>
                  <a:cubicBezTo>
                    <a:pt x="134" y="4353"/>
                    <a:pt x="142" y="4376"/>
                    <a:pt x="164" y="4383"/>
                  </a:cubicBezTo>
                  <a:cubicBezTo>
                    <a:pt x="179" y="4391"/>
                    <a:pt x="187" y="4391"/>
                    <a:pt x="202" y="4398"/>
                  </a:cubicBezTo>
                  <a:cubicBezTo>
                    <a:pt x="209" y="4376"/>
                    <a:pt x="209" y="4353"/>
                    <a:pt x="217" y="4331"/>
                  </a:cubicBezTo>
                  <a:cubicBezTo>
                    <a:pt x="232" y="4331"/>
                    <a:pt x="232" y="4331"/>
                    <a:pt x="232" y="4331"/>
                  </a:cubicBezTo>
                  <a:cubicBezTo>
                    <a:pt x="239" y="4353"/>
                    <a:pt x="247" y="4383"/>
                    <a:pt x="277" y="4383"/>
                  </a:cubicBezTo>
                  <a:cubicBezTo>
                    <a:pt x="284" y="4383"/>
                    <a:pt x="284" y="4376"/>
                    <a:pt x="284" y="4376"/>
                  </a:cubicBezTo>
                  <a:cubicBezTo>
                    <a:pt x="307" y="4368"/>
                    <a:pt x="329" y="4361"/>
                    <a:pt x="337" y="4338"/>
                  </a:cubicBezTo>
                  <a:cubicBezTo>
                    <a:pt x="322" y="4308"/>
                    <a:pt x="322" y="4308"/>
                    <a:pt x="322" y="4308"/>
                  </a:cubicBezTo>
                  <a:lnTo>
                    <a:pt x="329" y="4301"/>
                  </a:lnTo>
                  <a:cubicBezTo>
                    <a:pt x="359" y="4308"/>
                    <a:pt x="367" y="4323"/>
                    <a:pt x="397" y="4323"/>
                  </a:cubicBezTo>
                  <a:cubicBezTo>
                    <a:pt x="404" y="4323"/>
                    <a:pt x="412" y="4308"/>
                    <a:pt x="419" y="4301"/>
                  </a:cubicBezTo>
                  <a:cubicBezTo>
                    <a:pt x="419" y="4301"/>
                    <a:pt x="427" y="4301"/>
                    <a:pt x="427" y="4293"/>
                  </a:cubicBezTo>
                  <a:cubicBezTo>
                    <a:pt x="442" y="4278"/>
                    <a:pt x="442" y="4263"/>
                    <a:pt x="442" y="4241"/>
                  </a:cubicBezTo>
                  <a:cubicBezTo>
                    <a:pt x="449" y="4226"/>
                    <a:pt x="457" y="4218"/>
                    <a:pt x="464" y="4203"/>
                  </a:cubicBezTo>
                  <a:cubicBezTo>
                    <a:pt x="464" y="4211"/>
                    <a:pt x="472" y="4203"/>
                    <a:pt x="479" y="4211"/>
                  </a:cubicBezTo>
                  <a:cubicBezTo>
                    <a:pt x="487" y="4233"/>
                    <a:pt x="479" y="4248"/>
                    <a:pt x="479" y="4271"/>
                  </a:cubicBezTo>
                  <a:cubicBezTo>
                    <a:pt x="487" y="4278"/>
                    <a:pt x="487" y="4286"/>
                    <a:pt x="494" y="4286"/>
                  </a:cubicBezTo>
                  <a:cubicBezTo>
                    <a:pt x="502" y="4271"/>
                    <a:pt x="509" y="4256"/>
                    <a:pt x="517" y="4233"/>
                  </a:cubicBezTo>
                  <a:cubicBezTo>
                    <a:pt x="524" y="4218"/>
                    <a:pt x="539" y="4218"/>
                    <a:pt x="554" y="4211"/>
                  </a:cubicBezTo>
                  <a:cubicBezTo>
                    <a:pt x="584" y="4196"/>
                    <a:pt x="614" y="4188"/>
                    <a:pt x="614" y="4158"/>
                  </a:cubicBezTo>
                  <a:cubicBezTo>
                    <a:pt x="614" y="4121"/>
                    <a:pt x="599" y="4098"/>
                    <a:pt x="599" y="4068"/>
                  </a:cubicBezTo>
                  <a:cubicBezTo>
                    <a:pt x="599" y="4061"/>
                    <a:pt x="607" y="4061"/>
                    <a:pt x="614" y="4061"/>
                  </a:cubicBezTo>
                  <a:cubicBezTo>
                    <a:pt x="621" y="4046"/>
                    <a:pt x="637" y="4046"/>
                    <a:pt x="651" y="4046"/>
                  </a:cubicBezTo>
                  <a:cubicBezTo>
                    <a:pt x="651" y="4046"/>
                    <a:pt x="659" y="4046"/>
                    <a:pt x="659" y="4053"/>
                  </a:cubicBezTo>
                  <a:cubicBezTo>
                    <a:pt x="659" y="4061"/>
                    <a:pt x="651" y="4068"/>
                    <a:pt x="651" y="4083"/>
                  </a:cubicBezTo>
                  <a:cubicBezTo>
                    <a:pt x="651" y="4098"/>
                    <a:pt x="667" y="4113"/>
                    <a:pt x="667" y="4128"/>
                  </a:cubicBezTo>
                  <a:cubicBezTo>
                    <a:pt x="674" y="4143"/>
                    <a:pt x="681" y="4158"/>
                    <a:pt x="689" y="4166"/>
                  </a:cubicBezTo>
                  <a:cubicBezTo>
                    <a:pt x="726" y="4128"/>
                    <a:pt x="741" y="4098"/>
                    <a:pt x="741" y="4046"/>
                  </a:cubicBezTo>
                  <a:cubicBezTo>
                    <a:pt x="741" y="4031"/>
                    <a:pt x="734" y="4023"/>
                    <a:pt x="726" y="4016"/>
                  </a:cubicBezTo>
                  <a:cubicBezTo>
                    <a:pt x="719" y="3993"/>
                    <a:pt x="719" y="3978"/>
                    <a:pt x="711" y="3948"/>
                  </a:cubicBezTo>
                  <a:cubicBezTo>
                    <a:pt x="704" y="3934"/>
                    <a:pt x="704" y="3918"/>
                    <a:pt x="696" y="3904"/>
                  </a:cubicBezTo>
                  <a:cubicBezTo>
                    <a:pt x="689" y="3888"/>
                    <a:pt x="689" y="3874"/>
                    <a:pt x="681" y="3866"/>
                  </a:cubicBezTo>
                  <a:cubicBezTo>
                    <a:pt x="674" y="3851"/>
                    <a:pt x="667" y="3851"/>
                    <a:pt x="659" y="3844"/>
                  </a:cubicBezTo>
                  <a:cubicBezTo>
                    <a:pt x="637" y="3814"/>
                    <a:pt x="629" y="3798"/>
                    <a:pt x="621" y="3761"/>
                  </a:cubicBezTo>
                  <a:cubicBezTo>
                    <a:pt x="607" y="3739"/>
                    <a:pt x="591" y="3724"/>
                    <a:pt x="591" y="3694"/>
                  </a:cubicBezTo>
                  <a:cubicBezTo>
                    <a:pt x="591" y="3671"/>
                    <a:pt x="621" y="3671"/>
                    <a:pt x="637" y="3656"/>
                  </a:cubicBezTo>
                  <a:cubicBezTo>
                    <a:pt x="651" y="3641"/>
                    <a:pt x="651" y="3626"/>
                    <a:pt x="659" y="3604"/>
                  </a:cubicBezTo>
                  <a:cubicBezTo>
                    <a:pt x="674" y="3574"/>
                    <a:pt x="674" y="3551"/>
                    <a:pt x="696" y="3514"/>
                  </a:cubicBezTo>
                  <a:cubicBezTo>
                    <a:pt x="704" y="3491"/>
                    <a:pt x="719" y="3476"/>
                    <a:pt x="734" y="3454"/>
                  </a:cubicBezTo>
                  <a:cubicBezTo>
                    <a:pt x="741" y="3439"/>
                    <a:pt x="741" y="3431"/>
                    <a:pt x="741" y="3416"/>
                  </a:cubicBezTo>
                  <a:cubicBezTo>
                    <a:pt x="749" y="3387"/>
                    <a:pt x="756" y="3371"/>
                    <a:pt x="764" y="3341"/>
                  </a:cubicBezTo>
                  <a:cubicBezTo>
                    <a:pt x="794" y="3334"/>
                    <a:pt x="809" y="3327"/>
                    <a:pt x="831" y="3311"/>
                  </a:cubicBezTo>
                  <a:cubicBezTo>
                    <a:pt x="861" y="3289"/>
                    <a:pt x="869" y="3281"/>
                    <a:pt x="891" y="3259"/>
                  </a:cubicBezTo>
                  <a:cubicBezTo>
                    <a:pt x="906" y="3244"/>
                    <a:pt x="921" y="3244"/>
                    <a:pt x="929" y="3229"/>
                  </a:cubicBezTo>
                  <a:cubicBezTo>
                    <a:pt x="944" y="3207"/>
                    <a:pt x="951" y="3192"/>
                    <a:pt x="966" y="3177"/>
                  </a:cubicBezTo>
                  <a:cubicBezTo>
                    <a:pt x="981" y="3169"/>
                    <a:pt x="996" y="3162"/>
                    <a:pt x="1019" y="3154"/>
                  </a:cubicBezTo>
                  <a:cubicBezTo>
                    <a:pt x="1041" y="3147"/>
                    <a:pt x="1056" y="3132"/>
                    <a:pt x="1079" y="3109"/>
                  </a:cubicBezTo>
                  <a:cubicBezTo>
                    <a:pt x="1086" y="3102"/>
                    <a:pt x="1101" y="3094"/>
                    <a:pt x="1116" y="3087"/>
                  </a:cubicBezTo>
                  <a:cubicBezTo>
                    <a:pt x="1131" y="3064"/>
                    <a:pt x="1139" y="3057"/>
                    <a:pt x="1154" y="3034"/>
                  </a:cubicBezTo>
                  <a:cubicBezTo>
                    <a:pt x="1169" y="3012"/>
                    <a:pt x="1176" y="2997"/>
                    <a:pt x="1191" y="2982"/>
                  </a:cubicBezTo>
                  <a:cubicBezTo>
                    <a:pt x="1199" y="2974"/>
                    <a:pt x="1206" y="2974"/>
                    <a:pt x="1206" y="2974"/>
                  </a:cubicBezTo>
                  <a:cubicBezTo>
                    <a:pt x="1214" y="2952"/>
                    <a:pt x="1221" y="2937"/>
                    <a:pt x="1236" y="2922"/>
                  </a:cubicBezTo>
                  <a:cubicBezTo>
                    <a:pt x="1273" y="2862"/>
                    <a:pt x="1289" y="2824"/>
                    <a:pt x="1326" y="2757"/>
                  </a:cubicBezTo>
                  <a:cubicBezTo>
                    <a:pt x="1349" y="2712"/>
                    <a:pt x="1379" y="2682"/>
                    <a:pt x="1401" y="2637"/>
                  </a:cubicBezTo>
                  <a:cubicBezTo>
                    <a:pt x="1416" y="2615"/>
                    <a:pt x="1423" y="2592"/>
                    <a:pt x="1438" y="2570"/>
                  </a:cubicBezTo>
                  <a:cubicBezTo>
                    <a:pt x="1446" y="2555"/>
                    <a:pt x="1453" y="2547"/>
                    <a:pt x="1468" y="2532"/>
                  </a:cubicBezTo>
                  <a:cubicBezTo>
                    <a:pt x="1476" y="2510"/>
                    <a:pt x="1483" y="2495"/>
                    <a:pt x="1491" y="2465"/>
                  </a:cubicBezTo>
                  <a:cubicBezTo>
                    <a:pt x="1506" y="2435"/>
                    <a:pt x="1513" y="2412"/>
                    <a:pt x="1513" y="2375"/>
                  </a:cubicBezTo>
                  <a:cubicBezTo>
                    <a:pt x="1513" y="2322"/>
                    <a:pt x="1513" y="2292"/>
                    <a:pt x="1513" y="2240"/>
                  </a:cubicBezTo>
                  <a:cubicBezTo>
                    <a:pt x="1513" y="2225"/>
                    <a:pt x="1506" y="2217"/>
                    <a:pt x="1506" y="2202"/>
                  </a:cubicBezTo>
                  <a:cubicBezTo>
                    <a:pt x="1491" y="2142"/>
                    <a:pt x="1476" y="2105"/>
                    <a:pt x="1461" y="2038"/>
                  </a:cubicBezTo>
                  <a:cubicBezTo>
                    <a:pt x="1446" y="2045"/>
                    <a:pt x="1438" y="2045"/>
                    <a:pt x="1423" y="2052"/>
                  </a:cubicBezTo>
                  <a:cubicBezTo>
                    <a:pt x="1408" y="2045"/>
                    <a:pt x="1408" y="2045"/>
                    <a:pt x="1408" y="2045"/>
                  </a:cubicBezTo>
                  <a:cubicBezTo>
                    <a:pt x="1408" y="2038"/>
                    <a:pt x="1408" y="2030"/>
                    <a:pt x="1408" y="2015"/>
                  </a:cubicBezTo>
                  <a:cubicBezTo>
                    <a:pt x="1408" y="1985"/>
                    <a:pt x="1408" y="1963"/>
                    <a:pt x="1423" y="1933"/>
                  </a:cubicBezTo>
                  <a:cubicBezTo>
                    <a:pt x="1423" y="1925"/>
                    <a:pt x="1423" y="1925"/>
                    <a:pt x="1423" y="1918"/>
                  </a:cubicBezTo>
                  <a:cubicBezTo>
                    <a:pt x="1431" y="1910"/>
                    <a:pt x="1438" y="1903"/>
                    <a:pt x="1446" y="1895"/>
                  </a:cubicBezTo>
                  <a:cubicBezTo>
                    <a:pt x="1453" y="1888"/>
                    <a:pt x="1461" y="1873"/>
                    <a:pt x="1461" y="1858"/>
                  </a:cubicBezTo>
                  <a:cubicBezTo>
                    <a:pt x="1468" y="1835"/>
                    <a:pt x="1476" y="1828"/>
                    <a:pt x="1476" y="1805"/>
                  </a:cubicBezTo>
                  <a:cubicBezTo>
                    <a:pt x="1476" y="1738"/>
                    <a:pt x="1476" y="1738"/>
                    <a:pt x="1476" y="1738"/>
                  </a:cubicBezTo>
                  <a:cubicBezTo>
                    <a:pt x="1476" y="1723"/>
                    <a:pt x="1498" y="1723"/>
                    <a:pt x="1506" y="1715"/>
                  </a:cubicBezTo>
                  <a:cubicBezTo>
                    <a:pt x="1521" y="1708"/>
                    <a:pt x="1536" y="1700"/>
                    <a:pt x="1543" y="1700"/>
                  </a:cubicBezTo>
                  <a:cubicBezTo>
                    <a:pt x="1573" y="1685"/>
                    <a:pt x="1588" y="1663"/>
                    <a:pt x="1618" y="1663"/>
                  </a:cubicBezTo>
                  <a:cubicBezTo>
                    <a:pt x="1641" y="1663"/>
                    <a:pt x="1648" y="1693"/>
                    <a:pt x="1678" y="1693"/>
                  </a:cubicBezTo>
                  <a:cubicBezTo>
                    <a:pt x="1693" y="1693"/>
                    <a:pt x="1701" y="1678"/>
                    <a:pt x="1708" y="1678"/>
                  </a:cubicBezTo>
                  <a:cubicBezTo>
                    <a:pt x="1723" y="1663"/>
                    <a:pt x="1731" y="1655"/>
                    <a:pt x="1746" y="1648"/>
                  </a:cubicBezTo>
                  <a:cubicBezTo>
                    <a:pt x="1761" y="1633"/>
                    <a:pt x="1776" y="1625"/>
                    <a:pt x="1791" y="1618"/>
                  </a:cubicBezTo>
                  <a:cubicBezTo>
                    <a:pt x="1836" y="1595"/>
                    <a:pt x="1858" y="1573"/>
                    <a:pt x="1896" y="1550"/>
                  </a:cubicBezTo>
                  <a:cubicBezTo>
                    <a:pt x="1926" y="1528"/>
                    <a:pt x="1948" y="1513"/>
                    <a:pt x="1985" y="1505"/>
                  </a:cubicBezTo>
                  <a:cubicBezTo>
                    <a:pt x="2000" y="1505"/>
                    <a:pt x="2008" y="1505"/>
                    <a:pt x="2023" y="1505"/>
                  </a:cubicBezTo>
                  <a:cubicBezTo>
                    <a:pt x="2059" y="1498"/>
                    <a:pt x="2074" y="1490"/>
                    <a:pt x="2112" y="1490"/>
                  </a:cubicBezTo>
                  <a:cubicBezTo>
                    <a:pt x="2127" y="1490"/>
                    <a:pt x="2142" y="1505"/>
                    <a:pt x="2149" y="1520"/>
                  </a:cubicBezTo>
                  <a:cubicBezTo>
                    <a:pt x="2157" y="1528"/>
                    <a:pt x="2149" y="1535"/>
                    <a:pt x="2157" y="1543"/>
                  </a:cubicBezTo>
                  <a:cubicBezTo>
                    <a:pt x="2157" y="1565"/>
                    <a:pt x="2172" y="1573"/>
                    <a:pt x="2172" y="1588"/>
                  </a:cubicBezTo>
                  <a:cubicBezTo>
                    <a:pt x="2172" y="1603"/>
                    <a:pt x="2164" y="1610"/>
                    <a:pt x="2149" y="1618"/>
                  </a:cubicBezTo>
                  <a:cubicBezTo>
                    <a:pt x="2127" y="1618"/>
                    <a:pt x="2112" y="1610"/>
                    <a:pt x="2089" y="1618"/>
                  </a:cubicBezTo>
                  <a:cubicBezTo>
                    <a:pt x="2074" y="1625"/>
                    <a:pt x="2074" y="1640"/>
                    <a:pt x="2067" y="1655"/>
                  </a:cubicBezTo>
                  <a:cubicBezTo>
                    <a:pt x="2059" y="1670"/>
                    <a:pt x="2052" y="1678"/>
                    <a:pt x="2052" y="1700"/>
                  </a:cubicBezTo>
                  <a:cubicBezTo>
                    <a:pt x="2052" y="1708"/>
                    <a:pt x="2052" y="1708"/>
                    <a:pt x="2059" y="1715"/>
                  </a:cubicBezTo>
                  <a:cubicBezTo>
                    <a:pt x="2059" y="1738"/>
                    <a:pt x="2059" y="1745"/>
                    <a:pt x="2059" y="1768"/>
                  </a:cubicBezTo>
                  <a:cubicBezTo>
                    <a:pt x="2067" y="1768"/>
                    <a:pt x="2067" y="1775"/>
                    <a:pt x="2067" y="1775"/>
                  </a:cubicBezTo>
                  <a:cubicBezTo>
                    <a:pt x="2067" y="1790"/>
                    <a:pt x="2052" y="1805"/>
                    <a:pt x="2044" y="1805"/>
                  </a:cubicBezTo>
                  <a:cubicBezTo>
                    <a:pt x="2023" y="1813"/>
                    <a:pt x="2008" y="1813"/>
                    <a:pt x="1993" y="1813"/>
                  </a:cubicBezTo>
                  <a:cubicBezTo>
                    <a:pt x="1970" y="1820"/>
                    <a:pt x="1963" y="1828"/>
                    <a:pt x="1940" y="1835"/>
                  </a:cubicBezTo>
                  <a:cubicBezTo>
                    <a:pt x="1926" y="1843"/>
                    <a:pt x="1910" y="1850"/>
                    <a:pt x="1903" y="1865"/>
                  </a:cubicBezTo>
                  <a:cubicBezTo>
                    <a:pt x="1888" y="1895"/>
                    <a:pt x="1888" y="1933"/>
                    <a:pt x="1850" y="1955"/>
                  </a:cubicBezTo>
                  <a:cubicBezTo>
                    <a:pt x="1828" y="1970"/>
                    <a:pt x="1806" y="1978"/>
                    <a:pt x="1776" y="1978"/>
                  </a:cubicBezTo>
                  <a:cubicBezTo>
                    <a:pt x="1738" y="1978"/>
                    <a:pt x="1738" y="1910"/>
                    <a:pt x="1701" y="1910"/>
                  </a:cubicBezTo>
                  <a:cubicBezTo>
                    <a:pt x="1693" y="1910"/>
                    <a:pt x="1693" y="1925"/>
                    <a:pt x="1686" y="1940"/>
                  </a:cubicBezTo>
                  <a:cubicBezTo>
                    <a:pt x="1678" y="1955"/>
                    <a:pt x="1678" y="1963"/>
                    <a:pt x="1663" y="1970"/>
                  </a:cubicBezTo>
                  <a:cubicBezTo>
                    <a:pt x="1648" y="1985"/>
                    <a:pt x="1633" y="1985"/>
                    <a:pt x="1626" y="2000"/>
                  </a:cubicBezTo>
                  <a:cubicBezTo>
                    <a:pt x="1618" y="2000"/>
                    <a:pt x="1618" y="2008"/>
                    <a:pt x="1618" y="2015"/>
                  </a:cubicBezTo>
                  <a:cubicBezTo>
                    <a:pt x="1641" y="2030"/>
                    <a:pt x="1656" y="2045"/>
                    <a:pt x="1671" y="2068"/>
                  </a:cubicBezTo>
                  <a:cubicBezTo>
                    <a:pt x="1701" y="2052"/>
                    <a:pt x="1716" y="2023"/>
                    <a:pt x="1753" y="2023"/>
                  </a:cubicBezTo>
                  <a:cubicBezTo>
                    <a:pt x="1761" y="2023"/>
                    <a:pt x="1761" y="2038"/>
                    <a:pt x="1768" y="2038"/>
                  </a:cubicBezTo>
                  <a:cubicBezTo>
                    <a:pt x="1791" y="2038"/>
                    <a:pt x="1798" y="2030"/>
                    <a:pt x="1820" y="2023"/>
                  </a:cubicBezTo>
                  <a:cubicBezTo>
                    <a:pt x="1828" y="2038"/>
                    <a:pt x="1828" y="2038"/>
                    <a:pt x="1828" y="2038"/>
                  </a:cubicBezTo>
                  <a:cubicBezTo>
                    <a:pt x="1806" y="2068"/>
                    <a:pt x="1783" y="2075"/>
                    <a:pt x="1746" y="2090"/>
                  </a:cubicBezTo>
                  <a:cubicBezTo>
                    <a:pt x="1723" y="2098"/>
                    <a:pt x="1716" y="2105"/>
                    <a:pt x="1693" y="2098"/>
                  </a:cubicBezTo>
                  <a:cubicBezTo>
                    <a:pt x="1686" y="2112"/>
                    <a:pt x="1686" y="2112"/>
                    <a:pt x="1686" y="2112"/>
                  </a:cubicBezTo>
                  <a:cubicBezTo>
                    <a:pt x="1708" y="2135"/>
                    <a:pt x="1716" y="2158"/>
                    <a:pt x="1746" y="2172"/>
                  </a:cubicBezTo>
                  <a:cubicBezTo>
                    <a:pt x="1820" y="2090"/>
                    <a:pt x="1820" y="2090"/>
                    <a:pt x="1820" y="2090"/>
                  </a:cubicBezTo>
                  <a:cubicBezTo>
                    <a:pt x="1850" y="2165"/>
                    <a:pt x="1850" y="2165"/>
                    <a:pt x="1850" y="2165"/>
                  </a:cubicBezTo>
                  <a:cubicBezTo>
                    <a:pt x="1768" y="2442"/>
                    <a:pt x="1768" y="2442"/>
                    <a:pt x="1768" y="2442"/>
                  </a:cubicBezTo>
                  <a:cubicBezTo>
                    <a:pt x="1768" y="2472"/>
                    <a:pt x="1791" y="2487"/>
                    <a:pt x="1813" y="2510"/>
                  </a:cubicBezTo>
                  <a:cubicBezTo>
                    <a:pt x="1843" y="2540"/>
                    <a:pt x="1873" y="2555"/>
                    <a:pt x="1918" y="2570"/>
                  </a:cubicBezTo>
                  <a:cubicBezTo>
                    <a:pt x="1963" y="2592"/>
                    <a:pt x="2000" y="2585"/>
                    <a:pt x="2052" y="2592"/>
                  </a:cubicBezTo>
                  <a:cubicBezTo>
                    <a:pt x="2059" y="2592"/>
                    <a:pt x="2067" y="2599"/>
                    <a:pt x="2082" y="2599"/>
                  </a:cubicBezTo>
                  <a:cubicBezTo>
                    <a:pt x="2119" y="2599"/>
                    <a:pt x="2134" y="2585"/>
                    <a:pt x="2164" y="2562"/>
                  </a:cubicBezTo>
                  <a:cubicBezTo>
                    <a:pt x="2194" y="2540"/>
                    <a:pt x="2217" y="2525"/>
                    <a:pt x="2232" y="2487"/>
                  </a:cubicBezTo>
                  <a:cubicBezTo>
                    <a:pt x="2247" y="2427"/>
                    <a:pt x="2239" y="2367"/>
                    <a:pt x="2299" y="2345"/>
                  </a:cubicBezTo>
                  <a:cubicBezTo>
                    <a:pt x="2359" y="2315"/>
                    <a:pt x="2389" y="2300"/>
                    <a:pt x="2449" y="2270"/>
                  </a:cubicBezTo>
                  <a:cubicBezTo>
                    <a:pt x="2464" y="2270"/>
                    <a:pt x="2479" y="2262"/>
                    <a:pt x="2494" y="2255"/>
                  </a:cubicBezTo>
                  <a:cubicBezTo>
                    <a:pt x="2539" y="2240"/>
                    <a:pt x="2569" y="2240"/>
                    <a:pt x="2614" y="2225"/>
                  </a:cubicBezTo>
                  <a:cubicBezTo>
                    <a:pt x="2659" y="2195"/>
                    <a:pt x="2704" y="2195"/>
                    <a:pt x="2756" y="2172"/>
                  </a:cubicBezTo>
                  <a:cubicBezTo>
                    <a:pt x="2786" y="2158"/>
                    <a:pt x="2801" y="2150"/>
                    <a:pt x="2831" y="2128"/>
                  </a:cubicBezTo>
                  <a:cubicBezTo>
                    <a:pt x="2869" y="2098"/>
                    <a:pt x="2891" y="2090"/>
                    <a:pt x="2929" y="2060"/>
                  </a:cubicBezTo>
                  <a:cubicBezTo>
                    <a:pt x="2966" y="2038"/>
                    <a:pt x="2981" y="2008"/>
                    <a:pt x="3026" y="2008"/>
                  </a:cubicBezTo>
                  <a:cubicBezTo>
                    <a:pt x="3041" y="2008"/>
                    <a:pt x="3049" y="2015"/>
                    <a:pt x="3064" y="2015"/>
                  </a:cubicBezTo>
                  <a:cubicBezTo>
                    <a:pt x="3078" y="2015"/>
                    <a:pt x="3086" y="2008"/>
                    <a:pt x="3101" y="2000"/>
                  </a:cubicBezTo>
                  <a:cubicBezTo>
                    <a:pt x="3116" y="2000"/>
                    <a:pt x="3124" y="2000"/>
                    <a:pt x="3138" y="2000"/>
                  </a:cubicBezTo>
                  <a:cubicBezTo>
                    <a:pt x="3191" y="1978"/>
                    <a:pt x="3214" y="1955"/>
                    <a:pt x="3251" y="1918"/>
                  </a:cubicBezTo>
                  <a:cubicBezTo>
                    <a:pt x="3273" y="1903"/>
                    <a:pt x="3296" y="1895"/>
                    <a:pt x="3318" y="1873"/>
                  </a:cubicBezTo>
                  <a:cubicBezTo>
                    <a:pt x="3341" y="1850"/>
                    <a:pt x="3363" y="1843"/>
                    <a:pt x="3393" y="1828"/>
                  </a:cubicBezTo>
                  <a:cubicBezTo>
                    <a:pt x="3423" y="1813"/>
                    <a:pt x="3438" y="1790"/>
                    <a:pt x="3461" y="1768"/>
                  </a:cubicBezTo>
                  <a:cubicBezTo>
                    <a:pt x="3468" y="1760"/>
                    <a:pt x="3476" y="1760"/>
                    <a:pt x="3491" y="1753"/>
                  </a:cubicBezTo>
                  <a:cubicBezTo>
                    <a:pt x="3521" y="1723"/>
                    <a:pt x="3528" y="1708"/>
                    <a:pt x="3551" y="1678"/>
                  </a:cubicBezTo>
                  <a:cubicBezTo>
                    <a:pt x="3573" y="1648"/>
                    <a:pt x="3588" y="1640"/>
                    <a:pt x="3603" y="1618"/>
                  </a:cubicBezTo>
                  <a:cubicBezTo>
                    <a:pt x="3626" y="1580"/>
                    <a:pt x="3633" y="1550"/>
                    <a:pt x="3648" y="1513"/>
                  </a:cubicBezTo>
                  <a:cubicBezTo>
                    <a:pt x="3671" y="1476"/>
                    <a:pt x="3701" y="1468"/>
                    <a:pt x="3723" y="1430"/>
                  </a:cubicBezTo>
                  <a:cubicBezTo>
                    <a:pt x="3746" y="1400"/>
                    <a:pt x="3761" y="1386"/>
                    <a:pt x="3776" y="1348"/>
                  </a:cubicBezTo>
                  <a:cubicBezTo>
                    <a:pt x="3776" y="1333"/>
                    <a:pt x="3776" y="1326"/>
                    <a:pt x="3776" y="1311"/>
                  </a:cubicBezTo>
                  <a:cubicBezTo>
                    <a:pt x="3798" y="1251"/>
                    <a:pt x="3806" y="1221"/>
                    <a:pt x="3820" y="1161"/>
                  </a:cubicBezTo>
                  <a:cubicBezTo>
                    <a:pt x="3828" y="1131"/>
                    <a:pt x="3828" y="1108"/>
                    <a:pt x="3858" y="1086"/>
                  </a:cubicBezTo>
                  <a:cubicBezTo>
                    <a:pt x="3873" y="1078"/>
                    <a:pt x="3888" y="1071"/>
                    <a:pt x="3910" y="1056"/>
                  </a:cubicBezTo>
                  <a:cubicBezTo>
                    <a:pt x="3933" y="1048"/>
                    <a:pt x="3940" y="1041"/>
                    <a:pt x="3963" y="1026"/>
                  </a:cubicBezTo>
                  <a:cubicBezTo>
                    <a:pt x="3993" y="1003"/>
                    <a:pt x="4000" y="981"/>
                    <a:pt x="4030" y="958"/>
                  </a:cubicBezTo>
                  <a:cubicBezTo>
                    <a:pt x="4053" y="951"/>
                    <a:pt x="4060" y="943"/>
                    <a:pt x="4083" y="936"/>
                  </a:cubicBezTo>
                  <a:cubicBezTo>
                    <a:pt x="4165" y="899"/>
                    <a:pt x="4225" y="899"/>
                    <a:pt x="4300" y="846"/>
                  </a:cubicBezTo>
                  <a:cubicBezTo>
                    <a:pt x="4330" y="831"/>
                    <a:pt x="4345" y="808"/>
                    <a:pt x="4367" y="786"/>
                  </a:cubicBezTo>
                  <a:cubicBezTo>
                    <a:pt x="4413" y="756"/>
                    <a:pt x="4443" y="741"/>
                    <a:pt x="4465" y="696"/>
                  </a:cubicBezTo>
                  <a:cubicBezTo>
                    <a:pt x="4480" y="666"/>
                    <a:pt x="4487" y="651"/>
                    <a:pt x="4502" y="621"/>
                  </a:cubicBezTo>
                  <a:cubicBezTo>
                    <a:pt x="4510" y="606"/>
                    <a:pt x="4510" y="599"/>
                    <a:pt x="4517" y="584"/>
                  </a:cubicBezTo>
                  <a:cubicBezTo>
                    <a:pt x="4532" y="561"/>
                    <a:pt x="4540" y="554"/>
                    <a:pt x="4540" y="531"/>
                  </a:cubicBezTo>
                  <a:cubicBezTo>
                    <a:pt x="4547" y="494"/>
                    <a:pt x="4547" y="471"/>
                    <a:pt x="4547" y="434"/>
                  </a:cubicBezTo>
                  <a:cubicBezTo>
                    <a:pt x="4555" y="405"/>
                    <a:pt x="4562" y="390"/>
                    <a:pt x="4562" y="360"/>
                  </a:cubicBezTo>
                  <a:cubicBezTo>
                    <a:pt x="4562" y="277"/>
                    <a:pt x="4562" y="277"/>
                    <a:pt x="4562" y="277"/>
                  </a:cubicBezTo>
                  <a:cubicBezTo>
                    <a:pt x="4562" y="225"/>
                    <a:pt x="4585" y="202"/>
                    <a:pt x="4607" y="150"/>
                  </a:cubicBezTo>
                  <a:cubicBezTo>
                    <a:pt x="4637" y="105"/>
                    <a:pt x="4630" y="68"/>
                    <a:pt x="4660" y="15"/>
                  </a:cubicBezTo>
                  <a:cubicBezTo>
                    <a:pt x="4660" y="8"/>
                    <a:pt x="4667" y="8"/>
                    <a:pt x="4667" y="0"/>
                  </a:cubicBezTo>
                  <a:lnTo>
                    <a:pt x="4667" y="0"/>
                  </a:lnTo>
                  <a:cubicBezTo>
                    <a:pt x="4675" y="8"/>
                    <a:pt x="4682" y="30"/>
                    <a:pt x="4697" y="38"/>
                  </a:cubicBezTo>
                  <a:cubicBezTo>
                    <a:pt x="4705" y="38"/>
                    <a:pt x="4720" y="38"/>
                    <a:pt x="4727" y="38"/>
                  </a:cubicBezTo>
                  <a:cubicBezTo>
                    <a:pt x="4742" y="45"/>
                    <a:pt x="4757" y="60"/>
                    <a:pt x="4772" y="68"/>
                  </a:cubicBezTo>
                  <a:cubicBezTo>
                    <a:pt x="4795" y="75"/>
                    <a:pt x="4810" y="75"/>
                    <a:pt x="4825" y="83"/>
                  </a:cubicBezTo>
                  <a:cubicBezTo>
                    <a:pt x="4840" y="83"/>
                    <a:pt x="4855" y="83"/>
                    <a:pt x="4862" y="98"/>
                  </a:cubicBezTo>
                  <a:cubicBezTo>
                    <a:pt x="4870" y="105"/>
                    <a:pt x="4862" y="113"/>
                    <a:pt x="4862" y="120"/>
                  </a:cubicBezTo>
                  <a:cubicBezTo>
                    <a:pt x="4870" y="158"/>
                    <a:pt x="4877" y="172"/>
                    <a:pt x="4877" y="210"/>
                  </a:cubicBezTo>
                  <a:cubicBezTo>
                    <a:pt x="4877" y="218"/>
                    <a:pt x="4870" y="218"/>
                    <a:pt x="4870" y="225"/>
                  </a:cubicBezTo>
                  <a:cubicBezTo>
                    <a:pt x="4870" y="240"/>
                    <a:pt x="4877" y="248"/>
                    <a:pt x="4885" y="255"/>
                  </a:cubicBezTo>
                  <a:cubicBezTo>
                    <a:pt x="4892" y="270"/>
                    <a:pt x="4892" y="277"/>
                    <a:pt x="4892" y="292"/>
                  </a:cubicBezTo>
                  <a:cubicBezTo>
                    <a:pt x="4915" y="292"/>
                    <a:pt x="4930" y="300"/>
                    <a:pt x="4952" y="300"/>
                  </a:cubicBezTo>
                  <a:cubicBezTo>
                    <a:pt x="4975" y="307"/>
                    <a:pt x="4990" y="300"/>
                    <a:pt x="5005" y="307"/>
                  </a:cubicBezTo>
                  <a:cubicBezTo>
                    <a:pt x="5027" y="315"/>
                    <a:pt x="5027" y="337"/>
                    <a:pt x="5042" y="352"/>
                  </a:cubicBezTo>
                  <a:cubicBezTo>
                    <a:pt x="5057" y="375"/>
                    <a:pt x="5079" y="390"/>
                    <a:pt x="5079" y="419"/>
                  </a:cubicBezTo>
                  <a:cubicBezTo>
                    <a:pt x="5079" y="426"/>
                    <a:pt x="5072" y="426"/>
                    <a:pt x="5065" y="426"/>
                  </a:cubicBezTo>
                  <a:cubicBezTo>
                    <a:pt x="5065" y="434"/>
                    <a:pt x="5065" y="434"/>
                    <a:pt x="5057" y="441"/>
                  </a:cubicBezTo>
                  <a:cubicBezTo>
                    <a:pt x="5050" y="471"/>
                    <a:pt x="5027" y="486"/>
                    <a:pt x="4997" y="494"/>
                  </a:cubicBezTo>
                  <a:cubicBezTo>
                    <a:pt x="4967" y="509"/>
                    <a:pt x="4952" y="531"/>
                    <a:pt x="4922" y="531"/>
                  </a:cubicBezTo>
                  <a:cubicBezTo>
                    <a:pt x="4892" y="531"/>
                    <a:pt x="4877" y="524"/>
                    <a:pt x="4855" y="524"/>
                  </a:cubicBezTo>
                  <a:cubicBezTo>
                    <a:pt x="4825" y="689"/>
                    <a:pt x="4825" y="689"/>
                    <a:pt x="4825" y="689"/>
                  </a:cubicBezTo>
                  <a:cubicBezTo>
                    <a:pt x="4840" y="696"/>
                    <a:pt x="4847" y="696"/>
                    <a:pt x="4847" y="704"/>
                  </a:cubicBezTo>
                  <a:cubicBezTo>
                    <a:pt x="4847" y="719"/>
                    <a:pt x="4840" y="726"/>
                    <a:pt x="4840" y="734"/>
                  </a:cubicBezTo>
                  <a:cubicBezTo>
                    <a:pt x="4832" y="741"/>
                    <a:pt x="4832" y="749"/>
                    <a:pt x="4825" y="756"/>
                  </a:cubicBezTo>
                  <a:cubicBezTo>
                    <a:pt x="4825" y="764"/>
                    <a:pt x="4810" y="764"/>
                    <a:pt x="4810" y="779"/>
                  </a:cubicBezTo>
                  <a:cubicBezTo>
                    <a:pt x="4795" y="794"/>
                    <a:pt x="4802" y="808"/>
                    <a:pt x="4795" y="823"/>
                  </a:cubicBezTo>
                  <a:cubicBezTo>
                    <a:pt x="4780" y="869"/>
                    <a:pt x="4780" y="899"/>
                    <a:pt x="4780" y="951"/>
                  </a:cubicBezTo>
                  <a:cubicBezTo>
                    <a:pt x="4780" y="966"/>
                    <a:pt x="4780" y="981"/>
                    <a:pt x="4795" y="988"/>
                  </a:cubicBezTo>
                  <a:cubicBezTo>
                    <a:pt x="4802" y="996"/>
                    <a:pt x="4810" y="996"/>
                    <a:pt x="4817" y="1003"/>
                  </a:cubicBezTo>
                  <a:cubicBezTo>
                    <a:pt x="4825" y="1011"/>
                    <a:pt x="4832" y="1018"/>
                    <a:pt x="4840" y="1026"/>
                  </a:cubicBezTo>
                  <a:cubicBezTo>
                    <a:pt x="4855" y="1026"/>
                    <a:pt x="4870" y="1018"/>
                    <a:pt x="4877" y="1026"/>
                  </a:cubicBezTo>
                  <a:cubicBezTo>
                    <a:pt x="4885" y="1033"/>
                    <a:pt x="4885" y="1041"/>
                    <a:pt x="4885" y="1048"/>
                  </a:cubicBezTo>
                  <a:cubicBezTo>
                    <a:pt x="4892" y="1063"/>
                    <a:pt x="4900" y="1063"/>
                    <a:pt x="4907" y="1071"/>
                  </a:cubicBezTo>
                  <a:lnTo>
                    <a:pt x="4907" y="1071"/>
                  </a:lnTo>
                  <a:cubicBezTo>
                    <a:pt x="4892" y="1093"/>
                    <a:pt x="4885" y="1108"/>
                    <a:pt x="4862" y="1131"/>
                  </a:cubicBezTo>
                  <a:cubicBezTo>
                    <a:pt x="4847" y="1138"/>
                    <a:pt x="4840" y="1138"/>
                    <a:pt x="4832" y="1146"/>
                  </a:cubicBezTo>
                  <a:cubicBezTo>
                    <a:pt x="4817" y="1168"/>
                    <a:pt x="4817" y="1191"/>
                    <a:pt x="4795" y="1213"/>
                  </a:cubicBezTo>
                  <a:cubicBezTo>
                    <a:pt x="4795" y="1213"/>
                    <a:pt x="4787" y="1213"/>
                    <a:pt x="4787" y="1221"/>
                  </a:cubicBezTo>
                  <a:cubicBezTo>
                    <a:pt x="4780" y="1228"/>
                    <a:pt x="4780" y="1236"/>
                    <a:pt x="4780" y="1243"/>
                  </a:cubicBezTo>
                  <a:cubicBezTo>
                    <a:pt x="4772" y="1258"/>
                    <a:pt x="4765" y="1266"/>
                    <a:pt x="4750" y="1281"/>
                  </a:cubicBezTo>
                  <a:cubicBezTo>
                    <a:pt x="4742" y="1281"/>
                    <a:pt x="4735" y="1288"/>
                    <a:pt x="4727" y="1296"/>
                  </a:cubicBezTo>
                  <a:cubicBezTo>
                    <a:pt x="4712" y="1311"/>
                    <a:pt x="4690" y="1318"/>
                    <a:pt x="4690" y="1333"/>
                  </a:cubicBezTo>
                  <a:cubicBezTo>
                    <a:pt x="4690" y="1370"/>
                    <a:pt x="4697" y="1393"/>
                    <a:pt x="4705" y="1423"/>
                  </a:cubicBezTo>
                  <a:cubicBezTo>
                    <a:pt x="4705" y="1446"/>
                    <a:pt x="4697" y="1460"/>
                    <a:pt x="4705" y="1476"/>
                  </a:cubicBezTo>
                  <a:cubicBezTo>
                    <a:pt x="4705" y="1483"/>
                    <a:pt x="4720" y="1476"/>
                    <a:pt x="4720" y="1483"/>
                  </a:cubicBezTo>
                  <a:cubicBezTo>
                    <a:pt x="4720" y="1490"/>
                    <a:pt x="4727" y="1498"/>
                    <a:pt x="4727" y="1505"/>
                  </a:cubicBezTo>
                  <a:cubicBezTo>
                    <a:pt x="4727" y="1520"/>
                    <a:pt x="4712" y="1520"/>
                    <a:pt x="4705" y="1520"/>
                  </a:cubicBezTo>
                  <a:cubicBezTo>
                    <a:pt x="4690" y="1520"/>
                    <a:pt x="4682" y="1505"/>
                    <a:pt x="4667" y="1505"/>
                  </a:cubicBezTo>
                  <a:cubicBezTo>
                    <a:pt x="4645" y="1505"/>
                    <a:pt x="4637" y="1528"/>
                    <a:pt x="4615" y="1528"/>
                  </a:cubicBezTo>
                  <a:cubicBezTo>
                    <a:pt x="4600" y="1528"/>
                    <a:pt x="4592" y="1513"/>
                    <a:pt x="4577" y="1513"/>
                  </a:cubicBezTo>
                  <a:cubicBezTo>
                    <a:pt x="4570" y="1513"/>
                    <a:pt x="4570" y="1520"/>
                    <a:pt x="4562" y="1520"/>
                  </a:cubicBezTo>
                  <a:cubicBezTo>
                    <a:pt x="4540" y="1528"/>
                    <a:pt x="4532" y="1528"/>
                    <a:pt x="4510" y="1528"/>
                  </a:cubicBezTo>
                  <a:cubicBezTo>
                    <a:pt x="4517" y="1535"/>
                    <a:pt x="4525" y="1543"/>
                    <a:pt x="4525" y="1550"/>
                  </a:cubicBezTo>
                  <a:cubicBezTo>
                    <a:pt x="4525" y="1580"/>
                    <a:pt x="4525" y="1580"/>
                    <a:pt x="4525" y="1580"/>
                  </a:cubicBezTo>
                  <a:cubicBezTo>
                    <a:pt x="4495" y="1580"/>
                    <a:pt x="4480" y="1580"/>
                    <a:pt x="4457" y="1588"/>
                  </a:cubicBezTo>
                  <a:cubicBezTo>
                    <a:pt x="4443" y="1595"/>
                    <a:pt x="4427" y="1603"/>
                    <a:pt x="4405" y="1610"/>
                  </a:cubicBezTo>
                  <a:cubicBezTo>
                    <a:pt x="4383" y="1610"/>
                    <a:pt x="4367" y="1610"/>
                    <a:pt x="4345" y="1610"/>
                  </a:cubicBezTo>
                  <a:cubicBezTo>
                    <a:pt x="4323" y="1618"/>
                    <a:pt x="4300" y="1610"/>
                    <a:pt x="4300" y="1633"/>
                  </a:cubicBezTo>
                  <a:cubicBezTo>
                    <a:pt x="4300" y="1640"/>
                    <a:pt x="4308" y="1640"/>
                    <a:pt x="4308" y="1648"/>
                  </a:cubicBezTo>
                  <a:cubicBezTo>
                    <a:pt x="4308" y="1663"/>
                    <a:pt x="4308" y="1678"/>
                    <a:pt x="4300" y="1678"/>
                  </a:cubicBezTo>
                  <a:cubicBezTo>
                    <a:pt x="4315" y="1685"/>
                    <a:pt x="4330" y="1685"/>
                    <a:pt x="4330" y="1700"/>
                  </a:cubicBezTo>
                  <a:cubicBezTo>
                    <a:pt x="4330" y="1708"/>
                    <a:pt x="4323" y="1723"/>
                    <a:pt x="4323" y="1738"/>
                  </a:cubicBezTo>
                  <a:cubicBezTo>
                    <a:pt x="4315" y="1760"/>
                    <a:pt x="4308" y="1783"/>
                    <a:pt x="4308" y="1813"/>
                  </a:cubicBezTo>
                  <a:cubicBezTo>
                    <a:pt x="4300" y="1850"/>
                    <a:pt x="4263" y="1865"/>
                    <a:pt x="4263" y="1910"/>
                  </a:cubicBezTo>
                  <a:cubicBezTo>
                    <a:pt x="4263" y="1918"/>
                    <a:pt x="4270" y="1918"/>
                    <a:pt x="4270" y="1925"/>
                  </a:cubicBezTo>
                  <a:cubicBezTo>
                    <a:pt x="4270" y="1933"/>
                    <a:pt x="4270" y="1948"/>
                    <a:pt x="4270" y="1963"/>
                  </a:cubicBezTo>
                  <a:cubicBezTo>
                    <a:pt x="4293" y="1963"/>
                    <a:pt x="4315" y="1955"/>
                    <a:pt x="4330" y="1970"/>
                  </a:cubicBezTo>
                  <a:cubicBezTo>
                    <a:pt x="4345" y="1985"/>
                    <a:pt x="4338" y="2000"/>
                    <a:pt x="4338" y="2023"/>
                  </a:cubicBezTo>
                  <a:cubicBezTo>
                    <a:pt x="4338" y="2038"/>
                    <a:pt x="4338" y="2045"/>
                    <a:pt x="4338" y="2060"/>
                  </a:cubicBezTo>
                  <a:cubicBezTo>
                    <a:pt x="4338" y="2060"/>
                    <a:pt x="4323" y="2060"/>
                    <a:pt x="4323" y="2068"/>
                  </a:cubicBezTo>
                  <a:lnTo>
                    <a:pt x="4323" y="2075"/>
                  </a:lnTo>
                  <a:cubicBezTo>
                    <a:pt x="4323" y="2098"/>
                    <a:pt x="4330" y="2112"/>
                    <a:pt x="4330" y="2128"/>
                  </a:cubicBezTo>
                  <a:cubicBezTo>
                    <a:pt x="4338" y="2135"/>
                    <a:pt x="4330" y="2142"/>
                    <a:pt x="4338" y="2158"/>
                  </a:cubicBezTo>
                  <a:cubicBezTo>
                    <a:pt x="4345" y="2172"/>
                    <a:pt x="4360" y="2172"/>
                    <a:pt x="4360" y="2195"/>
                  </a:cubicBezTo>
                  <a:cubicBezTo>
                    <a:pt x="4360" y="2210"/>
                    <a:pt x="4353" y="2217"/>
                    <a:pt x="4345" y="2232"/>
                  </a:cubicBezTo>
                  <a:cubicBezTo>
                    <a:pt x="4338" y="2247"/>
                    <a:pt x="4345" y="2262"/>
                    <a:pt x="4345" y="2277"/>
                  </a:cubicBezTo>
                  <a:cubicBezTo>
                    <a:pt x="4345" y="2292"/>
                    <a:pt x="4338" y="2292"/>
                    <a:pt x="4338" y="2307"/>
                  </a:cubicBezTo>
                  <a:cubicBezTo>
                    <a:pt x="4330" y="2315"/>
                    <a:pt x="4338" y="2330"/>
                    <a:pt x="4330" y="2345"/>
                  </a:cubicBezTo>
                  <a:lnTo>
                    <a:pt x="4330" y="2345"/>
                  </a:lnTo>
                  <a:cubicBezTo>
                    <a:pt x="4315" y="2345"/>
                    <a:pt x="4315" y="2345"/>
                    <a:pt x="4315" y="2345"/>
                  </a:cubicBezTo>
                  <a:cubicBezTo>
                    <a:pt x="4308" y="2330"/>
                    <a:pt x="4315" y="2315"/>
                    <a:pt x="4300" y="2307"/>
                  </a:cubicBezTo>
                  <a:cubicBezTo>
                    <a:pt x="4293" y="2292"/>
                    <a:pt x="4278" y="2307"/>
                    <a:pt x="4263" y="2292"/>
                  </a:cubicBezTo>
                  <a:cubicBezTo>
                    <a:pt x="4255" y="2292"/>
                    <a:pt x="4263" y="2277"/>
                    <a:pt x="4255" y="2270"/>
                  </a:cubicBezTo>
                  <a:cubicBezTo>
                    <a:pt x="4255" y="2255"/>
                    <a:pt x="4248" y="2247"/>
                    <a:pt x="4240" y="2232"/>
                  </a:cubicBezTo>
                  <a:cubicBezTo>
                    <a:pt x="4233" y="2217"/>
                    <a:pt x="4218" y="2217"/>
                    <a:pt x="4203" y="2210"/>
                  </a:cubicBezTo>
                  <a:cubicBezTo>
                    <a:pt x="4188" y="2202"/>
                    <a:pt x="4180" y="2187"/>
                    <a:pt x="4173" y="2172"/>
                  </a:cubicBezTo>
                  <a:cubicBezTo>
                    <a:pt x="4165" y="2202"/>
                    <a:pt x="4158" y="2225"/>
                    <a:pt x="4143" y="2247"/>
                  </a:cubicBezTo>
                  <a:cubicBezTo>
                    <a:pt x="4135" y="2255"/>
                    <a:pt x="4128" y="2247"/>
                    <a:pt x="4128" y="2255"/>
                  </a:cubicBezTo>
                  <a:cubicBezTo>
                    <a:pt x="4113" y="2270"/>
                    <a:pt x="4098" y="2270"/>
                    <a:pt x="4075" y="2270"/>
                  </a:cubicBezTo>
                  <a:cubicBezTo>
                    <a:pt x="4053" y="2270"/>
                    <a:pt x="4045" y="2270"/>
                    <a:pt x="4023" y="2270"/>
                  </a:cubicBezTo>
                  <a:cubicBezTo>
                    <a:pt x="4023" y="2285"/>
                    <a:pt x="4023" y="2292"/>
                    <a:pt x="4023" y="2300"/>
                  </a:cubicBezTo>
                  <a:cubicBezTo>
                    <a:pt x="4023" y="2337"/>
                    <a:pt x="4030" y="2352"/>
                    <a:pt x="4030" y="2390"/>
                  </a:cubicBezTo>
                  <a:cubicBezTo>
                    <a:pt x="4030" y="2397"/>
                    <a:pt x="4030" y="2397"/>
                    <a:pt x="4023" y="2405"/>
                  </a:cubicBezTo>
                  <a:cubicBezTo>
                    <a:pt x="3963" y="2405"/>
                    <a:pt x="3963" y="2405"/>
                    <a:pt x="3963" y="2405"/>
                  </a:cubicBezTo>
                  <a:cubicBezTo>
                    <a:pt x="3970" y="2442"/>
                    <a:pt x="3978" y="2480"/>
                    <a:pt x="3948" y="2495"/>
                  </a:cubicBezTo>
                  <a:cubicBezTo>
                    <a:pt x="3918" y="2517"/>
                    <a:pt x="3896" y="2525"/>
                    <a:pt x="3858" y="2532"/>
                  </a:cubicBezTo>
                  <a:cubicBezTo>
                    <a:pt x="3858" y="2547"/>
                    <a:pt x="3858" y="2555"/>
                    <a:pt x="3858" y="2570"/>
                  </a:cubicBezTo>
                  <a:cubicBezTo>
                    <a:pt x="3858" y="2577"/>
                    <a:pt x="3843" y="2585"/>
                    <a:pt x="3836" y="2592"/>
                  </a:cubicBezTo>
                  <a:cubicBezTo>
                    <a:pt x="3828" y="2599"/>
                    <a:pt x="3820" y="2615"/>
                    <a:pt x="3813" y="2615"/>
                  </a:cubicBezTo>
                  <a:cubicBezTo>
                    <a:pt x="3798" y="2615"/>
                    <a:pt x="3790" y="2607"/>
                    <a:pt x="3776" y="2607"/>
                  </a:cubicBezTo>
                  <a:cubicBezTo>
                    <a:pt x="3768" y="2599"/>
                    <a:pt x="3768" y="2592"/>
                    <a:pt x="3753" y="2592"/>
                  </a:cubicBezTo>
                  <a:cubicBezTo>
                    <a:pt x="3738" y="2592"/>
                    <a:pt x="3723" y="2615"/>
                    <a:pt x="3716" y="2629"/>
                  </a:cubicBezTo>
                  <a:lnTo>
                    <a:pt x="3716" y="2629"/>
                  </a:lnTo>
                  <a:cubicBezTo>
                    <a:pt x="3701" y="2637"/>
                    <a:pt x="3693" y="2629"/>
                    <a:pt x="3678" y="2637"/>
                  </a:cubicBezTo>
                  <a:cubicBezTo>
                    <a:pt x="3656" y="2645"/>
                    <a:pt x="3641" y="2659"/>
                    <a:pt x="3618" y="2659"/>
                  </a:cubicBezTo>
                  <a:cubicBezTo>
                    <a:pt x="3603" y="2659"/>
                    <a:pt x="3603" y="2659"/>
                    <a:pt x="3588" y="2659"/>
                  </a:cubicBezTo>
                  <a:cubicBezTo>
                    <a:pt x="3566" y="2667"/>
                    <a:pt x="3543" y="2675"/>
                    <a:pt x="3513" y="2675"/>
                  </a:cubicBezTo>
                  <a:cubicBezTo>
                    <a:pt x="3513" y="2682"/>
                    <a:pt x="3513" y="2689"/>
                    <a:pt x="3513" y="2689"/>
                  </a:cubicBezTo>
                  <a:cubicBezTo>
                    <a:pt x="3513" y="2712"/>
                    <a:pt x="3528" y="2727"/>
                    <a:pt x="3528" y="2749"/>
                  </a:cubicBezTo>
                  <a:cubicBezTo>
                    <a:pt x="3528" y="2757"/>
                    <a:pt x="3521" y="2757"/>
                    <a:pt x="3513" y="2757"/>
                  </a:cubicBezTo>
                  <a:cubicBezTo>
                    <a:pt x="3491" y="2764"/>
                    <a:pt x="3476" y="2757"/>
                    <a:pt x="3461" y="2764"/>
                  </a:cubicBezTo>
                  <a:cubicBezTo>
                    <a:pt x="3446" y="2772"/>
                    <a:pt x="3446" y="2794"/>
                    <a:pt x="3438" y="2809"/>
                  </a:cubicBezTo>
                  <a:cubicBezTo>
                    <a:pt x="3431" y="2817"/>
                    <a:pt x="3423" y="2824"/>
                    <a:pt x="3416" y="2832"/>
                  </a:cubicBezTo>
                  <a:cubicBezTo>
                    <a:pt x="3401" y="2854"/>
                    <a:pt x="3408" y="2869"/>
                    <a:pt x="3393" y="2899"/>
                  </a:cubicBezTo>
                  <a:cubicBezTo>
                    <a:pt x="3386" y="2929"/>
                    <a:pt x="3378" y="2944"/>
                    <a:pt x="3378" y="2974"/>
                  </a:cubicBezTo>
                  <a:cubicBezTo>
                    <a:pt x="3378" y="2997"/>
                    <a:pt x="3378" y="3012"/>
                    <a:pt x="3386" y="3034"/>
                  </a:cubicBezTo>
                  <a:cubicBezTo>
                    <a:pt x="3393" y="3057"/>
                    <a:pt x="3401" y="3072"/>
                    <a:pt x="3423" y="3079"/>
                  </a:cubicBezTo>
                  <a:cubicBezTo>
                    <a:pt x="3461" y="3087"/>
                    <a:pt x="3476" y="3087"/>
                    <a:pt x="3513" y="3087"/>
                  </a:cubicBezTo>
                  <a:cubicBezTo>
                    <a:pt x="3536" y="3087"/>
                    <a:pt x="3551" y="3079"/>
                    <a:pt x="3573" y="3079"/>
                  </a:cubicBezTo>
                  <a:cubicBezTo>
                    <a:pt x="3603" y="3079"/>
                    <a:pt x="3618" y="3079"/>
                    <a:pt x="3648" y="3079"/>
                  </a:cubicBezTo>
                  <a:cubicBezTo>
                    <a:pt x="3648" y="3154"/>
                    <a:pt x="3648" y="3154"/>
                    <a:pt x="3648" y="3154"/>
                  </a:cubicBezTo>
                  <a:cubicBezTo>
                    <a:pt x="3648" y="3184"/>
                    <a:pt x="3663" y="3199"/>
                    <a:pt x="3663" y="3229"/>
                  </a:cubicBezTo>
                  <a:cubicBezTo>
                    <a:pt x="3663" y="3252"/>
                    <a:pt x="3641" y="3259"/>
                    <a:pt x="3626" y="3281"/>
                  </a:cubicBezTo>
                  <a:cubicBezTo>
                    <a:pt x="3626" y="3281"/>
                    <a:pt x="3611" y="3281"/>
                    <a:pt x="3611" y="3289"/>
                  </a:cubicBezTo>
                  <a:cubicBezTo>
                    <a:pt x="3611" y="3297"/>
                    <a:pt x="3618" y="3304"/>
                    <a:pt x="3626" y="3311"/>
                  </a:cubicBezTo>
                  <a:cubicBezTo>
                    <a:pt x="3633" y="3341"/>
                    <a:pt x="3633" y="3364"/>
                    <a:pt x="3633" y="3401"/>
                  </a:cubicBezTo>
                  <a:cubicBezTo>
                    <a:pt x="3633" y="3409"/>
                    <a:pt x="3633" y="3416"/>
                    <a:pt x="3633" y="3424"/>
                  </a:cubicBezTo>
                  <a:cubicBezTo>
                    <a:pt x="3618" y="3424"/>
                    <a:pt x="3603" y="3431"/>
                    <a:pt x="3588" y="3424"/>
                  </a:cubicBezTo>
                  <a:cubicBezTo>
                    <a:pt x="3596" y="3446"/>
                    <a:pt x="3596" y="3469"/>
                    <a:pt x="3611" y="3476"/>
                  </a:cubicBezTo>
                  <a:cubicBezTo>
                    <a:pt x="3618" y="3484"/>
                    <a:pt x="3626" y="3476"/>
                    <a:pt x="3633" y="3484"/>
                  </a:cubicBezTo>
                  <a:cubicBezTo>
                    <a:pt x="3656" y="3506"/>
                    <a:pt x="3641" y="3529"/>
                    <a:pt x="3648" y="3559"/>
                  </a:cubicBezTo>
                  <a:cubicBezTo>
                    <a:pt x="3648" y="3581"/>
                    <a:pt x="3648" y="3604"/>
                    <a:pt x="3656" y="3626"/>
                  </a:cubicBezTo>
                  <a:cubicBezTo>
                    <a:pt x="3678" y="3656"/>
                    <a:pt x="3701" y="3656"/>
                    <a:pt x="3723" y="3686"/>
                  </a:cubicBezTo>
                  <a:lnTo>
                    <a:pt x="3723" y="3686"/>
                  </a:lnTo>
                  <a:cubicBezTo>
                    <a:pt x="3723" y="3694"/>
                    <a:pt x="3723" y="3701"/>
                    <a:pt x="3731" y="3709"/>
                  </a:cubicBezTo>
                  <a:cubicBezTo>
                    <a:pt x="3738" y="3739"/>
                    <a:pt x="3768" y="3746"/>
                    <a:pt x="3768" y="3776"/>
                  </a:cubicBezTo>
                  <a:cubicBezTo>
                    <a:pt x="3768" y="3784"/>
                    <a:pt x="3761" y="3784"/>
                    <a:pt x="3753" y="3791"/>
                  </a:cubicBezTo>
                  <a:lnTo>
                    <a:pt x="3753" y="3791"/>
                  </a:lnTo>
                  <a:cubicBezTo>
                    <a:pt x="3783" y="3806"/>
                    <a:pt x="3798" y="3806"/>
                    <a:pt x="3828" y="3806"/>
                  </a:cubicBezTo>
                  <a:cubicBezTo>
                    <a:pt x="3828" y="3821"/>
                    <a:pt x="3828" y="3836"/>
                    <a:pt x="3836" y="3844"/>
                  </a:cubicBezTo>
                  <a:cubicBezTo>
                    <a:pt x="3843" y="3851"/>
                    <a:pt x="3850" y="3844"/>
                    <a:pt x="3858" y="3851"/>
                  </a:cubicBezTo>
                  <a:cubicBezTo>
                    <a:pt x="3873" y="3851"/>
                    <a:pt x="3880" y="3866"/>
                    <a:pt x="3896" y="3874"/>
                  </a:cubicBezTo>
                  <a:cubicBezTo>
                    <a:pt x="3918" y="3881"/>
                    <a:pt x="3933" y="3874"/>
                    <a:pt x="3963" y="3874"/>
                  </a:cubicBezTo>
                  <a:cubicBezTo>
                    <a:pt x="4000" y="3881"/>
                    <a:pt x="4000" y="3881"/>
                    <a:pt x="4000" y="3881"/>
                  </a:cubicBezTo>
                  <a:lnTo>
                    <a:pt x="4000" y="3881"/>
                  </a:lnTo>
                  <a:cubicBezTo>
                    <a:pt x="4038" y="3941"/>
                    <a:pt x="4030" y="3993"/>
                    <a:pt x="4075" y="4046"/>
                  </a:cubicBezTo>
                  <a:cubicBezTo>
                    <a:pt x="4098" y="4068"/>
                    <a:pt x="4113" y="4091"/>
                    <a:pt x="4143" y="4106"/>
                  </a:cubicBezTo>
                  <a:cubicBezTo>
                    <a:pt x="4173" y="4121"/>
                    <a:pt x="4188" y="4128"/>
                    <a:pt x="4210" y="4143"/>
                  </a:cubicBezTo>
                  <a:cubicBezTo>
                    <a:pt x="4218" y="4151"/>
                    <a:pt x="4218" y="4158"/>
                    <a:pt x="4225" y="4166"/>
                  </a:cubicBezTo>
                  <a:lnTo>
                    <a:pt x="4225" y="4166"/>
                  </a:lnTo>
                  <a:cubicBezTo>
                    <a:pt x="4210" y="4181"/>
                    <a:pt x="4188" y="4173"/>
                    <a:pt x="4188" y="4196"/>
                  </a:cubicBezTo>
                  <a:cubicBezTo>
                    <a:pt x="4188" y="4226"/>
                    <a:pt x="4203" y="4241"/>
                    <a:pt x="4203" y="4271"/>
                  </a:cubicBezTo>
                  <a:cubicBezTo>
                    <a:pt x="4203" y="4286"/>
                    <a:pt x="4195" y="4301"/>
                    <a:pt x="4188" y="4316"/>
                  </a:cubicBezTo>
                  <a:cubicBezTo>
                    <a:pt x="4180" y="4331"/>
                    <a:pt x="4180" y="4338"/>
                    <a:pt x="4173" y="4346"/>
                  </a:cubicBezTo>
                  <a:cubicBezTo>
                    <a:pt x="4158" y="4361"/>
                    <a:pt x="4143" y="4361"/>
                    <a:pt x="4120" y="4368"/>
                  </a:cubicBezTo>
                  <a:lnTo>
                    <a:pt x="4113" y="4368"/>
                  </a:lnTo>
                  <a:cubicBezTo>
                    <a:pt x="4105" y="4376"/>
                    <a:pt x="4105" y="4383"/>
                    <a:pt x="4105" y="4383"/>
                  </a:cubicBezTo>
                  <a:cubicBezTo>
                    <a:pt x="4098" y="4391"/>
                    <a:pt x="4098" y="4398"/>
                    <a:pt x="4083" y="4406"/>
                  </a:cubicBezTo>
                  <a:cubicBezTo>
                    <a:pt x="4068" y="4421"/>
                    <a:pt x="4045" y="4406"/>
                    <a:pt x="4023" y="4421"/>
                  </a:cubicBezTo>
                  <a:cubicBezTo>
                    <a:pt x="4015" y="4421"/>
                    <a:pt x="4015" y="4428"/>
                    <a:pt x="4008" y="4428"/>
                  </a:cubicBezTo>
                  <a:cubicBezTo>
                    <a:pt x="4000" y="4436"/>
                    <a:pt x="3985" y="4443"/>
                    <a:pt x="3978" y="4458"/>
                  </a:cubicBezTo>
                  <a:lnTo>
                    <a:pt x="3978" y="4466"/>
                  </a:lnTo>
                  <a:cubicBezTo>
                    <a:pt x="3978" y="4488"/>
                    <a:pt x="3978" y="4503"/>
                    <a:pt x="3963" y="4518"/>
                  </a:cubicBezTo>
                  <a:lnTo>
                    <a:pt x="3963" y="4518"/>
                  </a:lnTo>
                  <a:cubicBezTo>
                    <a:pt x="3978" y="4518"/>
                    <a:pt x="3985" y="4526"/>
                    <a:pt x="4000" y="4526"/>
                  </a:cubicBezTo>
                  <a:cubicBezTo>
                    <a:pt x="4008" y="4526"/>
                    <a:pt x="4015" y="4518"/>
                    <a:pt x="4023" y="4518"/>
                  </a:cubicBezTo>
                  <a:cubicBezTo>
                    <a:pt x="4038" y="4518"/>
                    <a:pt x="4045" y="4518"/>
                    <a:pt x="4053" y="4526"/>
                  </a:cubicBezTo>
                  <a:cubicBezTo>
                    <a:pt x="4060" y="4548"/>
                    <a:pt x="4068" y="4563"/>
                    <a:pt x="4068" y="4593"/>
                  </a:cubicBezTo>
                  <a:cubicBezTo>
                    <a:pt x="4068" y="4608"/>
                    <a:pt x="4068" y="4616"/>
                    <a:pt x="4068" y="4630"/>
                  </a:cubicBezTo>
                  <a:cubicBezTo>
                    <a:pt x="4068" y="4638"/>
                    <a:pt x="4075" y="4645"/>
                    <a:pt x="4075" y="4653"/>
                  </a:cubicBezTo>
                  <a:cubicBezTo>
                    <a:pt x="4075" y="4690"/>
                    <a:pt x="4030" y="4698"/>
                    <a:pt x="4030" y="4735"/>
                  </a:cubicBezTo>
                  <a:cubicBezTo>
                    <a:pt x="4030" y="4750"/>
                    <a:pt x="4045" y="4758"/>
                    <a:pt x="4045" y="4765"/>
                  </a:cubicBezTo>
                  <a:cubicBezTo>
                    <a:pt x="4053" y="4803"/>
                    <a:pt x="4053" y="4825"/>
                    <a:pt x="4075" y="4848"/>
                  </a:cubicBezTo>
                  <a:cubicBezTo>
                    <a:pt x="4105" y="4870"/>
                    <a:pt x="4135" y="4878"/>
                    <a:pt x="4165" y="4885"/>
                  </a:cubicBezTo>
                  <a:lnTo>
                    <a:pt x="4165" y="4885"/>
                  </a:lnTo>
                  <a:cubicBezTo>
                    <a:pt x="4165" y="4893"/>
                    <a:pt x="4158" y="4900"/>
                    <a:pt x="4158" y="4900"/>
                  </a:cubicBezTo>
                  <a:cubicBezTo>
                    <a:pt x="4158" y="4908"/>
                    <a:pt x="4150" y="4900"/>
                    <a:pt x="4143" y="4908"/>
                  </a:cubicBezTo>
                  <a:cubicBezTo>
                    <a:pt x="4143" y="4915"/>
                    <a:pt x="4143" y="4923"/>
                    <a:pt x="4143" y="4930"/>
                  </a:cubicBezTo>
                  <a:cubicBezTo>
                    <a:pt x="4143" y="4968"/>
                    <a:pt x="4158" y="4990"/>
                    <a:pt x="4158" y="5027"/>
                  </a:cubicBezTo>
                  <a:cubicBezTo>
                    <a:pt x="4158" y="5095"/>
                    <a:pt x="4158" y="5095"/>
                    <a:pt x="4158" y="5095"/>
                  </a:cubicBezTo>
                  <a:cubicBezTo>
                    <a:pt x="4158" y="5117"/>
                    <a:pt x="4180" y="5117"/>
                    <a:pt x="4195" y="5133"/>
                  </a:cubicBezTo>
                  <a:cubicBezTo>
                    <a:pt x="4210" y="5140"/>
                    <a:pt x="4210" y="5163"/>
                    <a:pt x="4210" y="5177"/>
                  </a:cubicBezTo>
                  <a:cubicBezTo>
                    <a:pt x="4210" y="5207"/>
                    <a:pt x="4195" y="5222"/>
                    <a:pt x="4180" y="5245"/>
                  </a:cubicBezTo>
                  <a:cubicBezTo>
                    <a:pt x="4173" y="5260"/>
                    <a:pt x="4165" y="5267"/>
                    <a:pt x="4158" y="5282"/>
                  </a:cubicBezTo>
                  <a:cubicBezTo>
                    <a:pt x="4135" y="5327"/>
                    <a:pt x="4120" y="5357"/>
                    <a:pt x="4083" y="5395"/>
                  </a:cubicBezTo>
                  <a:cubicBezTo>
                    <a:pt x="4060" y="5417"/>
                    <a:pt x="4038" y="5425"/>
                    <a:pt x="4030" y="5455"/>
                  </a:cubicBezTo>
                  <a:cubicBezTo>
                    <a:pt x="4023" y="5477"/>
                    <a:pt x="4023" y="5492"/>
                    <a:pt x="4008" y="5507"/>
                  </a:cubicBezTo>
                  <a:cubicBezTo>
                    <a:pt x="3993" y="5530"/>
                    <a:pt x="3985" y="5537"/>
                    <a:pt x="3963" y="5552"/>
                  </a:cubicBezTo>
                  <a:cubicBezTo>
                    <a:pt x="3948" y="5560"/>
                    <a:pt x="3940" y="5567"/>
                    <a:pt x="3926" y="5582"/>
                  </a:cubicBezTo>
                  <a:cubicBezTo>
                    <a:pt x="3918" y="5590"/>
                    <a:pt x="3910" y="5605"/>
                    <a:pt x="3896" y="5605"/>
                  </a:cubicBezTo>
                  <a:cubicBezTo>
                    <a:pt x="3880" y="5605"/>
                    <a:pt x="3873" y="5590"/>
                    <a:pt x="3858" y="5575"/>
                  </a:cubicBezTo>
                  <a:cubicBezTo>
                    <a:pt x="3843" y="5567"/>
                    <a:pt x="3836" y="5560"/>
                    <a:pt x="3820" y="5545"/>
                  </a:cubicBezTo>
                  <a:cubicBezTo>
                    <a:pt x="3798" y="5530"/>
                    <a:pt x="3790" y="5515"/>
                    <a:pt x="3776" y="5492"/>
                  </a:cubicBezTo>
                  <a:cubicBezTo>
                    <a:pt x="3768" y="5485"/>
                    <a:pt x="3761" y="5477"/>
                    <a:pt x="3761" y="5455"/>
                  </a:cubicBezTo>
                  <a:cubicBezTo>
                    <a:pt x="3761" y="5432"/>
                    <a:pt x="3776" y="5425"/>
                    <a:pt x="3783" y="5395"/>
                  </a:cubicBezTo>
                  <a:cubicBezTo>
                    <a:pt x="3790" y="5380"/>
                    <a:pt x="3783" y="5372"/>
                    <a:pt x="3783" y="5350"/>
                  </a:cubicBezTo>
                  <a:cubicBezTo>
                    <a:pt x="3783" y="5260"/>
                    <a:pt x="3783" y="5260"/>
                    <a:pt x="3783" y="5260"/>
                  </a:cubicBezTo>
                  <a:cubicBezTo>
                    <a:pt x="3783" y="5237"/>
                    <a:pt x="3783" y="5222"/>
                    <a:pt x="3790" y="5207"/>
                  </a:cubicBezTo>
                  <a:cubicBezTo>
                    <a:pt x="3798" y="5192"/>
                    <a:pt x="3813" y="5192"/>
                    <a:pt x="3813" y="5177"/>
                  </a:cubicBezTo>
                  <a:cubicBezTo>
                    <a:pt x="3813" y="5147"/>
                    <a:pt x="3798" y="5133"/>
                    <a:pt x="3798" y="5103"/>
                  </a:cubicBezTo>
                  <a:cubicBezTo>
                    <a:pt x="3798" y="5080"/>
                    <a:pt x="3798" y="5057"/>
                    <a:pt x="3806" y="5035"/>
                  </a:cubicBezTo>
                  <a:cubicBezTo>
                    <a:pt x="3820" y="5035"/>
                    <a:pt x="3820" y="5043"/>
                    <a:pt x="3836" y="5043"/>
                  </a:cubicBezTo>
                  <a:cubicBezTo>
                    <a:pt x="3896" y="5043"/>
                    <a:pt x="3896" y="5043"/>
                    <a:pt x="3896" y="5043"/>
                  </a:cubicBezTo>
                  <a:cubicBezTo>
                    <a:pt x="3910" y="5043"/>
                    <a:pt x="3926" y="5035"/>
                    <a:pt x="3926" y="5020"/>
                  </a:cubicBezTo>
                  <a:cubicBezTo>
                    <a:pt x="3926" y="4983"/>
                    <a:pt x="3896" y="4968"/>
                    <a:pt x="3866" y="4945"/>
                  </a:cubicBezTo>
                  <a:cubicBezTo>
                    <a:pt x="3850" y="4938"/>
                    <a:pt x="3836" y="4930"/>
                    <a:pt x="3828" y="4915"/>
                  </a:cubicBezTo>
                  <a:cubicBezTo>
                    <a:pt x="3820" y="4915"/>
                    <a:pt x="3820" y="4908"/>
                    <a:pt x="3813" y="4900"/>
                  </a:cubicBezTo>
                  <a:cubicBezTo>
                    <a:pt x="3806" y="4900"/>
                    <a:pt x="3776" y="4908"/>
                    <a:pt x="3761" y="4908"/>
                  </a:cubicBezTo>
                  <a:cubicBezTo>
                    <a:pt x="3776" y="4900"/>
                    <a:pt x="3776" y="4900"/>
                    <a:pt x="3776" y="4900"/>
                  </a:cubicBezTo>
                  <a:cubicBezTo>
                    <a:pt x="3753" y="4900"/>
                    <a:pt x="3738" y="4900"/>
                    <a:pt x="3716" y="4900"/>
                  </a:cubicBezTo>
                  <a:cubicBezTo>
                    <a:pt x="3686" y="4900"/>
                    <a:pt x="3671" y="4908"/>
                    <a:pt x="3641" y="4908"/>
                  </a:cubicBezTo>
                  <a:cubicBezTo>
                    <a:pt x="3618" y="4915"/>
                    <a:pt x="3603" y="4908"/>
                    <a:pt x="3581" y="4915"/>
                  </a:cubicBezTo>
                  <a:cubicBezTo>
                    <a:pt x="3573" y="4923"/>
                    <a:pt x="3573" y="4930"/>
                    <a:pt x="3566" y="4938"/>
                  </a:cubicBezTo>
                  <a:cubicBezTo>
                    <a:pt x="3551" y="4960"/>
                    <a:pt x="3543" y="4968"/>
                    <a:pt x="3528" y="4983"/>
                  </a:cubicBezTo>
                  <a:cubicBezTo>
                    <a:pt x="3521" y="4998"/>
                    <a:pt x="3513" y="5005"/>
                    <a:pt x="3498" y="5020"/>
                  </a:cubicBezTo>
                  <a:cubicBezTo>
                    <a:pt x="3483" y="5027"/>
                    <a:pt x="3468" y="5035"/>
                    <a:pt x="3468" y="5057"/>
                  </a:cubicBezTo>
                  <a:cubicBezTo>
                    <a:pt x="3468" y="5073"/>
                    <a:pt x="3476" y="5080"/>
                    <a:pt x="3491" y="5087"/>
                  </a:cubicBezTo>
                  <a:cubicBezTo>
                    <a:pt x="3461" y="5125"/>
                    <a:pt x="3431" y="5147"/>
                    <a:pt x="3386" y="5170"/>
                  </a:cubicBezTo>
                  <a:cubicBezTo>
                    <a:pt x="3363" y="5185"/>
                    <a:pt x="3356" y="5200"/>
                    <a:pt x="3333" y="5207"/>
                  </a:cubicBezTo>
                  <a:cubicBezTo>
                    <a:pt x="3318" y="5215"/>
                    <a:pt x="3311" y="5215"/>
                    <a:pt x="3296" y="5230"/>
                  </a:cubicBezTo>
                  <a:cubicBezTo>
                    <a:pt x="3288" y="5230"/>
                    <a:pt x="3288" y="5245"/>
                    <a:pt x="3288" y="5260"/>
                  </a:cubicBezTo>
                  <a:cubicBezTo>
                    <a:pt x="3288" y="5267"/>
                    <a:pt x="3296" y="5275"/>
                    <a:pt x="3296" y="5290"/>
                  </a:cubicBezTo>
                  <a:cubicBezTo>
                    <a:pt x="3296" y="5335"/>
                    <a:pt x="3281" y="5372"/>
                    <a:pt x="3243" y="5395"/>
                  </a:cubicBezTo>
                  <a:cubicBezTo>
                    <a:pt x="3214" y="5417"/>
                    <a:pt x="3198" y="5440"/>
                    <a:pt x="3176" y="5462"/>
                  </a:cubicBezTo>
                  <a:cubicBezTo>
                    <a:pt x="3161" y="5485"/>
                    <a:pt x="3138" y="5492"/>
                    <a:pt x="3138" y="5522"/>
                  </a:cubicBezTo>
                  <a:cubicBezTo>
                    <a:pt x="3138" y="5560"/>
                    <a:pt x="3146" y="5590"/>
                    <a:pt x="3168" y="5627"/>
                  </a:cubicBezTo>
                  <a:cubicBezTo>
                    <a:pt x="3101" y="5620"/>
                    <a:pt x="3078" y="5582"/>
                    <a:pt x="3011" y="5560"/>
                  </a:cubicBezTo>
                  <a:cubicBezTo>
                    <a:pt x="2981" y="5545"/>
                    <a:pt x="2959" y="5545"/>
                    <a:pt x="2921" y="5537"/>
                  </a:cubicBezTo>
                  <a:cubicBezTo>
                    <a:pt x="2891" y="5530"/>
                    <a:pt x="2876" y="5522"/>
                    <a:pt x="2846" y="5522"/>
                  </a:cubicBezTo>
                  <a:cubicBezTo>
                    <a:pt x="2809" y="5522"/>
                    <a:pt x="2786" y="5537"/>
                    <a:pt x="2749" y="5545"/>
                  </a:cubicBezTo>
                  <a:cubicBezTo>
                    <a:pt x="2734" y="5552"/>
                    <a:pt x="2726" y="5552"/>
                    <a:pt x="2711" y="5552"/>
                  </a:cubicBezTo>
                  <a:cubicBezTo>
                    <a:pt x="2704" y="5560"/>
                    <a:pt x="2696" y="5567"/>
                    <a:pt x="2689" y="5567"/>
                  </a:cubicBezTo>
                  <a:cubicBezTo>
                    <a:pt x="2674" y="5567"/>
                    <a:pt x="2666" y="5560"/>
                    <a:pt x="2651" y="5552"/>
                  </a:cubicBezTo>
                  <a:cubicBezTo>
                    <a:pt x="2621" y="5545"/>
                    <a:pt x="2607" y="5545"/>
                    <a:pt x="2577" y="5537"/>
                  </a:cubicBezTo>
                  <a:cubicBezTo>
                    <a:pt x="2524" y="5537"/>
                    <a:pt x="2502" y="5537"/>
                    <a:pt x="2449" y="5537"/>
                  </a:cubicBezTo>
                  <a:cubicBezTo>
                    <a:pt x="2382" y="5537"/>
                    <a:pt x="2337" y="5537"/>
                    <a:pt x="2269" y="5545"/>
                  </a:cubicBezTo>
                  <a:cubicBezTo>
                    <a:pt x="2247" y="5552"/>
                    <a:pt x="2232" y="5552"/>
                    <a:pt x="2209" y="5560"/>
                  </a:cubicBezTo>
                  <a:cubicBezTo>
                    <a:pt x="2187" y="5567"/>
                    <a:pt x="2164" y="5560"/>
                    <a:pt x="2142" y="5567"/>
                  </a:cubicBezTo>
                  <a:cubicBezTo>
                    <a:pt x="2059" y="5582"/>
                    <a:pt x="2015" y="5597"/>
                    <a:pt x="1940" y="5620"/>
                  </a:cubicBezTo>
                  <a:cubicBezTo>
                    <a:pt x="1926" y="5627"/>
                    <a:pt x="1910" y="5635"/>
                    <a:pt x="1888" y="5635"/>
                  </a:cubicBezTo>
                  <a:cubicBezTo>
                    <a:pt x="1880" y="5635"/>
                    <a:pt x="1873" y="5635"/>
                    <a:pt x="1866" y="5635"/>
                  </a:cubicBezTo>
                  <a:cubicBezTo>
                    <a:pt x="1850" y="5642"/>
                    <a:pt x="1843" y="5650"/>
                    <a:pt x="1828" y="5650"/>
                  </a:cubicBezTo>
                  <a:cubicBezTo>
                    <a:pt x="1820" y="5650"/>
                    <a:pt x="1820" y="5642"/>
                    <a:pt x="1813" y="5642"/>
                  </a:cubicBezTo>
                  <a:cubicBezTo>
                    <a:pt x="1828" y="5597"/>
                    <a:pt x="1843" y="5582"/>
                    <a:pt x="1873" y="5537"/>
                  </a:cubicBezTo>
                  <a:cubicBezTo>
                    <a:pt x="1888" y="5552"/>
                    <a:pt x="1896" y="5567"/>
                    <a:pt x="1910" y="5567"/>
                  </a:cubicBezTo>
                  <a:cubicBezTo>
                    <a:pt x="1933" y="5567"/>
                    <a:pt x="1940" y="5552"/>
                    <a:pt x="1955" y="5545"/>
                  </a:cubicBezTo>
                  <a:cubicBezTo>
                    <a:pt x="1993" y="5530"/>
                    <a:pt x="2023" y="5530"/>
                    <a:pt x="2044" y="5500"/>
                  </a:cubicBezTo>
                  <a:cubicBezTo>
                    <a:pt x="2067" y="5477"/>
                    <a:pt x="2082" y="5462"/>
                    <a:pt x="2112" y="5432"/>
                  </a:cubicBezTo>
                  <a:cubicBezTo>
                    <a:pt x="2134" y="5410"/>
                    <a:pt x="2157" y="5395"/>
                    <a:pt x="2157" y="5365"/>
                  </a:cubicBezTo>
                  <a:cubicBezTo>
                    <a:pt x="2157" y="5335"/>
                    <a:pt x="2119" y="5342"/>
                    <a:pt x="2097" y="5342"/>
                  </a:cubicBezTo>
                  <a:cubicBezTo>
                    <a:pt x="2067" y="5335"/>
                    <a:pt x="2044" y="5327"/>
                    <a:pt x="2015" y="5327"/>
                  </a:cubicBezTo>
                  <a:cubicBezTo>
                    <a:pt x="2008" y="5327"/>
                    <a:pt x="2008" y="5342"/>
                    <a:pt x="2000" y="5350"/>
                  </a:cubicBezTo>
                  <a:cubicBezTo>
                    <a:pt x="1993" y="5365"/>
                    <a:pt x="1985" y="5380"/>
                    <a:pt x="1970" y="5380"/>
                  </a:cubicBezTo>
                  <a:cubicBezTo>
                    <a:pt x="1955" y="5380"/>
                    <a:pt x="1948" y="5372"/>
                    <a:pt x="1933" y="5372"/>
                  </a:cubicBezTo>
                  <a:cubicBezTo>
                    <a:pt x="1903" y="5372"/>
                    <a:pt x="1896" y="5372"/>
                    <a:pt x="1866" y="5372"/>
                  </a:cubicBezTo>
                  <a:cubicBezTo>
                    <a:pt x="1843" y="5372"/>
                    <a:pt x="1828" y="5380"/>
                    <a:pt x="1813" y="5372"/>
                  </a:cubicBezTo>
                  <a:cubicBezTo>
                    <a:pt x="1783" y="5372"/>
                    <a:pt x="1783" y="5342"/>
                    <a:pt x="1768" y="5320"/>
                  </a:cubicBezTo>
                  <a:cubicBezTo>
                    <a:pt x="1761" y="5312"/>
                    <a:pt x="1753" y="5312"/>
                    <a:pt x="1753" y="5297"/>
                  </a:cubicBezTo>
                  <a:cubicBezTo>
                    <a:pt x="1738" y="5267"/>
                    <a:pt x="1738" y="5245"/>
                    <a:pt x="1716" y="5222"/>
                  </a:cubicBezTo>
                  <a:cubicBezTo>
                    <a:pt x="1701" y="5230"/>
                    <a:pt x="1701" y="5230"/>
                    <a:pt x="1701" y="5230"/>
                  </a:cubicBezTo>
                  <a:cubicBezTo>
                    <a:pt x="1693" y="5252"/>
                    <a:pt x="1678" y="5275"/>
                    <a:pt x="1678" y="5305"/>
                  </a:cubicBezTo>
                  <a:cubicBezTo>
                    <a:pt x="1678" y="5335"/>
                    <a:pt x="1693" y="5342"/>
                    <a:pt x="1701" y="5365"/>
                  </a:cubicBezTo>
                  <a:cubicBezTo>
                    <a:pt x="1708" y="5402"/>
                    <a:pt x="1716" y="5425"/>
                    <a:pt x="1738" y="5455"/>
                  </a:cubicBezTo>
                  <a:cubicBezTo>
                    <a:pt x="1738" y="5462"/>
                    <a:pt x="1738" y="5462"/>
                    <a:pt x="1738" y="5462"/>
                  </a:cubicBezTo>
                  <a:cubicBezTo>
                    <a:pt x="1701" y="5455"/>
                    <a:pt x="1678" y="5455"/>
                    <a:pt x="1648" y="5440"/>
                  </a:cubicBezTo>
                  <a:cubicBezTo>
                    <a:pt x="1618" y="5432"/>
                    <a:pt x="1596" y="5417"/>
                    <a:pt x="1596" y="5387"/>
                  </a:cubicBezTo>
                  <a:cubicBezTo>
                    <a:pt x="1596" y="5350"/>
                    <a:pt x="1603" y="5335"/>
                    <a:pt x="1611" y="5297"/>
                  </a:cubicBezTo>
                  <a:cubicBezTo>
                    <a:pt x="1581" y="5170"/>
                    <a:pt x="1581" y="5170"/>
                    <a:pt x="1581" y="5170"/>
                  </a:cubicBezTo>
                  <a:cubicBezTo>
                    <a:pt x="1581" y="5125"/>
                    <a:pt x="1581" y="5087"/>
                    <a:pt x="1603" y="5043"/>
                  </a:cubicBezTo>
                  <a:cubicBezTo>
                    <a:pt x="1603" y="5027"/>
                    <a:pt x="1618" y="5020"/>
                    <a:pt x="1618" y="5005"/>
                  </a:cubicBezTo>
                  <a:cubicBezTo>
                    <a:pt x="1618" y="4983"/>
                    <a:pt x="1618" y="4983"/>
                    <a:pt x="1618" y="4983"/>
                  </a:cubicBezTo>
                  <a:cubicBezTo>
                    <a:pt x="1596" y="4983"/>
                    <a:pt x="1596" y="4983"/>
                    <a:pt x="1596" y="4983"/>
                  </a:cubicBezTo>
                  <a:cubicBezTo>
                    <a:pt x="1566" y="4983"/>
                    <a:pt x="1558" y="4998"/>
                    <a:pt x="1528" y="5013"/>
                  </a:cubicBezTo>
                  <a:cubicBezTo>
                    <a:pt x="1521" y="5013"/>
                    <a:pt x="1513" y="5020"/>
                    <a:pt x="1498" y="5020"/>
                  </a:cubicBezTo>
                  <a:lnTo>
                    <a:pt x="1498" y="5020"/>
                  </a:lnTo>
                  <a:cubicBezTo>
                    <a:pt x="1491" y="5013"/>
                    <a:pt x="1483" y="4990"/>
                    <a:pt x="1476" y="4975"/>
                  </a:cubicBezTo>
                  <a:cubicBezTo>
                    <a:pt x="1468" y="4968"/>
                    <a:pt x="1468" y="4968"/>
                    <a:pt x="1461" y="4968"/>
                  </a:cubicBezTo>
                  <a:cubicBezTo>
                    <a:pt x="1453" y="4953"/>
                    <a:pt x="1453" y="4945"/>
                    <a:pt x="1453" y="4930"/>
                  </a:cubicBezTo>
                  <a:cubicBezTo>
                    <a:pt x="1438" y="4908"/>
                    <a:pt x="1431" y="4900"/>
                    <a:pt x="1416" y="4878"/>
                  </a:cubicBezTo>
                  <a:lnTo>
                    <a:pt x="1416" y="4878"/>
                  </a:lnTo>
                  <a:cubicBezTo>
                    <a:pt x="1393" y="4863"/>
                    <a:pt x="1379" y="4848"/>
                    <a:pt x="1356" y="4848"/>
                  </a:cubicBezTo>
                  <a:cubicBezTo>
                    <a:pt x="1349" y="4848"/>
                    <a:pt x="1333" y="4848"/>
                    <a:pt x="1333" y="4848"/>
                  </a:cubicBezTo>
                  <a:cubicBezTo>
                    <a:pt x="1326" y="4840"/>
                    <a:pt x="1326" y="4825"/>
                    <a:pt x="1319" y="4818"/>
                  </a:cubicBezTo>
                  <a:cubicBezTo>
                    <a:pt x="1311" y="4795"/>
                    <a:pt x="1289" y="4795"/>
                    <a:pt x="1281" y="4773"/>
                  </a:cubicBezTo>
                  <a:cubicBezTo>
                    <a:pt x="1266" y="4750"/>
                    <a:pt x="1259" y="4735"/>
                    <a:pt x="1251" y="4713"/>
                  </a:cubicBezTo>
                  <a:cubicBezTo>
                    <a:pt x="1243" y="4713"/>
                    <a:pt x="1236" y="4713"/>
                    <a:pt x="1221" y="4713"/>
                  </a:cubicBezTo>
                  <a:cubicBezTo>
                    <a:pt x="1214" y="4720"/>
                    <a:pt x="1214" y="4728"/>
                    <a:pt x="1214" y="4743"/>
                  </a:cubicBezTo>
                  <a:cubicBezTo>
                    <a:pt x="1206" y="4743"/>
                    <a:pt x="1206" y="4743"/>
                    <a:pt x="1199" y="4750"/>
                  </a:cubicBezTo>
                  <a:cubicBezTo>
                    <a:pt x="1169" y="4735"/>
                    <a:pt x="1146" y="4735"/>
                    <a:pt x="1109" y="4735"/>
                  </a:cubicBezTo>
                  <a:lnTo>
                    <a:pt x="1109" y="4735"/>
                  </a:lnTo>
                  <a:cubicBezTo>
                    <a:pt x="1109" y="4705"/>
                    <a:pt x="1094" y="4683"/>
                    <a:pt x="1079" y="4653"/>
                  </a:cubicBezTo>
                  <a:cubicBezTo>
                    <a:pt x="1086" y="4645"/>
                    <a:pt x="1101" y="4638"/>
                    <a:pt x="1109" y="4623"/>
                  </a:cubicBezTo>
                  <a:cubicBezTo>
                    <a:pt x="1116" y="4600"/>
                    <a:pt x="1101" y="4586"/>
                    <a:pt x="1109" y="4556"/>
                  </a:cubicBezTo>
                  <a:cubicBezTo>
                    <a:pt x="1109" y="4540"/>
                    <a:pt x="1116" y="4526"/>
                    <a:pt x="1116" y="4510"/>
                  </a:cubicBezTo>
                  <a:cubicBezTo>
                    <a:pt x="1116" y="4488"/>
                    <a:pt x="1109" y="4481"/>
                    <a:pt x="1109" y="4466"/>
                  </a:cubicBezTo>
                  <a:cubicBezTo>
                    <a:pt x="1109" y="4451"/>
                    <a:pt x="1116" y="4443"/>
                    <a:pt x="1116" y="4436"/>
                  </a:cubicBezTo>
                  <a:cubicBezTo>
                    <a:pt x="1116" y="4406"/>
                    <a:pt x="1071" y="4398"/>
                    <a:pt x="1071" y="4368"/>
                  </a:cubicBezTo>
                  <a:cubicBezTo>
                    <a:pt x="1071" y="4353"/>
                    <a:pt x="1086" y="4346"/>
                    <a:pt x="1086" y="4331"/>
                  </a:cubicBezTo>
                  <a:cubicBezTo>
                    <a:pt x="1086" y="4308"/>
                    <a:pt x="1064" y="4301"/>
                    <a:pt x="1049" y="4286"/>
                  </a:cubicBezTo>
                  <a:cubicBezTo>
                    <a:pt x="1049" y="4293"/>
                    <a:pt x="1041" y="4301"/>
                    <a:pt x="1034" y="4308"/>
                  </a:cubicBezTo>
                  <a:cubicBezTo>
                    <a:pt x="1011" y="4286"/>
                    <a:pt x="1004" y="4256"/>
                    <a:pt x="1004" y="4226"/>
                  </a:cubicBezTo>
                  <a:cubicBezTo>
                    <a:pt x="1004" y="4211"/>
                    <a:pt x="1004" y="4203"/>
                    <a:pt x="1011" y="4196"/>
                  </a:cubicBezTo>
                  <a:cubicBezTo>
                    <a:pt x="989" y="4196"/>
                    <a:pt x="981" y="4196"/>
                    <a:pt x="966" y="4196"/>
                  </a:cubicBezTo>
                  <a:cubicBezTo>
                    <a:pt x="959" y="4173"/>
                    <a:pt x="959" y="4158"/>
                    <a:pt x="959" y="4136"/>
                  </a:cubicBezTo>
                  <a:lnTo>
                    <a:pt x="959" y="4136"/>
                  </a:lnTo>
                  <a:lnTo>
                    <a:pt x="951" y="4121"/>
                  </a:lnTo>
                  <a:cubicBezTo>
                    <a:pt x="936" y="4121"/>
                    <a:pt x="929" y="4128"/>
                    <a:pt x="914" y="4128"/>
                  </a:cubicBezTo>
                  <a:cubicBezTo>
                    <a:pt x="884" y="4128"/>
                    <a:pt x="869" y="4098"/>
                    <a:pt x="839" y="4098"/>
                  </a:cubicBezTo>
                  <a:cubicBezTo>
                    <a:pt x="831" y="4098"/>
                    <a:pt x="824" y="4106"/>
                    <a:pt x="809" y="4113"/>
                  </a:cubicBezTo>
                  <a:cubicBezTo>
                    <a:pt x="809" y="4113"/>
                    <a:pt x="801" y="4113"/>
                    <a:pt x="801" y="4121"/>
                  </a:cubicBezTo>
                  <a:cubicBezTo>
                    <a:pt x="801" y="4136"/>
                    <a:pt x="809" y="4143"/>
                    <a:pt x="809" y="4158"/>
                  </a:cubicBezTo>
                  <a:cubicBezTo>
                    <a:pt x="816" y="4173"/>
                    <a:pt x="816" y="4181"/>
                    <a:pt x="824" y="4196"/>
                  </a:cubicBezTo>
                  <a:cubicBezTo>
                    <a:pt x="831" y="4211"/>
                    <a:pt x="846" y="4211"/>
                    <a:pt x="861" y="4218"/>
                  </a:cubicBezTo>
                  <a:cubicBezTo>
                    <a:pt x="861" y="4226"/>
                    <a:pt x="861" y="4233"/>
                    <a:pt x="861" y="4233"/>
                  </a:cubicBezTo>
                  <a:cubicBezTo>
                    <a:pt x="846" y="4256"/>
                    <a:pt x="824" y="4256"/>
                    <a:pt x="794" y="4271"/>
                  </a:cubicBezTo>
                  <a:cubicBezTo>
                    <a:pt x="771" y="4278"/>
                    <a:pt x="764" y="4286"/>
                    <a:pt x="741" y="4286"/>
                  </a:cubicBezTo>
                  <a:cubicBezTo>
                    <a:pt x="741" y="4293"/>
                    <a:pt x="749" y="4308"/>
                    <a:pt x="741" y="4316"/>
                  </a:cubicBezTo>
                  <a:cubicBezTo>
                    <a:pt x="734" y="4323"/>
                    <a:pt x="726" y="4323"/>
                    <a:pt x="711" y="4323"/>
                  </a:cubicBezTo>
                  <a:cubicBezTo>
                    <a:pt x="704" y="4331"/>
                    <a:pt x="696" y="4331"/>
                    <a:pt x="689" y="4331"/>
                  </a:cubicBezTo>
                  <a:cubicBezTo>
                    <a:pt x="681" y="4338"/>
                    <a:pt x="674" y="4338"/>
                    <a:pt x="667" y="4338"/>
                  </a:cubicBezTo>
                  <a:cubicBezTo>
                    <a:pt x="659" y="4346"/>
                    <a:pt x="659" y="4346"/>
                    <a:pt x="659" y="4353"/>
                  </a:cubicBezTo>
                  <a:cubicBezTo>
                    <a:pt x="644" y="4368"/>
                    <a:pt x="629" y="4391"/>
                    <a:pt x="607" y="4391"/>
                  </a:cubicBezTo>
                  <a:cubicBezTo>
                    <a:pt x="599" y="4391"/>
                    <a:pt x="591" y="4376"/>
                    <a:pt x="584" y="4368"/>
                  </a:cubicBezTo>
                  <a:cubicBezTo>
                    <a:pt x="569" y="4361"/>
                    <a:pt x="561" y="4353"/>
                    <a:pt x="554" y="4338"/>
                  </a:cubicBezTo>
                  <a:cubicBezTo>
                    <a:pt x="554" y="4353"/>
                    <a:pt x="554" y="4361"/>
                    <a:pt x="547" y="4376"/>
                  </a:cubicBezTo>
                  <a:cubicBezTo>
                    <a:pt x="547" y="4383"/>
                    <a:pt x="531" y="4391"/>
                    <a:pt x="531" y="4398"/>
                  </a:cubicBezTo>
                  <a:cubicBezTo>
                    <a:pt x="531" y="4466"/>
                    <a:pt x="531" y="4466"/>
                    <a:pt x="531" y="4466"/>
                  </a:cubicBezTo>
                  <a:cubicBezTo>
                    <a:pt x="524" y="4473"/>
                    <a:pt x="517" y="4488"/>
                    <a:pt x="509" y="4503"/>
                  </a:cubicBezTo>
                  <a:cubicBezTo>
                    <a:pt x="502" y="4503"/>
                    <a:pt x="502" y="4510"/>
                    <a:pt x="494" y="4510"/>
                  </a:cubicBezTo>
                  <a:cubicBezTo>
                    <a:pt x="487" y="4510"/>
                    <a:pt x="479" y="4510"/>
                    <a:pt x="472" y="4503"/>
                  </a:cubicBezTo>
                  <a:cubicBezTo>
                    <a:pt x="464" y="4496"/>
                    <a:pt x="464" y="4481"/>
                    <a:pt x="457" y="4481"/>
                  </a:cubicBezTo>
                  <a:cubicBezTo>
                    <a:pt x="449" y="4481"/>
                    <a:pt x="442" y="4481"/>
                    <a:pt x="434" y="4481"/>
                  </a:cubicBezTo>
                  <a:cubicBezTo>
                    <a:pt x="427" y="4488"/>
                    <a:pt x="427" y="4481"/>
                    <a:pt x="419" y="4481"/>
                  </a:cubicBezTo>
                  <a:cubicBezTo>
                    <a:pt x="404" y="4496"/>
                    <a:pt x="404" y="4503"/>
                    <a:pt x="404" y="4518"/>
                  </a:cubicBezTo>
                  <a:cubicBezTo>
                    <a:pt x="389" y="4540"/>
                    <a:pt x="382" y="4556"/>
                    <a:pt x="374" y="457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7" name="Freeform 136">
              <a:extLst>
                <a:ext uri="{FF2B5EF4-FFF2-40B4-BE49-F238E27FC236}">
                  <a16:creationId xmlns:a16="http://schemas.microsoft.com/office/drawing/2014/main" id="{2C40DBEA-5D14-B84F-96FF-08DD500D5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5324" y="8408921"/>
              <a:ext cx="1211684" cy="2471159"/>
            </a:xfrm>
            <a:custGeom>
              <a:avLst/>
              <a:gdLst>
                <a:gd name="T0" fmla="*/ 1529 w 2804"/>
                <a:gd name="T1" fmla="*/ 5605 h 5718"/>
                <a:gd name="T2" fmla="*/ 1634 w 2804"/>
                <a:gd name="T3" fmla="*/ 5672 h 5718"/>
                <a:gd name="T4" fmla="*/ 1342 w 2804"/>
                <a:gd name="T5" fmla="*/ 4578 h 5718"/>
                <a:gd name="T6" fmla="*/ 1357 w 2804"/>
                <a:gd name="T7" fmla="*/ 4571 h 5718"/>
                <a:gd name="T8" fmla="*/ 1312 w 2804"/>
                <a:gd name="T9" fmla="*/ 4301 h 5718"/>
                <a:gd name="T10" fmla="*/ 1222 w 2804"/>
                <a:gd name="T11" fmla="*/ 4331 h 5718"/>
                <a:gd name="T12" fmla="*/ 885 w 2804"/>
                <a:gd name="T13" fmla="*/ 4144 h 5718"/>
                <a:gd name="T14" fmla="*/ 960 w 2804"/>
                <a:gd name="T15" fmla="*/ 3941 h 5718"/>
                <a:gd name="T16" fmla="*/ 982 w 2804"/>
                <a:gd name="T17" fmla="*/ 3844 h 5718"/>
                <a:gd name="T18" fmla="*/ 1087 w 2804"/>
                <a:gd name="T19" fmla="*/ 3319 h 5718"/>
                <a:gd name="T20" fmla="*/ 1169 w 2804"/>
                <a:gd name="T21" fmla="*/ 3469 h 5718"/>
                <a:gd name="T22" fmla="*/ 1132 w 2804"/>
                <a:gd name="T23" fmla="*/ 3349 h 5718"/>
                <a:gd name="T24" fmla="*/ 1042 w 2804"/>
                <a:gd name="T25" fmla="*/ 329 h 5718"/>
                <a:gd name="T26" fmla="*/ 1297 w 2804"/>
                <a:gd name="T27" fmla="*/ 247 h 5718"/>
                <a:gd name="T28" fmla="*/ 1417 w 2804"/>
                <a:gd name="T29" fmla="*/ 172 h 5718"/>
                <a:gd name="T30" fmla="*/ 1634 w 2804"/>
                <a:gd name="T31" fmla="*/ 37 h 5718"/>
                <a:gd name="T32" fmla="*/ 2001 w 2804"/>
                <a:gd name="T33" fmla="*/ 97 h 5718"/>
                <a:gd name="T34" fmla="*/ 2114 w 2804"/>
                <a:gd name="T35" fmla="*/ 329 h 5718"/>
                <a:gd name="T36" fmla="*/ 2264 w 2804"/>
                <a:gd name="T37" fmla="*/ 457 h 5718"/>
                <a:gd name="T38" fmla="*/ 2473 w 2804"/>
                <a:gd name="T39" fmla="*/ 412 h 5718"/>
                <a:gd name="T40" fmla="*/ 2518 w 2804"/>
                <a:gd name="T41" fmla="*/ 359 h 5718"/>
                <a:gd name="T42" fmla="*/ 2706 w 2804"/>
                <a:gd name="T43" fmla="*/ 524 h 5718"/>
                <a:gd name="T44" fmla="*/ 2511 w 2804"/>
                <a:gd name="T45" fmla="*/ 1026 h 5718"/>
                <a:gd name="T46" fmla="*/ 2496 w 2804"/>
                <a:gd name="T47" fmla="*/ 1483 h 5718"/>
                <a:gd name="T48" fmla="*/ 2743 w 2804"/>
                <a:gd name="T49" fmla="*/ 1933 h 5718"/>
                <a:gd name="T50" fmla="*/ 2751 w 2804"/>
                <a:gd name="T51" fmla="*/ 2060 h 5718"/>
                <a:gd name="T52" fmla="*/ 2518 w 2804"/>
                <a:gd name="T53" fmla="*/ 2120 h 5718"/>
                <a:gd name="T54" fmla="*/ 2294 w 2804"/>
                <a:gd name="T55" fmla="*/ 2413 h 5718"/>
                <a:gd name="T56" fmla="*/ 2054 w 2804"/>
                <a:gd name="T57" fmla="*/ 2885 h 5718"/>
                <a:gd name="T58" fmla="*/ 1769 w 2804"/>
                <a:gd name="T59" fmla="*/ 3124 h 5718"/>
                <a:gd name="T60" fmla="*/ 1612 w 2804"/>
                <a:gd name="T61" fmla="*/ 3124 h 5718"/>
                <a:gd name="T62" fmla="*/ 1574 w 2804"/>
                <a:gd name="T63" fmla="*/ 3072 h 5718"/>
                <a:gd name="T64" fmla="*/ 1642 w 2804"/>
                <a:gd name="T65" fmla="*/ 3012 h 5718"/>
                <a:gd name="T66" fmla="*/ 1642 w 2804"/>
                <a:gd name="T67" fmla="*/ 2750 h 5718"/>
                <a:gd name="T68" fmla="*/ 1619 w 2804"/>
                <a:gd name="T69" fmla="*/ 2593 h 5718"/>
                <a:gd name="T70" fmla="*/ 1851 w 2804"/>
                <a:gd name="T71" fmla="*/ 2353 h 5718"/>
                <a:gd name="T72" fmla="*/ 1799 w 2804"/>
                <a:gd name="T73" fmla="*/ 2128 h 5718"/>
                <a:gd name="T74" fmla="*/ 1604 w 2804"/>
                <a:gd name="T75" fmla="*/ 2240 h 5718"/>
                <a:gd name="T76" fmla="*/ 1432 w 2804"/>
                <a:gd name="T77" fmla="*/ 2450 h 5718"/>
                <a:gd name="T78" fmla="*/ 1514 w 2804"/>
                <a:gd name="T79" fmla="*/ 2720 h 5718"/>
                <a:gd name="T80" fmla="*/ 1342 w 2804"/>
                <a:gd name="T81" fmla="*/ 2667 h 5718"/>
                <a:gd name="T82" fmla="*/ 922 w 2804"/>
                <a:gd name="T83" fmla="*/ 2697 h 5718"/>
                <a:gd name="T84" fmla="*/ 787 w 2804"/>
                <a:gd name="T85" fmla="*/ 2862 h 5718"/>
                <a:gd name="T86" fmla="*/ 697 w 2804"/>
                <a:gd name="T87" fmla="*/ 2630 h 5718"/>
                <a:gd name="T88" fmla="*/ 622 w 2804"/>
                <a:gd name="T89" fmla="*/ 2503 h 5718"/>
                <a:gd name="T90" fmla="*/ 630 w 2804"/>
                <a:gd name="T91" fmla="*/ 2405 h 5718"/>
                <a:gd name="T92" fmla="*/ 742 w 2804"/>
                <a:gd name="T93" fmla="*/ 2345 h 5718"/>
                <a:gd name="T94" fmla="*/ 847 w 2804"/>
                <a:gd name="T95" fmla="*/ 2143 h 5718"/>
                <a:gd name="T96" fmla="*/ 622 w 2804"/>
                <a:gd name="T97" fmla="*/ 1858 h 5718"/>
                <a:gd name="T98" fmla="*/ 458 w 2804"/>
                <a:gd name="T99" fmla="*/ 1821 h 5718"/>
                <a:gd name="T100" fmla="*/ 353 w 2804"/>
                <a:gd name="T101" fmla="*/ 1686 h 5718"/>
                <a:gd name="T102" fmla="*/ 255 w 2804"/>
                <a:gd name="T103" fmla="*/ 1461 h 5718"/>
                <a:gd name="T104" fmla="*/ 248 w 2804"/>
                <a:gd name="T105" fmla="*/ 1288 h 5718"/>
                <a:gd name="T106" fmla="*/ 270 w 2804"/>
                <a:gd name="T107" fmla="*/ 1056 h 5718"/>
                <a:gd name="T108" fmla="*/ 0 w 2804"/>
                <a:gd name="T109" fmla="*/ 951 h 5718"/>
                <a:gd name="T110" fmla="*/ 135 w 2804"/>
                <a:gd name="T111" fmla="*/ 734 h 5718"/>
                <a:gd name="T112" fmla="*/ 240 w 2804"/>
                <a:gd name="T113" fmla="*/ 636 h 5718"/>
                <a:gd name="T114" fmla="*/ 398 w 2804"/>
                <a:gd name="T115" fmla="*/ 584 h 5718"/>
                <a:gd name="T116" fmla="*/ 570 w 2804"/>
                <a:gd name="T117" fmla="*/ 472 h 5718"/>
                <a:gd name="T118" fmla="*/ 645 w 2804"/>
                <a:gd name="T119" fmla="*/ 247 h 5718"/>
                <a:gd name="T120" fmla="*/ 825 w 2804"/>
                <a:gd name="T121" fmla="*/ 187 h 5718"/>
                <a:gd name="T122" fmla="*/ 937 w 2804"/>
                <a:gd name="T123" fmla="*/ 322 h 5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04" h="5718">
                  <a:moveTo>
                    <a:pt x="1567" y="5598"/>
                  </a:moveTo>
                  <a:lnTo>
                    <a:pt x="1567" y="5598"/>
                  </a:lnTo>
                  <a:cubicBezTo>
                    <a:pt x="1567" y="5590"/>
                    <a:pt x="1559" y="5582"/>
                    <a:pt x="1552" y="5575"/>
                  </a:cubicBezTo>
                  <a:cubicBezTo>
                    <a:pt x="1529" y="5582"/>
                    <a:pt x="1529" y="5582"/>
                    <a:pt x="1529" y="5582"/>
                  </a:cubicBezTo>
                  <a:cubicBezTo>
                    <a:pt x="1529" y="5605"/>
                    <a:pt x="1529" y="5605"/>
                    <a:pt x="1529" y="5605"/>
                  </a:cubicBezTo>
                  <a:cubicBezTo>
                    <a:pt x="1529" y="5620"/>
                    <a:pt x="1537" y="5620"/>
                    <a:pt x="1544" y="5627"/>
                  </a:cubicBezTo>
                  <a:cubicBezTo>
                    <a:pt x="1552" y="5650"/>
                    <a:pt x="1559" y="5657"/>
                    <a:pt x="1567" y="5680"/>
                  </a:cubicBezTo>
                  <a:cubicBezTo>
                    <a:pt x="1574" y="5702"/>
                    <a:pt x="1597" y="5717"/>
                    <a:pt x="1619" y="5717"/>
                  </a:cubicBezTo>
                  <a:cubicBezTo>
                    <a:pt x="1642" y="5717"/>
                    <a:pt x="1642" y="5702"/>
                    <a:pt x="1642" y="5687"/>
                  </a:cubicBezTo>
                  <a:cubicBezTo>
                    <a:pt x="1642" y="5680"/>
                    <a:pt x="1634" y="5680"/>
                    <a:pt x="1634" y="5672"/>
                  </a:cubicBezTo>
                  <a:cubicBezTo>
                    <a:pt x="1627" y="5657"/>
                    <a:pt x="1619" y="5650"/>
                    <a:pt x="1604" y="5642"/>
                  </a:cubicBezTo>
                  <a:cubicBezTo>
                    <a:pt x="1589" y="5627"/>
                    <a:pt x="1582" y="5612"/>
                    <a:pt x="1567" y="5598"/>
                  </a:cubicBezTo>
                  <a:close/>
                  <a:moveTo>
                    <a:pt x="1357" y="4571"/>
                  </a:moveTo>
                  <a:lnTo>
                    <a:pt x="1357" y="4571"/>
                  </a:lnTo>
                  <a:cubicBezTo>
                    <a:pt x="1349" y="4571"/>
                    <a:pt x="1349" y="4571"/>
                    <a:pt x="1342" y="4578"/>
                  </a:cubicBezTo>
                  <a:cubicBezTo>
                    <a:pt x="1342" y="4586"/>
                    <a:pt x="1334" y="4593"/>
                    <a:pt x="1334" y="4601"/>
                  </a:cubicBezTo>
                  <a:cubicBezTo>
                    <a:pt x="1334" y="4616"/>
                    <a:pt x="1349" y="4631"/>
                    <a:pt x="1364" y="4631"/>
                  </a:cubicBezTo>
                  <a:cubicBezTo>
                    <a:pt x="1379" y="4631"/>
                    <a:pt x="1394" y="4631"/>
                    <a:pt x="1394" y="4616"/>
                  </a:cubicBezTo>
                  <a:cubicBezTo>
                    <a:pt x="1394" y="4608"/>
                    <a:pt x="1387" y="4608"/>
                    <a:pt x="1387" y="4601"/>
                  </a:cubicBezTo>
                  <a:cubicBezTo>
                    <a:pt x="1379" y="4593"/>
                    <a:pt x="1364" y="4578"/>
                    <a:pt x="1357" y="4571"/>
                  </a:cubicBezTo>
                  <a:close/>
                  <a:moveTo>
                    <a:pt x="1222" y="4331"/>
                  </a:moveTo>
                  <a:lnTo>
                    <a:pt x="1222" y="4331"/>
                  </a:lnTo>
                  <a:cubicBezTo>
                    <a:pt x="1222" y="4339"/>
                    <a:pt x="1222" y="4346"/>
                    <a:pt x="1229" y="4353"/>
                  </a:cubicBezTo>
                  <a:cubicBezTo>
                    <a:pt x="1237" y="4361"/>
                    <a:pt x="1237" y="4369"/>
                    <a:pt x="1244" y="4369"/>
                  </a:cubicBezTo>
                  <a:cubicBezTo>
                    <a:pt x="1282" y="4369"/>
                    <a:pt x="1312" y="4339"/>
                    <a:pt x="1312" y="4301"/>
                  </a:cubicBezTo>
                  <a:cubicBezTo>
                    <a:pt x="1312" y="4286"/>
                    <a:pt x="1312" y="4263"/>
                    <a:pt x="1297" y="4256"/>
                  </a:cubicBezTo>
                  <a:cubicBezTo>
                    <a:pt x="1289" y="4249"/>
                    <a:pt x="1274" y="4263"/>
                    <a:pt x="1259" y="4263"/>
                  </a:cubicBezTo>
                  <a:cubicBezTo>
                    <a:pt x="1252" y="4263"/>
                    <a:pt x="1244" y="4256"/>
                    <a:pt x="1237" y="4263"/>
                  </a:cubicBezTo>
                  <a:cubicBezTo>
                    <a:pt x="1229" y="4271"/>
                    <a:pt x="1237" y="4279"/>
                    <a:pt x="1229" y="4293"/>
                  </a:cubicBezTo>
                  <a:cubicBezTo>
                    <a:pt x="1229" y="4309"/>
                    <a:pt x="1222" y="4309"/>
                    <a:pt x="1222" y="4331"/>
                  </a:cubicBezTo>
                  <a:close/>
                  <a:moveTo>
                    <a:pt x="855" y="4099"/>
                  </a:moveTo>
                  <a:lnTo>
                    <a:pt x="855" y="4099"/>
                  </a:lnTo>
                  <a:cubicBezTo>
                    <a:pt x="840" y="4099"/>
                    <a:pt x="832" y="4121"/>
                    <a:pt x="825" y="4136"/>
                  </a:cubicBezTo>
                  <a:cubicBezTo>
                    <a:pt x="832" y="4136"/>
                    <a:pt x="832" y="4144"/>
                    <a:pt x="840" y="4144"/>
                  </a:cubicBezTo>
                  <a:cubicBezTo>
                    <a:pt x="862" y="4144"/>
                    <a:pt x="870" y="4144"/>
                    <a:pt x="885" y="4144"/>
                  </a:cubicBezTo>
                  <a:cubicBezTo>
                    <a:pt x="885" y="4129"/>
                    <a:pt x="885" y="4129"/>
                    <a:pt x="885" y="4114"/>
                  </a:cubicBezTo>
                  <a:cubicBezTo>
                    <a:pt x="885" y="4099"/>
                    <a:pt x="870" y="4099"/>
                    <a:pt x="855" y="4099"/>
                  </a:cubicBezTo>
                  <a:close/>
                  <a:moveTo>
                    <a:pt x="952" y="3926"/>
                  </a:moveTo>
                  <a:lnTo>
                    <a:pt x="952" y="3926"/>
                  </a:lnTo>
                  <a:cubicBezTo>
                    <a:pt x="952" y="3934"/>
                    <a:pt x="960" y="3934"/>
                    <a:pt x="960" y="3941"/>
                  </a:cubicBezTo>
                  <a:cubicBezTo>
                    <a:pt x="967" y="3941"/>
                    <a:pt x="967" y="3949"/>
                    <a:pt x="967" y="3949"/>
                  </a:cubicBezTo>
                  <a:cubicBezTo>
                    <a:pt x="982" y="3941"/>
                    <a:pt x="989" y="3926"/>
                    <a:pt x="989" y="3911"/>
                  </a:cubicBezTo>
                  <a:cubicBezTo>
                    <a:pt x="997" y="3896"/>
                    <a:pt x="1005" y="3889"/>
                    <a:pt x="1012" y="3881"/>
                  </a:cubicBezTo>
                  <a:cubicBezTo>
                    <a:pt x="1019" y="3866"/>
                    <a:pt x="1019" y="3859"/>
                    <a:pt x="1019" y="3844"/>
                  </a:cubicBezTo>
                  <a:cubicBezTo>
                    <a:pt x="1005" y="3844"/>
                    <a:pt x="997" y="3844"/>
                    <a:pt x="982" y="3844"/>
                  </a:cubicBezTo>
                  <a:cubicBezTo>
                    <a:pt x="982" y="3851"/>
                    <a:pt x="989" y="3851"/>
                    <a:pt x="989" y="3851"/>
                  </a:cubicBezTo>
                  <a:cubicBezTo>
                    <a:pt x="982" y="3889"/>
                    <a:pt x="952" y="3896"/>
                    <a:pt x="952" y="3926"/>
                  </a:cubicBezTo>
                  <a:close/>
                  <a:moveTo>
                    <a:pt x="1102" y="3312"/>
                  </a:moveTo>
                  <a:lnTo>
                    <a:pt x="1102" y="3312"/>
                  </a:lnTo>
                  <a:cubicBezTo>
                    <a:pt x="1087" y="3319"/>
                    <a:pt x="1087" y="3319"/>
                    <a:pt x="1087" y="3319"/>
                  </a:cubicBezTo>
                  <a:cubicBezTo>
                    <a:pt x="1087" y="3387"/>
                    <a:pt x="1087" y="3387"/>
                    <a:pt x="1087" y="3387"/>
                  </a:cubicBezTo>
                  <a:cubicBezTo>
                    <a:pt x="1087" y="3402"/>
                    <a:pt x="1079" y="3409"/>
                    <a:pt x="1079" y="3432"/>
                  </a:cubicBezTo>
                  <a:cubicBezTo>
                    <a:pt x="1079" y="3447"/>
                    <a:pt x="1095" y="3454"/>
                    <a:pt x="1109" y="3462"/>
                  </a:cubicBezTo>
                  <a:cubicBezTo>
                    <a:pt x="1124" y="3469"/>
                    <a:pt x="1132" y="3492"/>
                    <a:pt x="1147" y="3492"/>
                  </a:cubicBezTo>
                  <a:cubicBezTo>
                    <a:pt x="1154" y="3492"/>
                    <a:pt x="1162" y="3477"/>
                    <a:pt x="1169" y="3469"/>
                  </a:cubicBezTo>
                  <a:cubicBezTo>
                    <a:pt x="1169" y="3469"/>
                    <a:pt x="1177" y="3462"/>
                    <a:pt x="1177" y="3454"/>
                  </a:cubicBezTo>
                  <a:cubicBezTo>
                    <a:pt x="1177" y="3394"/>
                    <a:pt x="1177" y="3394"/>
                    <a:pt x="1177" y="3394"/>
                  </a:cubicBezTo>
                  <a:cubicBezTo>
                    <a:pt x="1184" y="3379"/>
                    <a:pt x="1184" y="3379"/>
                    <a:pt x="1184" y="3379"/>
                  </a:cubicBezTo>
                  <a:cubicBezTo>
                    <a:pt x="1184" y="3372"/>
                    <a:pt x="1184" y="3372"/>
                    <a:pt x="1184" y="3372"/>
                  </a:cubicBezTo>
                  <a:cubicBezTo>
                    <a:pt x="1162" y="3364"/>
                    <a:pt x="1147" y="3364"/>
                    <a:pt x="1132" y="3349"/>
                  </a:cubicBezTo>
                  <a:cubicBezTo>
                    <a:pt x="1117" y="3334"/>
                    <a:pt x="1117" y="3327"/>
                    <a:pt x="1102" y="3312"/>
                  </a:cubicBezTo>
                  <a:close/>
                  <a:moveTo>
                    <a:pt x="952" y="322"/>
                  </a:moveTo>
                  <a:lnTo>
                    <a:pt x="952" y="322"/>
                  </a:lnTo>
                  <a:cubicBezTo>
                    <a:pt x="975" y="322"/>
                    <a:pt x="989" y="307"/>
                    <a:pt x="1005" y="307"/>
                  </a:cubicBezTo>
                  <a:cubicBezTo>
                    <a:pt x="1019" y="314"/>
                    <a:pt x="1027" y="329"/>
                    <a:pt x="1042" y="329"/>
                  </a:cubicBezTo>
                  <a:cubicBezTo>
                    <a:pt x="1072" y="344"/>
                    <a:pt x="1102" y="329"/>
                    <a:pt x="1132" y="344"/>
                  </a:cubicBezTo>
                  <a:lnTo>
                    <a:pt x="1132" y="344"/>
                  </a:lnTo>
                  <a:cubicBezTo>
                    <a:pt x="1169" y="322"/>
                    <a:pt x="1184" y="299"/>
                    <a:pt x="1222" y="269"/>
                  </a:cubicBezTo>
                  <a:cubicBezTo>
                    <a:pt x="1244" y="277"/>
                    <a:pt x="1244" y="277"/>
                    <a:pt x="1244" y="277"/>
                  </a:cubicBezTo>
                  <a:cubicBezTo>
                    <a:pt x="1267" y="269"/>
                    <a:pt x="1274" y="254"/>
                    <a:pt x="1297" y="247"/>
                  </a:cubicBezTo>
                  <a:cubicBezTo>
                    <a:pt x="1304" y="239"/>
                    <a:pt x="1312" y="239"/>
                    <a:pt x="1319" y="232"/>
                  </a:cubicBezTo>
                  <a:cubicBezTo>
                    <a:pt x="1327" y="224"/>
                    <a:pt x="1327" y="217"/>
                    <a:pt x="1334" y="209"/>
                  </a:cubicBezTo>
                  <a:cubicBezTo>
                    <a:pt x="1349" y="202"/>
                    <a:pt x="1364" y="217"/>
                    <a:pt x="1372" y="209"/>
                  </a:cubicBezTo>
                  <a:cubicBezTo>
                    <a:pt x="1379" y="209"/>
                    <a:pt x="1379" y="202"/>
                    <a:pt x="1387" y="202"/>
                  </a:cubicBezTo>
                  <a:cubicBezTo>
                    <a:pt x="1394" y="187"/>
                    <a:pt x="1402" y="179"/>
                    <a:pt x="1417" y="172"/>
                  </a:cubicBezTo>
                  <a:cubicBezTo>
                    <a:pt x="1432" y="157"/>
                    <a:pt x="1439" y="149"/>
                    <a:pt x="1454" y="149"/>
                  </a:cubicBezTo>
                  <a:cubicBezTo>
                    <a:pt x="1469" y="142"/>
                    <a:pt x="1477" y="149"/>
                    <a:pt x="1492" y="142"/>
                  </a:cubicBezTo>
                  <a:cubicBezTo>
                    <a:pt x="1507" y="142"/>
                    <a:pt x="1514" y="135"/>
                    <a:pt x="1529" y="127"/>
                  </a:cubicBezTo>
                  <a:cubicBezTo>
                    <a:pt x="1559" y="119"/>
                    <a:pt x="1574" y="119"/>
                    <a:pt x="1604" y="112"/>
                  </a:cubicBezTo>
                  <a:cubicBezTo>
                    <a:pt x="1604" y="82"/>
                    <a:pt x="1604" y="52"/>
                    <a:pt x="1634" y="37"/>
                  </a:cubicBezTo>
                  <a:cubicBezTo>
                    <a:pt x="1664" y="7"/>
                    <a:pt x="1694" y="0"/>
                    <a:pt x="1731" y="0"/>
                  </a:cubicBezTo>
                  <a:cubicBezTo>
                    <a:pt x="1784" y="0"/>
                    <a:pt x="1814" y="29"/>
                    <a:pt x="1866" y="37"/>
                  </a:cubicBezTo>
                  <a:cubicBezTo>
                    <a:pt x="1904" y="45"/>
                    <a:pt x="1926" y="45"/>
                    <a:pt x="1956" y="59"/>
                  </a:cubicBezTo>
                  <a:cubicBezTo>
                    <a:pt x="1971" y="67"/>
                    <a:pt x="1986" y="75"/>
                    <a:pt x="1994" y="89"/>
                  </a:cubicBezTo>
                  <a:cubicBezTo>
                    <a:pt x="2001" y="89"/>
                    <a:pt x="2001" y="97"/>
                    <a:pt x="2001" y="97"/>
                  </a:cubicBezTo>
                  <a:cubicBezTo>
                    <a:pt x="2016" y="119"/>
                    <a:pt x="2031" y="127"/>
                    <a:pt x="2039" y="149"/>
                  </a:cubicBezTo>
                  <a:cubicBezTo>
                    <a:pt x="2046" y="157"/>
                    <a:pt x="2046" y="172"/>
                    <a:pt x="2054" y="172"/>
                  </a:cubicBezTo>
                  <a:cubicBezTo>
                    <a:pt x="2061" y="187"/>
                    <a:pt x="2076" y="172"/>
                    <a:pt x="2091" y="179"/>
                  </a:cubicBezTo>
                  <a:cubicBezTo>
                    <a:pt x="2099" y="187"/>
                    <a:pt x="2099" y="194"/>
                    <a:pt x="2099" y="209"/>
                  </a:cubicBezTo>
                  <a:cubicBezTo>
                    <a:pt x="2114" y="254"/>
                    <a:pt x="2099" y="284"/>
                    <a:pt x="2114" y="329"/>
                  </a:cubicBezTo>
                  <a:lnTo>
                    <a:pt x="2114" y="329"/>
                  </a:lnTo>
                  <a:cubicBezTo>
                    <a:pt x="2129" y="329"/>
                    <a:pt x="2151" y="329"/>
                    <a:pt x="2166" y="344"/>
                  </a:cubicBezTo>
                  <a:cubicBezTo>
                    <a:pt x="2189" y="352"/>
                    <a:pt x="2181" y="382"/>
                    <a:pt x="2204" y="389"/>
                  </a:cubicBezTo>
                  <a:cubicBezTo>
                    <a:pt x="2219" y="397"/>
                    <a:pt x="2226" y="397"/>
                    <a:pt x="2248" y="397"/>
                  </a:cubicBezTo>
                  <a:cubicBezTo>
                    <a:pt x="2248" y="419"/>
                    <a:pt x="2241" y="442"/>
                    <a:pt x="2264" y="457"/>
                  </a:cubicBezTo>
                  <a:cubicBezTo>
                    <a:pt x="2278" y="472"/>
                    <a:pt x="2294" y="464"/>
                    <a:pt x="2308" y="479"/>
                  </a:cubicBezTo>
                  <a:cubicBezTo>
                    <a:pt x="2331" y="494"/>
                    <a:pt x="2338" y="509"/>
                    <a:pt x="2361" y="509"/>
                  </a:cubicBezTo>
                  <a:cubicBezTo>
                    <a:pt x="2376" y="509"/>
                    <a:pt x="2384" y="494"/>
                    <a:pt x="2398" y="487"/>
                  </a:cubicBezTo>
                  <a:cubicBezTo>
                    <a:pt x="2413" y="472"/>
                    <a:pt x="2421" y="457"/>
                    <a:pt x="2443" y="442"/>
                  </a:cubicBezTo>
                  <a:cubicBezTo>
                    <a:pt x="2451" y="434"/>
                    <a:pt x="2466" y="427"/>
                    <a:pt x="2473" y="412"/>
                  </a:cubicBezTo>
                  <a:cubicBezTo>
                    <a:pt x="2481" y="404"/>
                    <a:pt x="2488" y="397"/>
                    <a:pt x="2488" y="389"/>
                  </a:cubicBezTo>
                  <a:cubicBezTo>
                    <a:pt x="2488" y="374"/>
                    <a:pt x="2473" y="367"/>
                    <a:pt x="2473" y="352"/>
                  </a:cubicBezTo>
                  <a:cubicBezTo>
                    <a:pt x="2466" y="329"/>
                    <a:pt x="2466" y="322"/>
                    <a:pt x="2466" y="299"/>
                  </a:cubicBezTo>
                  <a:cubicBezTo>
                    <a:pt x="2481" y="307"/>
                    <a:pt x="2488" y="314"/>
                    <a:pt x="2496" y="322"/>
                  </a:cubicBezTo>
                  <a:cubicBezTo>
                    <a:pt x="2503" y="337"/>
                    <a:pt x="2503" y="352"/>
                    <a:pt x="2518" y="359"/>
                  </a:cubicBezTo>
                  <a:cubicBezTo>
                    <a:pt x="2548" y="382"/>
                    <a:pt x="2571" y="382"/>
                    <a:pt x="2601" y="389"/>
                  </a:cubicBezTo>
                  <a:cubicBezTo>
                    <a:pt x="2631" y="397"/>
                    <a:pt x="2653" y="397"/>
                    <a:pt x="2676" y="404"/>
                  </a:cubicBezTo>
                  <a:cubicBezTo>
                    <a:pt x="2706" y="412"/>
                    <a:pt x="2713" y="427"/>
                    <a:pt x="2736" y="442"/>
                  </a:cubicBezTo>
                  <a:lnTo>
                    <a:pt x="2736" y="442"/>
                  </a:lnTo>
                  <a:cubicBezTo>
                    <a:pt x="2728" y="472"/>
                    <a:pt x="2721" y="494"/>
                    <a:pt x="2706" y="524"/>
                  </a:cubicBezTo>
                  <a:cubicBezTo>
                    <a:pt x="2676" y="584"/>
                    <a:pt x="2661" y="622"/>
                    <a:pt x="2631" y="689"/>
                  </a:cubicBezTo>
                  <a:cubicBezTo>
                    <a:pt x="2608" y="734"/>
                    <a:pt x="2601" y="764"/>
                    <a:pt x="2578" y="809"/>
                  </a:cubicBezTo>
                  <a:cubicBezTo>
                    <a:pt x="2578" y="824"/>
                    <a:pt x="2563" y="831"/>
                    <a:pt x="2556" y="846"/>
                  </a:cubicBezTo>
                  <a:cubicBezTo>
                    <a:pt x="2533" y="899"/>
                    <a:pt x="2533" y="929"/>
                    <a:pt x="2518" y="981"/>
                  </a:cubicBezTo>
                  <a:cubicBezTo>
                    <a:pt x="2518" y="996"/>
                    <a:pt x="2511" y="1011"/>
                    <a:pt x="2511" y="1026"/>
                  </a:cubicBezTo>
                  <a:cubicBezTo>
                    <a:pt x="2511" y="1064"/>
                    <a:pt x="2533" y="1086"/>
                    <a:pt x="2533" y="1124"/>
                  </a:cubicBezTo>
                  <a:cubicBezTo>
                    <a:pt x="2533" y="1191"/>
                    <a:pt x="2458" y="1206"/>
                    <a:pt x="2458" y="1266"/>
                  </a:cubicBezTo>
                  <a:cubicBezTo>
                    <a:pt x="2458" y="1288"/>
                    <a:pt x="2466" y="1296"/>
                    <a:pt x="2466" y="1311"/>
                  </a:cubicBezTo>
                  <a:cubicBezTo>
                    <a:pt x="2473" y="1356"/>
                    <a:pt x="2473" y="1386"/>
                    <a:pt x="2481" y="1431"/>
                  </a:cubicBezTo>
                  <a:cubicBezTo>
                    <a:pt x="2488" y="1453"/>
                    <a:pt x="2496" y="1468"/>
                    <a:pt x="2496" y="1483"/>
                  </a:cubicBezTo>
                  <a:cubicBezTo>
                    <a:pt x="2503" y="1498"/>
                    <a:pt x="2503" y="1506"/>
                    <a:pt x="2503" y="1513"/>
                  </a:cubicBezTo>
                  <a:cubicBezTo>
                    <a:pt x="2526" y="1573"/>
                    <a:pt x="2548" y="1603"/>
                    <a:pt x="2571" y="1656"/>
                  </a:cubicBezTo>
                  <a:cubicBezTo>
                    <a:pt x="2593" y="1708"/>
                    <a:pt x="2616" y="1731"/>
                    <a:pt x="2646" y="1783"/>
                  </a:cubicBezTo>
                  <a:cubicBezTo>
                    <a:pt x="2661" y="1805"/>
                    <a:pt x="2668" y="1821"/>
                    <a:pt x="2683" y="1843"/>
                  </a:cubicBezTo>
                  <a:cubicBezTo>
                    <a:pt x="2706" y="1873"/>
                    <a:pt x="2721" y="1895"/>
                    <a:pt x="2743" y="1933"/>
                  </a:cubicBezTo>
                  <a:cubicBezTo>
                    <a:pt x="2751" y="1955"/>
                    <a:pt x="2758" y="1970"/>
                    <a:pt x="2773" y="1993"/>
                  </a:cubicBezTo>
                  <a:cubicBezTo>
                    <a:pt x="2781" y="2008"/>
                    <a:pt x="2796" y="2000"/>
                    <a:pt x="2803" y="2000"/>
                  </a:cubicBezTo>
                  <a:cubicBezTo>
                    <a:pt x="2803" y="2075"/>
                    <a:pt x="2803" y="2075"/>
                    <a:pt x="2803" y="2075"/>
                  </a:cubicBezTo>
                  <a:cubicBezTo>
                    <a:pt x="2796" y="2075"/>
                    <a:pt x="2796" y="2075"/>
                    <a:pt x="2788" y="2075"/>
                  </a:cubicBezTo>
                  <a:cubicBezTo>
                    <a:pt x="2773" y="2075"/>
                    <a:pt x="2766" y="2068"/>
                    <a:pt x="2751" y="2060"/>
                  </a:cubicBezTo>
                  <a:cubicBezTo>
                    <a:pt x="2743" y="2060"/>
                    <a:pt x="2736" y="2060"/>
                    <a:pt x="2728" y="2060"/>
                  </a:cubicBezTo>
                  <a:cubicBezTo>
                    <a:pt x="2713" y="2068"/>
                    <a:pt x="2713" y="2068"/>
                    <a:pt x="2713" y="2068"/>
                  </a:cubicBezTo>
                  <a:cubicBezTo>
                    <a:pt x="2713" y="2068"/>
                    <a:pt x="2691" y="2083"/>
                    <a:pt x="2668" y="2083"/>
                  </a:cubicBezTo>
                  <a:cubicBezTo>
                    <a:pt x="2593" y="2083"/>
                    <a:pt x="2593" y="2083"/>
                    <a:pt x="2593" y="2083"/>
                  </a:cubicBezTo>
                  <a:cubicBezTo>
                    <a:pt x="2563" y="2083"/>
                    <a:pt x="2548" y="2105"/>
                    <a:pt x="2518" y="2120"/>
                  </a:cubicBezTo>
                  <a:cubicBezTo>
                    <a:pt x="2496" y="2135"/>
                    <a:pt x="2481" y="2143"/>
                    <a:pt x="2466" y="2158"/>
                  </a:cubicBezTo>
                  <a:cubicBezTo>
                    <a:pt x="2458" y="2165"/>
                    <a:pt x="2458" y="2173"/>
                    <a:pt x="2451" y="2180"/>
                  </a:cubicBezTo>
                  <a:cubicBezTo>
                    <a:pt x="2413" y="2225"/>
                    <a:pt x="2384" y="2248"/>
                    <a:pt x="2346" y="2300"/>
                  </a:cubicBezTo>
                  <a:cubicBezTo>
                    <a:pt x="2331" y="2323"/>
                    <a:pt x="2331" y="2338"/>
                    <a:pt x="2316" y="2360"/>
                  </a:cubicBezTo>
                  <a:cubicBezTo>
                    <a:pt x="2308" y="2383"/>
                    <a:pt x="2301" y="2390"/>
                    <a:pt x="2294" y="2413"/>
                  </a:cubicBezTo>
                  <a:cubicBezTo>
                    <a:pt x="2286" y="2450"/>
                    <a:pt x="2286" y="2480"/>
                    <a:pt x="2286" y="2525"/>
                  </a:cubicBezTo>
                  <a:cubicBezTo>
                    <a:pt x="2278" y="2540"/>
                    <a:pt x="2278" y="2555"/>
                    <a:pt x="2278" y="2577"/>
                  </a:cubicBezTo>
                  <a:cubicBezTo>
                    <a:pt x="2278" y="2765"/>
                    <a:pt x="2278" y="2765"/>
                    <a:pt x="2278" y="2765"/>
                  </a:cubicBezTo>
                  <a:cubicBezTo>
                    <a:pt x="2241" y="2795"/>
                    <a:pt x="2211" y="2802"/>
                    <a:pt x="2166" y="2832"/>
                  </a:cubicBezTo>
                  <a:cubicBezTo>
                    <a:pt x="2129" y="2855"/>
                    <a:pt x="2106" y="2885"/>
                    <a:pt x="2054" y="2885"/>
                  </a:cubicBezTo>
                  <a:cubicBezTo>
                    <a:pt x="2031" y="2885"/>
                    <a:pt x="2009" y="2877"/>
                    <a:pt x="1986" y="2877"/>
                  </a:cubicBezTo>
                  <a:cubicBezTo>
                    <a:pt x="1964" y="2877"/>
                    <a:pt x="1956" y="2892"/>
                    <a:pt x="1941" y="2900"/>
                  </a:cubicBezTo>
                  <a:cubicBezTo>
                    <a:pt x="1926" y="2915"/>
                    <a:pt x="1919" y="2922"/>
                    <a:pt x="1896" y="2930"/>
                  </a:cubicBezTo>
                  <a:cubicBezTo>
                    <a:pt x="1859" y="2952"/>
                    <a:pt x="1851" y="2982"/>
                    <a:pt x="1829" y="3012"/>
                  </a:cubicBezTo>
                  <a:cubicBezTo>
                    <a:pt x="1791" y="3050"/>
                    <a:pt x="1791" y="3087"/>
                    <a:pt x="1769" y="3124"/>
                  </a:cubicBezTo>
                  <a:cubicBezTo>
                    <a:pt x="1747" y="3154"/>
                    <a:pt x="1724" y="3169"/>
                    <a:pt x="1694" y="3169"/>
                  </a:cubicBezTo>
                  <a:cubicBezTo>
                    <a:pt x="1679" y="3169"/>
                    <a:pt x="1679" y="3169"/>
                    <a:pt x="1664" y="3169"/>
                  </a:cubicBezTo>
                  <a:cubicBezTo>
                    <a:pt x="1657" y="3169"/>
                    <a:pt x="1649" y="3177"/>
                    <a:pt x="1642" y="3177"/>
                  </a:cubicBezTo>
                  <a:cubicBezTo>
                    <a:pt x="1627" y="3177"/>
                    <a:pt x="1634" y="3147"/>
                    <a:pt x="1619" y="3132"/>
                  </a:cubicBezTo>
                  <a:cubicBezTo>
                    <a:pt x="1619" y="3132"/>
                    <a:pt x="1612" y="3132"/>
                    <a:pt x="1612" y="3124"/>
                  </a:cubicBezTo>
                  <a:cubicBezTo>
                    <a:pt x="1604" y="3124"/>
                    <a:pt x="1604" y="3132"/>
                    <a:pt x="1597" y="3124"/>
                  </a:cubicBezTo>
                  <a:cubicBezTo>
                    <a:pt x="1589" y="3124"/>
                    <a:pt x="1582" y="3110"/>
                    <a:pt x="1574" y="3110"/>
                  </a:cubicBezTo>
                  <a:cubicBezTo>
                    <a:pt x="1559" y="3102"/>
                    <a:pt x="1552" y="3110"/>
                    <a:pt x="1544" y="3102"/>
                  </a:cubicBezTo>
                  <a:cubicBezTo>
                    <a:pt x="1537" y="3102"/>
                    <a:pt x="1544" y="3094"/>
                    <a:pt x="1537" y="3087"/>
                  </a:cubicBezTo>
                  <a:cubicBezTo>
                    <a:pt x="1544" y="3080"/>
                    <a:pt x="1559" y="3072"/>
                    <a:pt x="1574" y="3072"/>
                  </a:cubicBezTo>
                  <a:cubicBezTo>
                    <a:pt x="1582" y="3072"/>
                    <a:pt x="1589" y="3080"/>
                    <a:pt x="1604" y="3072"/>
                  </a:cubicBezTo>
                  <a:cubicBezTo>
                    <a:pt x="1612" y="3072"/>
                    <a:pt x="1619" y="3064"/>
                    <a:pt x="1627" y="3064"/>
                  </a:cubicBezTo>
                  <a:cubicBezTo>
                    <a:pt x="1634" y="3057"/>
                    <a:pt x="1642" y="3064"/>
                    <a:pt x="1649" y="3057"/>
                  </a:cubicBezTo>
                  <a:cubicBezTo>
                    <a:pt x="1657" y="3057"/>
                    <a:pt x="1657" y="3050"/>
                    <a:pt x="1657" y="3042"/>
                  </a:cubicBezTo>
                  <a:cubicBezTo>
                    <a:pt x="1657" y="3027"/>
                    <a:pt x="1642" y="3020"/>
                    <a:pt x="1642" y="3012"/>
                  </a:cubicBezTo>
                  <a:cubicBezTo>
                    <a:pt x="1627" y="2982"/>
                    <a:pt x="1604" y="2975"/>
                    <a:pt x="1604" y="2945"/>
                  </a:cubicBezTo>
                  <a:cubicBezTo>
                    <a:pt x="1604" y="2907"/>
                    <a:pt x="1627" y="2892"/>
                    <a:pt x="1627" y="2855"/>
                  </a:cubicBezTo>
                  <a:cubicBezTo>
                    <a:pt x="1627" y="2832"/>
                    <a:pt x="1612" y="2817"/>
                    <a:pt x="1612" y="2795"/>
                  </a:cubicBezTo>
                  <a:cubicBezTo>
                    <a:pt x="1612" y="2780"/>
                    <a:pt x="1619" y="2772"/>
                    <a:pt x="1627" y="2757"/>
                  </a:cubicBezTo>
                  <a:cubicBezTo>
                    <a:pt x="1634" y="2757"/>
                    <a:pt x="1642" y="2757"/>
                    <a:pt x="1642" y="2750"/>
                  </a:cubicBezTo>
                  <a:cubicBezTo>
                    <a:pt x="1649" y="2742"/>
                    <a:pt x="1649" y="2735"/>
                    <a:pt x="1649" y="2727"/>
                  </a:cubicBezTo>
                  <a:cubicBezTo>
                    <a:pt x="1649" y="2712"/>
                    <a:pt x="1657" y="2705"/>
                    <a:pt x="1657" y="2697"/>
                  </a:cubicBezTo>
                  <a:cubicBezTo>
                    <a:pt x="1657" y="2682"/>
                    <a:pt x="1649" y="2667"/>
                    <a:pt x="1642" y="2652"/>
                  </a:cubicBezTo>
                  <a:cubicBezTo>
                    <a:pt x="1642" y="2637"/>
                    <a:pt x="1649" y="2630"/>
                    <a:pt x="1642" y="2615"/>
                  </a:cubicBezTo>
                  <a:cubicBezTo>
                    <a:pt x="1634" y="2607"/>
                    <a:pt x="1619" y="2607"/>
                    <a:pt x="1619" y="2593"/>
                  </a:cubicBezTo>
                  <a:cubicBezTo>
                    <a:pt x="1619" y="2570"/>
                    <a:pt x="1642" y="2563"/>
                    <a:pt x="1657" y="2555"/>
                  </a:cubicBezTo>
                  <a:cubicBezTo>
                    <a:pt x="1672" y="2547"/>
                    <a:pt x="1679" y="2533"/>
                    <a:pt x="1694" y="2525"/>
                  </a:cubicBezTo>
                  <a:cubicBezTo>
                    <a:pt x="1724" y="2510"/>
                    <a:pt x="1747" y="2510"/>
                    <a:pt x="1754" y="2480"/>
                  </a:cubicBezTo>
                  <a:cubicBezTo>
                    <a:pt x="1761" y="2465"/>
                    <a:pt x="1761" y="2450"/>
                    <a:pt x="1769" y="2435"/>
                  </a:cubicBezTo>
                  <a:cubicBezTo>
                    <a:pt x="1791" y="2390"/>
                    <a:pt x="1836" y="2390"/>
                    <a:pt x="1851" y="2353"/>
                  </a:cubicBezTo>
                  <a:cubicBezTo>
                    <a:pt x="1866" y="2330"/>
                    <a:pt x="1874" y="2315"/>
                    <a:pt x="1889" y="2308"/>
                  </a:cubicBezTo>
                  <a:cubicBezTo>
                    <a:pt x="1896" y="2300"/>
                    <a:pt x="1904" y="2293"/>
                    <a:pt x="1911" y="2285"/>
                  </a:cubicBezTo>
                  <a:cubicBezTo>
                    <a:pt x="1926" y="2285"/>
                    <a:pt x="1941" y="2285"/>
                    <a:pt x="1941" y="2270"/>
                  </a:cubicBezTo>
                  <a:cubicBezTo>
                    <a:pt x="1941" y="2218"/>
                    <a:pt x="1896" y="2203"/>
                    <a:pt x="1859" y="2173"/>
                  </a:cubicBezTo>
                  <a:cubicBezTo>
                    <a:pt x="1836" y="2158"/>
                    <a:pt x="1821" y="2150"/>
                    <a:pt x="1799" y="2128"/>
                  </a:cubicBezTo>
                  <a:cubicBezTo>
                    <a:pt x="1784" y="2120"/>
                    <a:pt x="1777" y="2105"/>
                    <a:pt x="1761" y="2098"/>
                  </a:cubicBezTo>
                  <a:cubicBezTo>
                    <a:pt x="1754" y="2090"/>
                    <a:pt x="1747" y="2075"/>
                    <a:pt x="1731" y="2075"/>
                  </a:cubicBezTo>
                  <a:cubicBezTo>
                    <a:pt x="1701" y="2075"/>
                    <a:pt x="1694" y="2105"/>
                    <a:pt x="1679" y="2128"/>
                  </a:cubicBezTo>
                  <a:cubicBezTo>
                    <a:pt x="1657" y="2150"/>
                    <a:pt x="1634" y="2158"/>
                    <a:pt x="1619" y="2188"/>
                  </a:cubicBezTo>
                  <a:cubicBezTo>
                    <a:pt x="1612" y="2210"/>
                    <a:pt x="1612" y="2218"/>
                    <a:pt x="1604" y="2240"/>
                  </a:cubicBezTo>
                  <a:cubicBezTo>
                    <a:pt x="1597" y="2248"/>
                    <a:pt x="1582" y="2248"/>
                    <a:pt x="1574" y="2263"/>
                  </a:cubicBezTo>
                  <a:cubicBezTo>
                    <a:pt x="1567" y="2285"/>
                    <a:pt x="1574" y="2300"/>
                    <a:pt x="1574" y="2323"/>
                  </a:cubicBezTo>
                  <a:cubicBezTo>
                    <a:pt x="1567" y="2353"/>
                    <a:pt x="1544" y="2368"/>
                    <a:pt x="1522" y="2390"/>
                  </a:cubicBezTo>
                  <a:cubicBezTo>
                    <a:pt x="1499" y="2413"/>
                    <a:pt x="1484" y="2428"/>
                    <a:pt x="1454" y="2443"/>
                  </a:cubicBezTo>
                  <a:cubicBezTo>
                    <a:pt x="1447" y="2443"/>
                    <a:pt x="1439" y="2443"/>
                    <a:pt x="1432" y="2450"/>
                  </a:cubicBezTo>
                  <a:cubicBezTo>
                    <a:pt x="1417" y="2473"/>
                    <a:pt x="1424" y="2487"/>
                    <a:pt x="1424" y="2517"/>
                  </a:cubicBezTo>
                  <a:cubicBezTo>
                    <a:pt x="1417" y="2533"/>
                    <a:pt x="1409" y="2547"/>
                    <a:pt x="1409" y="2570"/>
                  </a:cubicBezTo>
                  <a:cubicBezTo>
                    <a:pt x="1409" y="2607"/>
                    <a:pt x="1409" y="2637"/>
                    <a:pt x="1439" y="2652"/>
                  </a:cubicBezTo>
                  <a:cubicBezTo>
                    <a:pt x="1462" y="2667"/>
                    <a:pt x="1477" y="2667"/>
                    <a:pt x="1492" y="2682"/>
                  </a:cubicBezTo>
                  <a:cubicBezTo>
                    <a:pt x="1499" y="2690"/>
                    <a:pt x="1514" y="2705"/>
                    <a:pt x="1514" y="2720"/>
                  </a:cubicBezTo>
                  <a:cubicBezTo>
                    <a:pt x="1514" y="2750"/>
                    <a:pt x="1477" y="2757"/>
                    <a:pt x="1447" y="2757"/>
                  </a:cubicBezTo>
                  <a:cubicBezTo>
                    <a:pt x="1439" y="2795"/>
                    <a:pt x="1447" y="2810"/>
                    <a:pt x="1447" y="2847"/>
                  </a:cubicBezTo>
                  <a:cubicBezTo>
                    <a:pt x="1417" y="2847"/>
                    <a:pt x="1402" y="2855"/>
                    <a:pt x="1379" y="2855"/>
                  </a:cubicBezTo>
                  <a:cubicBezTo>
                    <a:pt x="1379" y="2825"/>
                    <a:pt x="1372" y="2802"/>
                    <a:pt x="1364" y="2765"/>
                  </a:cubicBezTo>
                  <a:cubicBezTo>
                    <a:pt x="1364" y="2727"/>
                    <a:pt x="1364" y="2705"/>
                    <a:pt x="1342" y="2667"/>
                  </a:cubicBezTo>
                  <a:cubicBezTo>
                    <a:pt x="1327" y="2645"/>
                    <a:pt x="1304" y="2637"/>
                    <a:pt x="1274" y="2622"/>
                  </a:cubicBezTo>
                  <a:cubicBezTo>
                    <a:pt x="1252" y="2615"/>
                    <a:pt x="1237" y="2600"/>
                    <a:pt x="1207" y="2600"/>
                  </a:cubicBezTo>
                  <a:cubicBezTo>
                    <a:pt x="1154" y="2600"/>
                    <a:pt x="1124" y="2607"/>
                    <a:pt x="1079" y="2622"/>
                  </a:cubicBezTo>
                  <a:cubicBezTo>
                    <a:pt x="1049" y="2630"/>
                    <a:pt x="1035" y="2637"/>
                    <a:pt x="1012" y="2652"/>
                  </a:cubicBezTo>
                  <a:cubicBezTo>
                    <a:pt x="975" y="2667"/>
                    <a:pt x="952" y="2675"/>
                    <a:pt x="922" y="2697"/>
                  </a:cubicBezTo>
                  <a:cubicBezTo>
                    <a:pt x="892" y="2712"/>
                    <a:pt x="877" y="2712"/>
                    <a:pt x="855" y="2727"/>
                  </a:cubicBezTo>
                  <a:cubicBezTo>
                    <a:pt x="840" y="2742"/>
                    <a:pt x="847" y="2757"/>
                    <a:pt x="847" y="2780"/>
                  </a:cubicBezTo>
                  <a:cubicBezTo>
                    <a:pt x="847" y="2802"/>
                    <a:pt x="847" y="2810"/>
                    <a:pt x="847" y="2832"/>
                  </a:cubicBezTo>
                  <a:cubicBezTo>
                    <a:pt x="832" y="2840"/>
                    <a:pt x="825" y="2840"/>
                    <a:pt x="810" y="2840"/>
                  </a:cubicBezTo>
                  <a:cubicBezTo>
                    <a:pt x="802" y="2847"/>
                    <a:pt x="795" y="2855"/>
                    <a:pt x="787" y="2862"/>
                  </a:cubicBezTo>
                  <a:lnTo>
                    <a:pt x="787" y="2862"/>
                  </a:lnTo>
                  <a:cubicBezTo>
                    <a:pt x="757" y="2855"/>
                    <a:pt x="727" y="2847"/>
                    <a:pt x="697" y="2825"/>
                  </a:cubicBezTo>
                  <a:cubicBezTo>
                    <a:pt x="675" y="2802"/>
                    <a:pt x="675" y="2780"/>
                    <a:pt x="667" y="2742"/>
                  </a:cubicBezTo>
                  <a:cubicBezTo>
                    <a:pt x="667" y="2735"/>
                    <a:pt x="652" y="2727"/>
                    <a:pt x="652" y="2712"/>
                  </a:cubicBezTo>
                  <a:cubicBezTo>
                    <a:pt x="652" y="2675"/>
                    <a:pt x="697" y="2667"/>
                    <a:pt x="697" y="2630"/>
                  </a:cubicBezTo>
                  <a:cubicBezTo>
                    <a:pt x="697" y="2622"/>
                    <a:pt x="690" y="2615"/>
                    <a:pt x="690" y="2607"/>
                  </a:cubicBezTo>
                  <a:cubicBezTo>
                    <a:pt x="690" y="2593"/>
                    <a:pt x="690" y="2585"/>
                    <a:pt x="690" y="2570"/>
                  </a:cubicBezTo>
                  <a:cubicBezTo>
                    <a:pt x="690" y="2540"/>
                    <a:pt x="682" y="2525"/>
                    <a:pt x="675" y="2503"/>
                  </a:cubicBezTo>
                  <a:cubicBezTo>
                    <a:pt x="667" y="2495"/>
                    <a:pt x="660" y="2495"/>
                    <a:pt x="645" y="2495"/>
                  </a:cubicBezTo>
                  <a:cubicBezTo>
                    <a:pt x="637" y="2495"/>
                    <a:pt x="630" y="2503"/>
                    <a:pt x="622" y="2503"/>
                  </a:cubicBezTo>
                  <a:cubicBezTo>
                    <a:pt x="607" y="2503"/>
                    <a:pt x="600" y="2495"/>
                    <a:pt x="585" y="2495"/>
                  </a:cubicBezTo>
                  <a:lnTo>
                    <a:pt x="585" y="2495"/>
                  </a:lnTo>
                  <a:cubicBezTo>
                    <a:pt x="600" y="2480"/>
                    <a:pt x="600" y="2465"/>
                    <a:pt x="600" y="2443"/>
                  </a:cubicBezTo>
                  <a:lnTo>
                    <a:pt x="600" y="2435"/>
                  </a:lnTo>
                  <a:cubicBezTo>
                    <a:pt x="607" y="2420"/>
                    <a:pt x="622" y="2413"/>
                    <a:pt x="630" y="2405"/>
                  </a:cubicBezTo>
                  <a:cubicBezTo>
                    <a:pt x="637" y="2405"/>
                    <a:pt x="637" y="2398"/>
                    <a:pt x="645" y="2398"/>
                  </a:cubicBezTo>
                  <a:cubicBezTo>
                    <a:pt x="667" y="2383"/>
                    <a:pt x="690" y="2398"/>
                    <a:pt x="705" y="2383"/>
                  </a:cubicBezTo>
                  <a:cubicBezTo>
                    <a:pt x="720" y="2375"/>
                    <a:pt x="720" y="2368"/>
                    <a:pt x="727" y="2360"/>
                  </a:cubicBezTo>
                  <a:cubicBezTo>
                    <a:pt x="727" y="2360"/>
                    <a:pt x="727" y="2353"/>
                    <a:pt x="735" y="2345"/>
                  </a:cubicBezTo>
                  <a:lnTo>
                    <a:pt x="742" y="2345"/>
                  </a:lnTo>
                  <a:cubicBezTo>
                    <a:pt x="765" y="2338"/>
                    <a:pt x="780" y="2338"/>
                    <a:pt x="795" y="2323"/>
                  </a:cubicBezTo>
                  <a:cubicBezTo>
                    <a:pt x="802" y="2315"/>
                    <a:pt x="802" y="2308"/>
                    <a:pt x="810" y="2293"/>
                  </a:cubicBezTo>
                  <a:cubicBezTo>
                    <a:pt x="817" y="2278"/>
                    <a:pt x="825" y="2263"/>
                    <a:pt x="825" y="2248"/>
                  </a:cubicBezTo>
                  <a:cubicBezTo>
                    <a:pt x="825" y="2218"/>
                    <a:pt x="810" y="2203"/>
                    <a:pt x="810" y="2173"/>
                  </a:cubicBezTo>
                  <a:cubicBezTo>
                    <a:pt x="810" y="2150"/>
                    <a:pt x="832" y="2158"/>
                    <a:pt x="847" y="2143"/>
                  </a:cubicBezTo>
                  <a:lnTo>
                    <a:pt x="847" y="2143"/>
                  </a:lnTo>
                  <a:cubicBezTo>
                    <a:pt x="840" y="2135"/>
                    <a:pt x="840" y="2128"/>
                    <a:pt x="832" y="2120"/>
                  </a:cubicBezTo>
                  <a:cubicBezTo>
                    <a:pt x="810" y="2105"/>
                    <a:pt x="795" y="2098"/>
                    <a:pt x="765" y="2083"/>
                  </a:cubicBezTo>
                  <a:cubicBezTo>
                    <a:pt x="735" y="2068"/>
                    <a:pt x="720" y="2045"/>
                    <a:pt x="697" y="2023"/>
                  </a:cubicBezTo>
                  <a:cubicBezTo>
                    <a:pt x="652" y="1970"/>
                    <a:pt x="660" y="1918"/>
                    <a:pt x="622" y="1858"/>
                  </a:cubicBezTo>
                  <a:lnTo>
                    <a:pt x="622" y="1858"/>
                  </a:lnTo>
                  <a:cubicBezTo>
                    <a:pt x="585" y="1851"/>
                    <a:pt x="585" y="1851"/>
                    <a:pt x="585" y="1851"/>
                  </a:cubicBezTo>
                  <a:cubicBezTo>
                    <a:pt x="555" y="1851"/>
                    <a:pt x="540" y="1858"/>
                    <a:pt x="518" y="1851"/>
                  </a:cubicBezTo>
                  <a:cubicBezTo>
                    <a:pt x="502" y="1843"/>
                    <a:pt x="495" y="1828"/>
                    <a:pt x="480" y="1828"/>
                  </a:cubicBezTo>
                  <a:cubicBezTo>
                    <a:pt x="472" y="1821"/>
                    <a:pt x="465" y="1828"/>
                    <a:pt x="458" y="1821"/>
                  </a:cubicBezTo>
                  <a:cubicBezTo>
                    <a:pt x="450" y="1813"/>
                    <a:pt x="450" y="1798"/>
                    <a:pt x="450" y="1783"/>
                  </a:cubicBezTo>
                  <a:cubicBezTo>
                    <a:pt x="420" y="1783"/>
                    <a:pt x="405" y="1783"/>
                    <a:pt x="375" y="1768"/>
                  </a:cubicBezTo>
                  <a:lnTo>
                    <a:pt x="375" y="1768"/>
                  </a:lnTo>
                  <a:cubicBezTo>
                    <a:pt x="383" y="1761"/>
                    <a:pt x="390" y="1761"/>
                    <a:pt x="390" y="1753"/>
                  </a:cubicBezTo>
                  <a:cubicBezTo>
                    <a:pt x="390" y="1723"/>
                    <a:pt x="360" y="1716"/>
                    <a:pt x="353" y="1686"/>
                  </a:cubicBezTo>
                  <a:cubicBezTo>
                    <a:pt x="345" y="1678"/>
                    <a:pt x="345" y="1671"/>
                    <a:pt x="345" y="1663"/>
                  </a:cubicBezTo>
                  <a:lnTo>
                    <a:pt x="345" y="1663"/>
                  </a:lnTo>
                  <a:cubicBezTo>
                    <a:pt x="323" y="1633"/>
                    <a:pt x="300" y="1633"/>
                    <a:pt x="278" y="1603"/>
                  </a:cubicBezTo>
                  <a:cubicBezTo>
                    <a:pt x="270" y="1581"/>
                    <a:pt x="270" y="1558"/>
                    <a:pt x="270" y="1536"/>
                  </a:cubicBezTo>
                  <a:cubicBezTo>
                    <a:pt x="263" y="1506"/>
                    <a:pt x="278" y="1483"/>
                    <a:pt x="255" y="1461"/>
                  </a:cubicBezTo>
                  <a:cubicBezTo>
                    <a:pt x="248" y="1453"/>
                    <a:pt x="240" y="1461"/>
                    <a:pt x="233" y="1453"/>
                  </a:cubicBezTo>
                  <a:cubicBezTo>
                    <a:pt x="218" y="1446"/>
                    <a:pt x="218" y="1423"/>
                    <a:pt x="210" y="1401"/>
                  </a:cubicBezTo>
                  <a:cubicBezTo>
                    <a:pt x="225" y="1408"/>
                    <a:pt x="240" y="1401"/>
                    <a:pt x="255" y="1401"/>
                  </a:cubicBezTo>
                  <a:cubicBezTo>
                    <a:pt x="255" y="1393"/>
                    <a:pt x="255" y="1386"/>
                    <a:pt x="255" y="1378"/>
                  </a:cubicBezTo>
                  <a:cubicBezTo>
                    <a:pt x="255" y="1341"/>
                    <a:pt x="255" y="1318"/>
                    <a:pt x="248" y="1288"/>
                  </a:cubicBezTo>
                  <a:cubicBezTo>
                    <a:pt x="240" y="1281"/>
                    <a:pt x="233" y="1274"/>
                    <a:pt x="233" y="1266"/>
                  </a:cubicBezTo>
                  <a:cubicBezTo>
                    <a:pt x="233" y="1258"/>
                    <a:pt x="248" y="1258"/>
                    <a:pt x="248" y="1258"/>
                  </a:cubicBezTo>
                  <a:cubicBezTo>
                    <a:pt x="263" y="1236"/>
                    <a:pt x="285" y="1229"/>
                    <a:pt x="285" y="1206"/>
                  </a:cubicBezTo>
                  <a:cubicBezTo>
                    <a:pt x="285" y="1176"/>
                    <a:pt x="270" y="1161"/>
                    <a:pt x="270" y="1131"/>
                  </a:cubicBezTo>
                  <a:cubicBezTo>
                    <a:pt x="270" y="1056"/>
                    <a:pt x="270" y="1056"/>
                    <a:pt x="270" y="1056"/>
                  </a:cubicBezTo>
                  <a:cubicBezTo>
                    <a:pt x="240" y="1056"/>
                    <a:pt x="225" y="1056"/>
                    <a:pt x="195" y="1056"/>
                  </a:cubicBezTo>
                  <a:cubicBezTo>
                    <a:pt x="173" y="1056"/>
                    <a:pt x="158" y="1064"/>
                    <a:pt x="135" y="1064"/>
                  </a:cubicBezTo>
                  <a:cubicBezTo>
                    <a:pt x="98" y="1064"/>
                    <a:pt x="83" y="1064"/>
                    <a:pt x="45" y="1056"/>
                  </a:cubicBezTo>
                  <a:cubicBezTo>
                    <a:pt x="23" y="1049"/>
                    <a:pt x="15" y="1034"/>
                    <a:pt x="8" y="1011"/>
                  </a:cubicBezTo>
                  <a:cubicBezTo>
                    <a:pt x="0" y="989"/>
                    <a:pt x="0" y="974"/>
                    <a:pt x="0" y="951"/>
                  </a:cubicBezTo>
                  <a:cubicBezTo>
                    <a:pt x="0" y="921"/>
                    <a:pt x="8" y="906"/>
                    <a:pt x="15" y="876"/>
                  </a:cubicBezTo>
                  <a:cubicBezTo>
                    <a:pt x="30" y="846"/>
                    <a:pt x="23" y="831"/>
                    <a:pt x="38" y="809"/>
                  </a:cubicBezTo>
                  <a:cubicBezTo>
                    <a:pt x="45" y="801"/>
                    <a:pt x="53" y="794"/>
                    <a:pt x="60" y="786"/>
                  </a:cubicBezTo>
                  <a:cubicBezTo>
                    <a:pt x="68" y="771"/>
                    <a:pt x="68" y="749"/>
                    <a:pt x="83" y="741"/>
                  </a:cubicBezTo>
                  <a:cubicBezTo>
                    <a:pt x="98" y="734"/>
                    <a:pt x="113" y="741"/>
                    <a:pt x="135" y="734"/>
                  </a:cubicBezTo>
                  <a:cubicBezTo>
                    <a:pt x="143" y="734"/>
                    <a:pt x="150" y="734"/>
                    <a:pt x="150" y="726"/>
                  </a:cubicBezTo>
                  <a:cubicBezTo>
                    <a:pt x="150" y="704"/>
                    <a:pt x="135" y="689"/>
                    <a:pt x="135" y="666"/>
                  </a:cubicBezTo>
                  <a:cubicBezTo>
                    <a:pt x="135" y="666"/>
                    <a:pt x="135" y="659"/>
                    <a:pt x="135" y="652"/>
                  </a:cubicBezTo>
                  <a:cubicBezTo>
                    <a:pt x="165" y="652"/>
                    <a:pt x="188" y="644"/>
                    <a:pt x="210" y="636"/>
                  </a:cubicBezTo>
                  <a:cubicBezTo>
                    <a:pt x="225" y="636"/>
                    <a:pt x="225" y="636"/>
                    <a:pt x="240" y="636"/>
                  </a:cubicBezTo>
                  <a:cubicBezTo>
                    <a:pt x="263" y="636"/>
                    <a:pt x="278" y="622"/>
                    <a:pt x="300" y="614"/>
                  </a:cubicBezTo>
                  <a:cubicBezTo>
                    <a:pt x="315" y="606"/>
                    <a:pt x="323" y="614"/>
                    <a:pt x="338" y="606"/>
                  </a:cubicBezTo>
                  <a:lnTo>
                    <a:pt x="338" y="606"/>
                  </a:lnTo>
                  <a:cubicBezTo>
                    <a:pt x="345" y="592"/>
                    <a:pt x="360" y="569"/>
                    <a:pt x="375" y="569"/>
                  </a:cubicBezTo>
                  <a:cubicBezTo>
                    <a:pt x="390" y="569"/>
                    <a:pt x="390" y="576"/>
                    <a:pt x="398" y="584"/>
                  </a:cubicBezTo>
                  <a:cubicBezTo>
                    <a:pt x="412" y="584"/>
                    <a:pt x="420" y="592"/>
                    <a:pt x="435" y="592"/>
                  </a:cubicBezTo>
                  <a:cubicBezTo>
                    <a:pt x="442" y="592"/>
                    <a:pt x="450" y="576"/>
                    <a:pt x="458" y="569"/>
                  </a:cubicBezTo>
                  <a:cubicBezTo>
                    <a:pt x="465" y="562"/>
                    <a:pt x="480" y="554"/>
                    <a:pt x="480" y="547"/>
                  </a:cubicBezTo>
                  <a:cubicBezTo>
                    <a:pt x="480" y="532"/>
                    <a:pt x="480" y="524"/>
                    <a:pt x="480" y="509"/>
                  </a:cubicBezTo>
                  <a:cubicBezTo>
                    <a:pt x="518" y="502"/>
                    <a:pt x="540" y="494"/>
                    <a:pt x="570" y="472"/>
                  </a:cubicBezTo>
                  <a:cubicBezTo>
                    <a:pt x="600" y="457"/>
                    <a:pt x="592" y="419"/>
                    <a:pt x="585" y="382"/>
                  </a:cubicBezTo>
                  <a:cubicBezTo>
                    <a:pt x="645" y="382"/>
                    <a:pt x="645" y="382"/>
                    <a:pt x="645" y="382"/>
                  </a:cubicBezTo>
                  <a:cubicBezTo>
                    <a:pt x="652" y="374"/>
                    <a:pt x="652" y="374"/>
                    <a:pt x="652" y="367"/>
                  </a:cubicBezTo>
                  <a:cubicBezTo>
                    <a:pt x="652" y="329"/>
                    <a:pt x="645" y="314"/>
                    <a:pt x="645" y="277"/>
                  </a:cubicBezTo>
                  <a:cubicBezTo>
                    <a:pt x="645" y="269"/>
                    <a:pt x="645" y="262"/>
                    <a:pt x="645" y="247"/>
                  </a:cubicBezTo>
                  <a:cubicBezTo>
                    <a:pt x="667" y="247"/>
                    <a:pt x="675" y="247"/>
                    <a:pt x="697" y="247"/>
                  </a:cubicBezTo>
                  <a:cubicBezTo>
                    <a:pt x="720" y="247"/>
                    <a:pt x="735" y="247"/>
                    <a:pt x="750" y="232"/>
                  </a:cubicBezTo>
                  <a:cubicBezTo>
                    <a:pt x="750" y="224"/>
                    <a:pt x="757" y="232"/>
                    <a:pt x="765" y="224"/>
                  </a:cubicBezTo>
                  <a:cubicBezTo>
                    <a:pt x="780" y="202"/>
                    <a:pt x="787" y="179"/>
                    <a:pt x="795" y="149"/>
                  </a:cubicBezTo>
                  <a:cubicBezTo>
                    <a:pt x="802" y="164"/>
                    <a:pt x="810" y="179"/>
                    <a:pt x="825" y="187"/>
                  </a:cubicBezTo>
                  <a:cubicBezTo>
                    <a:pt x="840" y="194"/>
                    <a:pt x="855" y="194"/>
                    <a:pt x="862" y="209"/>
                  </a:cubicBezTo>
                  <a:cubicBezTo>
                    <a:pt x="870" y="224"/>
                    <a:pt x="877" y="232"/>
                    <a:pt x="877" y="247"/>
                  </a:cubicBezTo>
                  <a:cubicBezTo>
                    <a:pt x="885" y="254"/>
                    <a:pt x="877" y="269"/>
                    <a:pt x="885" y="269"/>
                  </a:cubicBezTo>
                  <a:cubicBezTo>
                    <a:pt x="900" y="284"/>
                    <a:pt x="915" y="269"/>
                    <a:pt x="922" y="284"/>
                  </a:cubicBezTo>
                  <a:cubicBezTo>
                    <a:pt x="937" y="292"/>
                    <a:pt x="930" y="307"/>
                    <a:pt x="937" y="322"/>
                  </a:cubicBezTo>
                  <a:cubicBezTo>
                    <a:pt x="952" y="322"/>
                    <a:pt x="952" y="322"/>
                    <a:pt x="952" y="322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8" name="Freeform 137">
              <a:extLst>
                <a:ext uri="{FF2B5EF4-FFF2-40B4-BE49-F238E27FC236}">
                  <a16:creationId xmlns:a16="http://schemas.microsoft.com/office/drawing/2014/main" id="{87D93B47-B2C5-FF4E-8467-69143A80B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8262" y="5613862"/>
              <a:ext cx="1415536" cy="3014167"/>
            </a:xfrm>
            <a:custGeom>
              <a:avLst/>
              <a:gdLst>
                <a:gd name="T0" fmla="*/ 599 w 3276"/>
                <a:gd name="T1" fmla="*/ 4542 h 6977"/>
                <a:gd name="T2" fmla="*/ 742 w 3276"/>
                <a:gd name="T3" fmla="*/ 4751 h 6977"/>
                <a:gd name="T4" fmla="*/ 592 w 3276"/>
                <a:gd name="T5" fmla="*/ 4968 h 6977"/>
                <a:gd name="T6" fmla="*/ 517 w 3276"/>
                <a:gd name="T7" fmla="*/ 5395 h 6977"/>
                <a:gd name="T8" fmla="*/ 644 w 3276"/>
                <a:gd name="T9" fmla="*/ 5515 h 6977"/>
                <a:gd name="T10" fmla="*/ 464 w 3276"/>
                <a:gd name="T11" fmla="*/ 5740 h 6977"/>
                <a:gd name="T12" fmla="*/ 404 w 3276"/>
                <a:gd name="T13" fmla="*/ 5949 h 6977"/>
                <a:gd name="T14" fmla="*/ 194 w 3276"/>
                <a:gd name="T15" fmla="*/ 6032 h 6977"/>
                <a:gd name="T16" fmla="*/ 60 w 3276"/>
                <a:gd name="T17" fmla="*/ 6182 h 6977"/>
                <a:gd name="T18" fmla="*/ 75 w 3276"/>
                <a:gd name="T19" fmla="*/ 6504 h 6977"/>
                <a:gd name="T20" fmla="*/ 82 w 3276"/>
                <a:gd name="T21" fmla="*/ 6721 h 6977"/>
                <a:gd name="T22" fmla="*/ 247 w 3276"/>
                <a:gd name="T23" fmla="*/ 6811 h 6977"/>
                <a:gd name="T24" fmla="*/ 502 w 3276"/>
                <a:gd name="T25" fmla="*/ 6669 h 6977"/>
                <a:gd name="T26" fmla="*/ 846 w 3276"/>
                <a:gd name="T27" fmla="*/ 6467 h 6977"/>
                <a:gd name="T28" fmla="*/ 1206 w 3276"/>
                <a:gd name="T29" fmla="*/ 6646 h 6977"/>
                <a:gd name="T30" fmla="*/ 1379 w 3276"/>
                <a:gd name="T31" fmla="*/ 6924 h 6977"/>
                <a:gd name="T32" fmla="*/ 1588 w 3276"/>
                <a:gd name="T33" fmla="*/ 6819 h 6977"/>
                <a:gd name="T34" fmla="*/ 1851 w 3276"/>
                <a:gd name="T35" fmla="*/ 6909 h 6977"/>
                <a:gd name="T36" fmla="*/ 2046 w 3276"/>
                <a:gd name="T37" fmla="*/ 6706 h 6977"/>
                <a:gd name="T38" fmla="*/ 2113 w 3276"/>
                <a:gd name="T39" fmla="*/ 6189 h 6977"/>
                <a:gd name="T40" fmla="*/ 2061 w 3276"/>
                <a:gd name="T41" fmla="*/ 5620 h 6977"/>
                <a:gd name="T42" fmla="*/ 2165 w 3276"/>
                <a:gd name="T43" fmla="*/ 4804 h 6977"/>
                <a:gd name="T44" fmla="*/ 2315 w 3276"/>
                <a:gd name="T45" fmla="*/ 4676 h 6977"/>
                <a:gd name="T46" fmla="*/ 2570 w 3276"/>
                <a:gd name="T47" fmla="*/ 4736 h 6977"/>
                <a:gd name="T48" fmla="*/ 2630 w 3276"/>
                <a:gd name="T49" fmla="*/ 4616 h 6977"/>
                <a:gd name="T50" fmla="*/ 2623 w 3276"/>
                <a:gd name="T51" fmla="*/ 4452 h 6977"/>
                <a:gd name="T52" fmla="*/ 2585 w 3276"/>
                <a:gd name="T53" fmla="*/ 4309 h 6977"/>
                <a:gd name="T54" fmla="*/ 2735 w 3276"/>
                <a:gd name="T55" fmla="*/ 4047 h 6977"/>
                <a:gd name="T56" fmla="*/ 2817 w 3276"/>
                <a:gd name="T57" fmla="*/ 3942 h 6977"/>
                <a:gd name="T58" fmla="*/ 2892 w 3276"/>
                <a:gd name="T59" fmla="*/ 3822 h 6977"/>
                <a:gd name="T60" fmla="*/ 3035 w 3276"/>
                <a:gd name="T61" fmla="*/ 3740 h 6977"/>
                <a:gd name="T62" fmla="*/ 3072 w 3276"/>
                <a:gd name="T63" fmla="*/ 3665 h 6977"/>
                <a:gd name="T64" fmla="*/ 3080 w 3276"/>
                <a:gd name="T65" fmla="*/ 3507 h 6977"/>
                <a:gd name="T66" fmla="*/ 3102 w 3276"/>
                <a:gd name="T67" fmla="*/ 3425 h 6977"/>
                <a:gd name="T68" fmla="*/ 3147 w 3276"/>
                <a:gd name="T69" fmla="*/ 3305 h 6977"/>
                <a:gd name="T70" fmla="*/ 3177 w 3276"/>
                <a:gd name="T71" fmla="*/ 3200 h 6977"/>
                <a:gd name="T72" fmla="*/ 3162 w 3276"/>
                <a:gd name="T73" fmla="*/ 3140 h 6977"/>
                <a:gd name="T74" fmla="*/ 3237 w 3276"/>
                <a:gd name="T75" fmla="*/ 2923 h 6977"/>
                <a:gd name="T76" fmla="*/ 3200 w 3276"/>
                <a:gd name="T77" fmla="*/ 2781 h 6977"/>
                <a:gd name="T78" fmla="*/ 3087 w 3276"/>
                <a:gd name="T79" fmla="*/ 2263 h 6977"/>
                <a:gd name="T80" fmla="*/ 3042 w 3276"/>
                <a:gd name="T81" fmla="*/ 2061 h 6977"/>
                <a:gd name="T82" fmla="*/ 2907 w 3276"/>
                <a:gd name="T83" fmla="*/ 1799 h 6977"/>
                <a:gd name="T84" fmla="*/ 2540 w 3276"/>
                <a:gd name="T85" fmla="*/ 1154 h 6977"/>
                <a:gd name="T86" fmla="*/ 2578 w 3276"/>
                <a:gd name="T87" fmla="*/ 285 h 6977"/>
                <a:gd name="T88" fmla="*/ 2270 w 3276"/>
                <a:gd name="T89" fmla="*/ 210 h 6977"/>
                <a:gd name="T90" fmla="*/ 1963 w 3276"/>
                <a:gd name="T91" fmla="*/ 75 h 6977"/>
                <a:gd name="T92" fmla="*/ 1836 w 3276"/>
                <a:gd name="T93" fmla="*/ 420 h 6977"/>
                <a:gd name="T94" fmla="*/ 2225 w 3276"/>
                <a:gd name="T95" fmla="*/ 480 h 6977"/>
                <a:gd name="T96" fmla="*/ 2345 w 3276"/>
                <a:gd name="T97" fmla="*/ 667 h 6977"/>
                <a:gd name="T98" fmla="*/ 2068 w 3276"/>
                <a:gd name="T99" fmla="*/ 907 h 6977"/>
                <a:gd name="T100" fmla="*/ 1783 w 3276"/>
                <a:gd name="T101" fmla="*/ 1057 h 6977"/>
                <a:gd name="T102" fmla="*/ 1641 w 3276"/>
                <a:gd name="T103" fmla="*/ 502 h 6977"/>
                <a:gd name="T104" fmla="*/ 1393 w 3276"/>
                <a:gd name="T105" fmla="*/ 480 h 6977"/>
                <a:gd name="T106" fmla="*/ 1304 w 3276"/>
                <a:gd name="T107" fmla="*/ 750 h 6977"/>
                <a:gd name="T108" fmla="*/ 1266 w 3276"/>
                <a:gd name="T109" fmla="*/ 1005 h 6977"/>
                <a:gd name="T110" fmla="*/ 981 w 3276"/>
                <a:gd name="T111" fmla="*/ 1169 h 6977"/>
                <a:gd name="T112" fmla="*/ 839 w 3276"/>
                <a:gd name="T113" fmla="*/ 1454 h 6977"/>
                <a:gd name="T114" fmla="*/ 906 w 3276"/>
                <a:gd name="T115" fmla="*/ 2099 h 6977"/>
                <a:gd name="T116" fmla="*/ 592 w 3276"/>
                <a:gd name="T117" fmla="*/ 2368 h 6977"/>
                <a:gd name="T118" fmla="*/ 816 w 3276"/>
                <a:gd name="T119" fmla="*/ 2473 h 6977"/>
                <a:gd name="T120" fmla="*/ 966 w 3276"/>
                <a:gd name="T121" fmla="*/ 3110 h 6977"/>
                <a:gd name="T122" fmla="*/ 824 w 3276"/>
                <a:gd name="T123" fmla="*/ 3455 h 6977"/>
                <a:gd name="T124" fmla="*/ 637 w 3276"/>
                <a:gd name="T125" fmla="*/ 4152 h 6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76" h="6977">
                  <a:moveTo>
                    <a:pt x="404" y="4444"/>
                  </a:moveTo>
                  <a:lnTo>
                    <a:pt x="404" y="4444"/>
                  </a:lnTo>
                  <a:cubicBezTo>
                    <a:pt x="412" y="4452"/>
                    <a:pt x="419" y="4474"/>
                    <a:pt x="434" y="4482"/>
                  </a:cubicBezTo>
                  <a:cubicBezTo>
                    <a:pt x="442" y="4482"/>
                    <a:pt x="457" y="4482"/>
                    <a:pt x="464" y="4482"/>
                  </a:cubicBezTo>
                  <a:cubicBezTo>
                    <a:pt x="479" y="4489"/>
                    <a:pt x="494" y="4504"/>
                    <a:pt x="509" y="4512"/>
                  </a:cubicBezTo>
                  <a:cubicBezTo>
                    <a:pt x="532" y="4519"/>
                    <a:pt x="547" y="4519"/>
                    <a:pt x="562" y="4527"/>
                  </a:cubicBezTo>
                  <a:cubicBezTo>
                    <a:pt x="577" y="4527"/>
                    <a:pt x="592" y="4527"/>
                    <a:pt x="599" y="4542"/>
                  </a:cubicBezTo>
                  <a:cubicBezTo>
                    <a:pt x="607" y="4549"/>
                    <a:pt x="599" y="4557"/>
                    <a:pt x="599" y="4564"/>
                  </a:cubicBezTo>
                  <a:cubicBezTo>
                    <a:pt x="607" y="4602"/>
                    <a:pt x="614" y="4616"/>
                    <a:pt x="614" y="4654"/>
                  </a:cubicBezTo>
                  <a:cubicBezTo>
                    <a:pt x="614" y="4662"/>
                    <a:pt x="607" y="4662"/>
                    <a:pt x="607" y="4669"/>
                  </a:cubicBezTo>
                  <a:cubicBezTo>
                    <a:pt x="607" y="4684"/>
                    <a:pt x="614" y="4692"/>
                    <a:pt x="622" y="4699"/>
                  </a:cubicBezTo>
                  <a:cubicBezTo>
                    <a:pt x="629" y="4714"/>
                    <a:pt x="629" y="4721"/>
                    <a:pt x="629" y="4736"/>
                  </a:cubicBezTo>
                  <a:cubicBezTo>
                    <a:pt x="652" y="4736"/>
                    <a:pt x="667" y="4744"/>
                    <a:pt x="689" y="4744"/>
                  </a:cubicBezTo>
                  <a:cubicBezTo>
                    <a:pt x="712" y="4751"/>
                    <a:pt x="727" y="4744"/>
                    <a:pt x="742" y="4751"/>
                  </a:cubicBezTo>
                  <a:cubicBezTo>
                    <a:pt x="764" y="4759"/>
                    <a:pt x="764" y="4781"/>
                    <a:pt x="779" y="4796"/>
                  </a:cubicBezTo>
                  <a:cubicBezTo>
                    <a:pt x="794" y="4819"/>
                    <a:pt x="816" y="4834"/>
                    <a:pt x="816" y="4863"/>
                  </a:cubicBezTo>
                  <a:cubicBezTo>
                    <a:pt x="816" y="4870"/>
                    <a:pt x="809" y="4870"/>
                    <a:pt x="802" y="4870"/>
                  </a:cubicBezTo>
                  <a:cubicBezTo>
                    <a:pt x="802" y="4878"/>
                    <a:pt x="802" y="4878"/>
                    <a:pt x="794" y="4885"/>
                  </a:cubicBezTo>
                  <a:cubicBezTo>
                    <a:pt x="787" y="4915"/>
                    <a:pt x="764" y="4930"/>
                    <a:pt x="734" y="4938"/>
                  </a:cubicBezTo>
                  <a:cubicBezTo>
                    <a:pt x="704" y="4953"/>
                    <a:pt x="689" y="4975"/>
                    <a:pt x="659" y="4975"/>
                  </a:cubicBezTo>
                  <a:cubicBezTo>
                    <a:pt x="629" y="4975"/>
                    <a:pt x="614" y="4968"/>
                    <a:pt x="592" y="4968"/>
                  </a:cubicBezTo>
                  <a:cubicBezTo>
                    <a:pt x="562" y="5133"/>
                    <a:pt x="562" y="5133"/>
                    <a:pt x="562" y="5133"/>
                  </a:cubicBezTo>
                  <a:cubicBezTo>
                    <a:pt x="577" y="5140"/>
                    <a:pt x="584" y="5140"/>
                    <a:pt x="584" y="5148"/>
                  </a:cubicBezTo>
                  <a:cubicBezTo>
                    <a:pt x="584" y="5163"/>
                    <a:pt x="577" y="5170"/>
                    <a:pt x="577" y="5178"/>
                  </a:cubicBezTo>
                  <a:cubicBezTo>
                    <a:pt x="569" y="5185"/>
                    <a:pt x="569" y="5193"/>
                    <a:pt x="562" y="5200"/>
                  </a:cubicBezTo>
                  <a:cubicBezTo>
                    <a:pt x="562" y="5208"/>
                    <a:pt x="547" y="5208"/>
                    <a:pt x="547" y="5223"/>
                  </a:cubicBezTo>
                  <a:cubicBezTo>
                    <a:pt x="532" y="5238"/>
                    <a:pt x="539" y="5252"/>
                    <a:pt x="532" y="5267"/>
                  </a:cubicBezTo>
                  <a:cubicBezTo>
                    <a:pt x="517" y="5313"/>
                    <a:pt x="517" y="5343"/>
                    <a:pt x="517" y="5395"/>
                  </a:cubicBezTo>
                  <a:cubicBezTo>
                    <a:pt x="517" y="5410"/>
                    <a:pt x="517" y="5425"/>
                    <a:pt x="532" y="5432"/>
                  </a:cubicBezTo>
                  <a:cubicBezTo>
                    <a:pt x="539" y="5440"/>
                    <a:pt x="547" y="5440"/>
                    <a:pt x="554" y="5447"/>
                  </a:cubicBezTo>
                  <a:cubicBezTo>
                    <a:pt x="562" y="5455"/>
                    <a:pt x="569" y="5462"/>
                    <a:pt x="577" y="5470"/>
                  </a:cubicBezTo>
                  <a:cubicBezTo>
                    <a:pt x="592" y="5470"/>
                    <a:pt x="607" y="5462"/>
                    <a:pt x="614" y="5470"/>
                  </a:cubicBezTo>
                  <a:cubicBezTo>
                    <a:pt x="622" y="5477"/>
                    <a:pt x="622" y="5485"/>
                    <a:pt x="622" y="5492"/>
                  </a:cubicBezTo>
                  <a:cubicBezTo>
                    <a:pt x="629" y="5507"/>
                    <a:pt x="637" y="5507"/>
                    <a:pt x="644" y="5515"/>
                  </a:cubicBezTo>
                  <a:lnTo>
                    <a:pt x="644" y="5515"/>
                  </a:lnTo>
                  <a:cubicBezTo>
                    <a:pt x="629" y="5537"/>
                    <a:pt x="622" y="5552"/>
                    <a:pt x="599" y="5575"/>
                  </a:cubicBezTo>
                  <a:cubicBezTo>
                    <a:pt x="584" y="5582"/>
                    <a:pt x="577" y="5582"/>
                    <a:pt x="569" y="5590"/>
                  </a:cubicBezTo>
                  <a:cubicBezTo>
                    <a:pt x="554" y="5612"/>
                    <a:pt x="554" y="5635"/>
                    <a:pt x="532" y="5657"/>
                  </a:cubicBezTo>
                  <a:cubicBezTo>
                    <a:pt x="532" y="5657"/>
                    <a:pt x="524" y="5657"/>
                    <a:pt x="524" y="5665"/>
                  </a:cubicBezTo>
                  <a:cubicBezTo>
                    <a:pt x="517" y="5672"/>
                    <a:pt x="517" y="5680"/>
                    <a:pt x="517" y="5687"/>
                  </a:cubicBezTo>
                  <a:cubicBezTo>
                    <a:pt x="509" y="5702"/>
                    <a:pt x="502" y="5710"/>
                    <a:pt x="487" y="5725"/>
                  </a:cubicBezTo>
                  <a:cubicBezTo>
                    <a:pt x="479" y="5725"/>
                    <a:pt x="472" y="5732"/>
                    <a:pt x="464" y="5740"/>
                  </a:cubicBezTo>
                  <a:cubicBezTo>
                    <a:pt x="449" y="5755"/>
                    <a:pt x="427" y="5762"/>
                    <a:pt x="427" y="5777"/>
                  </a:cubicBezTo>
                  <a:cubicBezTo>
                    <a:pt x="427" y="5814"/>
                    <a:pt x="434" y="5837"/>
                    <a:pt x="442" y="5867"/>
                  </a:cubicBezTo>
                  <a:cubicBezTo>
                    <a:pt x="442" y="5890"/>
                    <a:pt x="434" y="5904"/>
                    <a:pt x="442" y="5920"/>
                  </a:cubicBezTo>
                  <a:cubicBezTo>
                    <a:pt x="442" y="5927"/>
                    <a:pt x="457" y="5920"/>
                    <a:pt x="457" y="5927"/>
                  </a:cubicBezTo>
                  <a:cubicBezTo>
                    <a:pt x="457" y="5934"/>
                    <a:pt x="464" y="5942"/>
                    <a:pt x="464" y="5949"/>
                  </a:cubicBezTo>
                  <a:cubicBezTo>
                    <a:pt x="464" y="5964"/>
                    <a:pt x="449" y="5964"/>
                    <a:pt x="442" y="5964"/>
                  </a:cubicBezTo>
                  <a:cubicBezTo>
                    <a:pt x="427" y="5964"/>
                    <a:pt x="419" y="5949"/>
                    <a:pt x="404" y="5949"/>
                  </a:cubicBezTo>
                  <a:cubicBezTo>
                    <a:pt x="382" y="5949"/>
                    <a:pt x="374" y="5972"/>
                    <a:pt x="352" y="5972"/>
                  </a:cubicBezTo>
                  <a:cubicBezTo>
                    <a:pt x="337" y="5972"/>
                    <a:pt x="329" y="5957"/>
                    <a:pt x="314" y="5957"/>
                  </a:cubicBezTo>
                  <a:cubicBezTo>
                    <a:pt x="307" y="5957"/>
                    <a:pt x="307" y="5964"/>
                    <a:pt x="299" y="5964"/>
                  </a:cubicBezTo>
                  <a:cubicBezTo>
                    <a:pt x="277" y="5972"/>
                    <a:pt x="269" y="5972"/>
                    <a:pt x="247" y="5972"/>
                  </a:cubicBezTo>
                  <a:cubicBezTo>
                    <a:pt x="254" y="5979"/>
                    <a:pt x="262" y="5987"/>
                    <a:pt x="262" y="5994"/>
                  </a:cubicBezTo>
                  <a:cubicBezTo>
                    <a:pt x="262" y="6024"/>
                    <a:pt x="262" y="6024"/>
                    <a:pt x="262" y="6024"/>
                  </a:cubicBezTo>
                  <a:cubicBezTo>
                    <a:pt x="232" y="6024"/>
                    <a:pt x="217" y="6024"/>
                    <a:pt x="194" y="6032"/>
                  </a:cubicBezTo>
                  <a:cubicBezTo>
                    <a:pt x="180" y="6039"/>
                    <a:pt x="164" y="6047"/>
                    <a:pt x="142" y="6054"/>
                  </a:cubicBezTo>
                  <a:cubicBezTo>
                    <a:pt x="120" y="6054"/>
                    <a:pt x="104" y="6054"/>
                    <a:pt x="82" y="6054"/>
                  </a:cubicBezTo>
                  <a:cubicBezTo>
                    <a:pt x="60" y="6062"/>
                    <a:pt x="37" y="6054"/>
                    <a:pt x="37" y="6077"/>
                  </a:cubicBezTo>
                  <a:cubicBezTo>
                    <a:pt x="37" y="6084"/>
                    <a:pt x="45" y="6084"/>
                    <a:pt x="45" y="6092"/>
                  </a:cubicBezTo>
                  <a:cubicBezTo>
                    <a:pt x="45" y="6107"/>
                    <a:pt x="45" y="6122"/>
                    <a:pt x="37" y="6122"/>
                  </a:cubicBezTo>
                  <a:cubicBezTo>
                    <a:pt x="52" y="6129"/>
                    <a:pt x="67" y="6129"/>
                    <a:pt x="67" y="6144"/>
                  </a:cubicBezTo>
                  <a:cubicBezTo>
                    <a:pt x="67" y="6152"/>
                    <a:pt x="60" y="6167"/>
                    <a:pt x="60" y="6182"/>
                  </a:cubicBezTo>
                  <a:cubicBezTo>
                    <a:pt x="52" y="6204"/>
                    <a:pt x="45" y="6227"/>
                    <a:pt x="45" y="6257"/>
                  </a:cubicBezTo>
                  <a:cubicBezTo>
                    <a:pt x="37" y="6294"/>
                    <a:pt x="0" y="6309"/>
                    <a:pt x="0" y="6354"/>
                  </a:cubicBezTo>
                  <a:cubicBezTo>
                    <a:pt x="0" y="6362"/>
                    <a:pt x="7" y="6362"/>
                    <a:pt x="7" y="6369"/>
                  </a:cubicBezTo>
                  <a:cubicBezTo>
                    <a:pt x="7" y="6377"/>
                    <a:pt x="7" y="6392"/>
                    <a:pt x="7" y="6407"/>
                  </a:cubicBezTo>
                  <a:cubicBezTo>
                    <a:pt x="30" y="6407"/>
                    <a:pt x="52" y="6399"/>
                    <a:pt x="67" y="6414"/>
                  </a:cubicBezTo>
                  <a:cubicBezTo>
                    <a:pt x="82" y="6429"/>
                    <a:pt x="75" y="6444"/>
                    <a:pt x="75" y="6467"/>
                  </a:cubicBezTo>
                  <a:cubicBezTo>
                    <a:pt x="75" y="6482"/>
                    <a:pt x="75" y="6489"/>
                    <a:pt x="75" y="6504"/>
                  </a:cubicBezTo>
                  <a:cubicBezTo>
                    <a:pt x="75" y="6504"/>
                    <a:pt x="60" y="6504"/>
                    <a:pt x="60" y="6512"/>
                  </a:cubicBezTo>
                  <a:lnTo>
                    <a:pt x="60" y="6519"/>
                  </a:lnTo>
                  <a:cubicBezTo>
                    <a:pt x="60" y="6542"/>
                    <a:pt x="67" y="6556"/>
                    <a:pt x="67" y="6572"/>
                  </a:cubicBezTo>
                  <a:cubicBezTo>
                    <a:pt x="75" y="6579"/>
                    <a:pt x="67" y="6586"/>
                    <a:pt x="75" y="6602"/>
                  </a:cubicBezTo>
                  <a:cubicBezTo>
                    <a:pt x="82" y="6616"/>
                    <a:pt x="97" y="6616"/>
                    <a:pt x="97" y="6639"/>
                  </a:cubicBezTo>
                  <a:cubicBezTo>
                    <a:pt x="97" y="6654"/>
                    <a:pt x="90" y="6661"/>
                    <a:pt x="82" y="6676"/>
                  </a:cubicBezTo>
                  <a:cubicBezTo>
                    <a:pt x="75" y="6691"/>
                    <a:pt x="82" y="6706"/>
                    <a:pt x="82" y="6721"/>
                  </a:cubicBezTo>
                  <a:cubicBezTo>
                    <a:pt x="82" y="6736"/>
                    <a:pt x="75" y="6736"/>
                    <a:pt x="75" y="6751"/>
                  </a:cubicBezTo>
                  <a:cubicBezTo>
                    <a:pt x="67" y="6759"/>
                    <a:pt x="75" y="6774"/>
                    <a:pt x="67" y="6789"/>
                  </a:cubicBezTo>
                  <a:lnTo>
                    <a:pt x="67" y="6789"/>
                  </a:lnTo>
                  <a:cubicBezTo>
                    <a:pt x="90" y="6789"/>
                    <a:pt x="104" y="6774"/>
                    <a:pt x="120" y="6774"/>
                  </a:cubicBezTo>
                  <a:cubicBezTo>
                    <a:pt x="134" y="6781"/>
                    <a:pt x="142" y="6796"/>
                    <a:pt x="157" y="6796"/>
                  </a:cubicBezTo>
                  <a:cubicBezTo>
                    <a:pt x="187" y="6811"/>
                    <a:pt x="217" y="6796"/>
                    <a:pt x="247" y="6811"/>
                  </a:cubicBezTo>
                  <a:lnTo>
                    <a:pt x="247" y="6811"/>
                  </a:lnTo>
                  <a:cubicBezTo>
                    <a:pt x="284" y="6789"/>
                    <a:pt x="299" y="6766"/>
                    <a:pt x="337" y="6736"/>
                  </a:cubicBezTo>
                  <a:cubicBezTo>
                    <a:pt x="359" y="6744"/>
                    <a:pt x="359" y="6744"/>
                    <a:pt x="359" y="6744"/>
                  </a:cubicBezTo>
                  <a:cubicBezTo>
                    <a:pt x="382" y="6736"/>
                    <a:pt x="389" y="6721"/>
                    <a:pt x="412" y="6714"/>
                  </a:cubicBezTo>
                  <a:cubicBezTo>
                    <a:pt x="419" y="6706"/>
                    <a:pt x="427" y="6706"/>
                    <a:pt x="434" y="6699"/>
                  </a:cubicBezTo>
                  <a:cubicBezTo>
                    <a:pt x="442" y="6691"/>
                    <a:pt x="442" y="6684"/>
                    <a:pt x="449" y="6676"/>
                  </a:cubicBezTo>
                  <a:cubicBezTo>
                    <a:pt x="464" y="6669"/>
                    <a:pt x="479" y="6684"/>
                    <a:pt x="487" y="6676"/>
                  </a:cubicBezTo>
                  <a:cubicBezTo>
                    <a:pt x="494" y="6676"/>
                    <a:pt x="494" y="6669"/>
                    <a:pt x="502" y="6669"/>
                  </a:cubicBezTo>
                  <a:cubicBezTo>
                    <a:pt x="509" y="6654"/>
                    <a:pt x="517" y="6646"/>
                    <a:pt x="532" y="6639"/>
                  </a:cubicBezTo>
                  <a:cubicBezTo>
                    <a:pt x="547" y="6624"/>
                    <a:pt x="554" y="6616"/>
                    <a:pt x="569" y="6616"/>
                  </a:cubicBezTo>
                  <a:cubicBezTo>
                    <a:pt x="584" y="6609"/>
                    <a:pt x="592" y="6616"/>
                    <a:pt x="607" y="6609"/>
                  </a:cubicBezTo>
                  <a:cubicBezTo>
                    <a:pt x="622" y="6609"/>
                    <a:pt x="629" y="6602"/>
                    <a:pt x="644" y="6594"/>
                  </a:cubicBezTo>
                  <a:cubicBezTo>
                    <a:pt x="674" y="6586"/>
                    <a:pt x="689" y="6586"/>
                    <a:pt x="719" y="6579"/>
                  </a:cubicBezTo>
                  <a:cubicBezTo>
                    <a:pt x="719" y="6549"/>
                    <a:pt x="719" y="6519"/>
                    <a:pt x="749" y="6504"/>
                  </a:cubicBezTo>
                  <a:cubicBezTo>
                    <a:pt x="779" y="6474"/>
                    <a:pt x="809" y="6467"/>
                    <a:pt x="846" y="6467"/>
                  </a:cubicBezTo>
                  <a:cubicBezTo>
                    <a:pt x="899" y="6467"/>
                    <a:pt x="929" y="6496"/>
                    <a:pt x="981" y="6504"/>
                  </a:cubicBezTo>
                  <a:cubicBezTo>
                    <a:pt x="1019" y="6512"/>
                    <a:pt x="1041" y="6512"/>
                    <a:pt x="1071" y="6526"/>
                  </a:cubicBezTo>
                  <a:cubicBezTo>
                    <a:pt x="1086" y="6534"/>
                    <a:pt x="1101" y="6542"/>
                    <a:pt x="1109" y="6556"/>
                  </a:cubicBezTo>
                  <a:cubicBezTo>
                    <a:pt x="1116" y="6556"/>
                    <a:pt x="1116" y="6564"/>
                    <a:pt x="1116" y="6564"/>
                  </a:cubicBezTo>
                  <a:cubicBezTo>
                    <a:pt x="1131" y="6586"/>
                    <a:pt x="1146" y="6594"/>
                    <a:pt x="1154" y="6616"/>
                  </a:cubicBezTo>
                  <a:cubicBezTo>
                    <a:pt x="1161" y="6624"/>
                    <a:pt x="1161" y="6639"/>
                    <a:pt x="1169" y="6639"/>
                  </a:cubicBezTo>
                  <a:cubicBezTo>
                    <a:pt x="1176" y="6654"/>
                    <a:pt x="1191" y="6639"/>
                    <a:pt x="1206" y="6646"/>
                  </a:cubicBezTo>
                  <a:cubicBezTo>
                    <a:pt x="1214" y="6654"/>
                    <a:pt x="1214" y="6661"/>
                    <a:pt x="1214" y="6676"/>
                  </a:cubicBezTo>
                  <a:cubicBezTo>
                    <a:pt x="1229" y="6721"/>
                    <a:pt x="1214" y="6751"/>
                    <a:pt x="1229" y="6796"/>
                  </a:cubicBezTo>
                  <a:lnTo>
                    <a:pt x="1229" y="6796"/>
                  </a:lnTo>
                  <a:cubicBezTo>
                    <a:pt x="1244" y="6796"/>
                    <a:pt x="1266" y="6796"/>
                    <a:pt x="1281" y="6811"/>
                  </a:cubicBezTo>
                  <a:cubicBezTo>
                    <a:pt x="1304" y="6819"/>
                    <a:pt x="1296" y="6849"/>
                    <a:pt x="1319" y="6856"/>
                  </a:cubicBezTo>
                  <a:cubicBezTo>
                    <a:pt x="1334" y="6864"/>
                    <a:pt x="1341" y="6864"/>
                    <a:pt x="1363" y="6864"/>
                  </a:cubicBezTo>
                  <a:cubicBezTo>
                    <a:pt x="1363" y="6886"/>
                    <a:pt x="1356" y="6909"/>
                    <a:pt x="1379" y="6924"/>
                  </a:cubicBezTo>
                  <a:cubicBezTo>
                    <a:pt x="1393" y="6939"/>
                    <a:pt x="1409" y="6931"/>
                    <a:pt x="1423" y="6946"/>
                  </a:cubicBezTo>
                  <a:cubicBezTo>
                    <a:pt x="1446" y="6961"/>
                    <a:pt x="1453" y="6976"/>
                    <a:pt x="1476" y="6976"/>
                  </a:cubicBezTo>
                  <a:cubicBezTo>
                    <a:pt x="1491" y="6976"/>
                    <a:pt x="1499" y="6961"/>
                    <a:pt x="1513" y="6954"/>
                  </a:cubicBezTo>
                  <a:cubicBezTo>
                    <a:pt x="1528" y="6939"/>
                    <a:pt x="1536" y="6924"/>
                    <a:pt x="1558" y="6909"/>
                  </a:cubicBezTo>
                  <a:cubicBezTo>
                    <a:pt x="1566" y="6901"/>
                    <a:pt x="1581" y="6894"/>
                    <a:pt x="1588" y="6879"/>
                  </a:cubicBezTo>
                  <a:cubicBezTo>
                    <a:pt x="1596" y="6871"/>
                    <a:pt x="1603" y="6864"/>
                    <a:pt x="1603" y="6856"/>
                  </a:cubicBezTo>
                  <a:cubicBezTo>
                    <a:pt x="1603" y="6841"/>
                    <a:pt x="1588" y="6834"/>
                    <a:pt x="1588" y="6819"/>
                  </a:cubicBezTo>
                  <a:cubicBezTo>
                    <a:pt x="1581" y="6796"/>
                    <a:pt x="1581" y="6789"/>
                    <a:pt x="1581" y="6766"/>
                  </a:cubicBezTo>
                  <a:cubicBezTo>
                    <a:pt x="1596" y="6774"/>
                    <a:pt x="1603" y="6781"/>
                    <a:pt x="1611" y="6789"/>
                  </a:cubicBezTo>
                  <a:cubicBezTo>
                    <a:pt x="1618" y="6804"/>
                    <a:pt x="1618" y="6819"/>
                    <a:pt x="1633" y="6826"/>
                  </a:cubicBezTo>
                  <a:cubicBezTo>
                    <a:pt x="1663" y="6849"/>
                    <a:pt x="1686" y="6849"/>
                    <a:pt x="1716" y="6856"/>
                  </a:cubicBezTo>
                  <a:cubicBezTo>
                    <a:pt x="1746" y="6864"/>
                    <a:pt x="1768" y="6864"/>
                    <a:pt x="1791" y="6871"/>
                  </a:cubicBezTo>
                  <a:cubicBezTo>
                    <a:pt x="1821" y="6879"/>
                    <a:pt x="1828" y="6894"/>
                    <a:pt x="1851" y="6909"/>
                  </a:cubicBezTo>
                  <a:lnTo>
                    <a:pt x="1851" y="6909"/>
                  </a:lnTo>
                  <a:cubicBezTo>
                    <a:pt x="1851" y="6901"/>
                    <a:pt x="1851" y="6894"/>
                    <a:pt x="1858" y="6886"/>
                  </a:cubicBezTo>
                  <a:cubicBezTo>
                    <a:pt x="1858" y="6864"/>
                    <a:pt x="1858" y="6849"/>
                    <a:pt x="1866" y="6819"/>
                  </a:cubicBezTo>
                  <a:cubicBezTo>
                    <a:pt x="1896" y="6819"/>
                    <a:pt x="1911" y="6811"/>
                    <a:pt x="1941" y="6811"/>
                  </a:cubicBezTo>
                  <a:cubicBezTo>
                    <a:pt x="1948" y="6804"/>
                    <a:pt x="1948" y="6789"/>
                    <a:pt x="1956" y="6781"/>
                  </a:cubicBezTo>
                  <a:cubicBezTo>
                    <a:pt x="1963" y="6774"/>
                    <a:pt x="1971" y="6774"/>
                    <a:pt x="1986" y="6766"/>
                  </a:cubicBezTo>
                  <a:cubicBezTo>
                    <a:pt x="2001" y="6759"/>
                    <a:pt x="2008" y="6751"/>
                    <a:pt x="2023" y="6744"/>
                  </a:cubicBezTo>
                  <a:cubicBezTo>
                    <a:pt x="2031" y="6729"/>
                    <a:pt x="2038" y="6721"/>
                    <a:pt x="2046" y="6706"/>
                  </a:cubicBezTo>
                  <a:cubicBezTo>
                    <a:pt x="2053" y="6691"/>
                    <a:pt x="2053" y="6684"/>
                    <a:pt x="2061" y="6669"/>
                  </a:cubicBezTo>
                  <a:cubicBezTo>
                    <a:pt x="2061" y="6639"/>
                    <a:pt x="2061" y="6616"/>
                    <a:pt x="2068" y="6586"/>
                  </a:cubicBezTo>
                  <a:cubicBezTo>
                    <a:pt x="2068" y="6579"/>
                    <a:pt x="2083" y="6572"/>
                    <a:pt x="2083" y="6564"/>
                  </a:cubicBezTo>
                  <a:cubicBezTo>
                    <a:pt x="2091" y="6549"/>
                    <a:pt x="2091" y="6534"/>
                    <a:pt x="2091" y="6512"/>
                  </a:cubicBezTo>
                  <a:cubicBezTo>
                    <a:pt x="2091" y="6482"/>
                    <a:pt x="2105" y="6459"/>
                    <a:pt x="2105" y="6429"/>
                  </a:cubicBezTo>
                  <a:cubicBezTo>
                    <a:pt x="2105" y="6272"/>
                    <a:pt x="2105" y="6272"/>
                    <a:pt x="2105" y="6272"/>
                  </a:cubicBezTo>
                  <a:cubicBezTo>
                    <a:pt x="2105" y="6242"/>
                    <a:pt x="2113" y="6219"/>
                    <a:pt x="2113" y="6189"/>
                  </a:cubicBezTo>
                  <a:cubicBezTo>
                    <a:pt x="2113" y="6182"/>
                    <a:pt x="2121" y="6182"/>
                    <a:pt x="2121" y="6174"/>
                  </a:cubicBezTo>
                  <a:cubicBezTo>
                    <a:pt x="2121" y="6159"/>
                    <a:pt x="2105" y="6152"/>
                    <a:pt x="2105" y="6137"/>
                  </a:cubicBezTo>
                  <a:cubicBezTo>
                    <a:pt x="2105" y="6129"/>
                    <a:pt x="2113" y="6129"/>
                    <a:pt x="2113" y="6122"/>
                  </a:cubicBezTo>
                  <a:cubicBezTo>
                    <a:pt x="2113" y="6114"/>
                    <a:pt x="2113" y="6107"/>
                    <a:pt x="2113" y="6099"/>
                  </a:cubicBezTo>
                  <a:cubicBezTo>
                    <a:pt x="2113" y="6069"/>
                    <a:pt x="2113" y="6047"/>
                    <a:pt x="2113" y="6024"/>
                  </a:cubicBezTo>
                  <a:cubicBezTo>
                    <a:pt x="2113" y="5957"/>
                    <a:pt x="2105" y="5920"/>
                    <a:pt x="2091" y="5860"/>
                  </a:cubicBezTo>
                  <a:cubicBezTo>
                    <a:pt x="2075" y="5762"/>
                    <a:pt x="2075" y="5710"/>
                    <a:pt x="2061" y="5620"/>
                  </a:cubicBezTo>
                  <a:cubicBezTo>
                    <a:pt x="2046" y="5552"/>
                    <a:pt x="2031" y="5515"/>
                    <a:pt x="2008" y="5455"/>
                  </a:cubicBezTo>
                  <a:cubicBezTo>
                    <a:pt x="1986" y="5395"/>
                    <a:pt x="1986" y="5357"/>
                    <a:pt x="1978" y="5290"/>
                  </a:cubicBezTo>
                  <a:cubicBezTo>
                    <a:pt x="1978" y="5260"/>
                    <a:pt x="1971" y="5245"/>
                    <a:pt x="1971" y="5208"/>
                  </a:cubicBezTo>
                  <a:cubicBezTo>
                    <a:pt x="1971" y="5155"/>
                    <a:pt x="1978" y="5118"/>
                    <a:pt x="1993" y="5065"/>
                  </a:cubicBezTo>
                  <a:cubicBezTo>
                    <a:pt x="2023" y="4983"/>
                    <a:pt x="2046" y="4938"/>
                    <a:pt x="2105" y="4870"/>
                  </a:cubicBezTo>
                  <a:cubicBezTo>
                    <a:pt x="2121" y="4849"/>
                    <a:pt x="2143" y="4849"/>
                    <a:pt x="2165" y="4826"/>
                  </a:cubicBezTo>
                  <a:cubicBezTo>
                    <a:pt x="2165" y="4819"/>
                    <a:pt x="2165" y="4811"/>
                    <a:pt x="2165" y="4804"/>
                  </a:cubicBezTo>
                  <a:cubicBezTo>
                    <a:pt x="2165" y="4789"/>
                    <a:pt x="2158" y="4781"/>
                    <a:pt x="2151" y="4774"/>
                  </a:cubicBezTo>
                  <a:cubicBezTo>
                    <a:pt x="2143" y="4766"/>
                    <a:pt x="2151" y="4759"/>
                    <a:pt x="2143" y="4759"/>
                  </a:cubicBezTo>
                  <a:cubicBezTo>
                    <a:pt x="2135" y="4759"/>
                    <a:pt x="2128" y="4759"/>
                    <a:pt x="2121" y="4751"/>
                  </a:cubicBezTo>
                  <a:cubicBezTo>
                    <a:pt x="2128" y="4729"/>
                    <a:pt x="2158" y="4714"/>
                    <a:pt x="2188" y="4714"/>
                  </a:cubicBezTo>
                  <a:cubicBezTo>
                    <a:pt x="2225" y="4714"/>
                    <a:pt x="2240" y="4729"/>
                    <a:pt x="2278" y="4751"/>
                  </a:cubicBezTo>
                  <a:cubicBezTo>
                    <a:pt x="2278" y="4729"/>
                    <a:pt x="2285" y="4714"/>
                    <a:pt x="2293" y="4699"/>
                  </a:cubicBezTo>
                  <a:cubicBezTo>
                    <a:pt x="2300" y="4692"/>
                    <a:pt x="2308" y="4684"/>
                    <a:pt x="2315" y="4676"/>
                  </a:cubicBezTo>
                  <a:cubicBezTo>
                    <a:pt x="2338" y="4676"/>
                    <a:pt x="2353" y="4684"/>
                    <a:pt x="2368" y="4684"/>
                  </a:cubicBezTo>
                  <a:cubicBezTo>
                    <a:pt x="2420" y="4684"/>
                    <a:pt x="2443" y="4669"/>
                    <a:pt x="2495" y="4669"/>
                  </a:cubicBezTo>
                  <a:cubicBezTo>
                    <a:pt x="2503" y="4669"/>
                    <a:pt x="2510" y="4669"/>
                    <a:pt x="2510" y="4676"/>
                  </a:cubicBezTo>
                  <a:cubicBezTo>
                    <a:pt x="2518" y="4692"/>
                    <a:pt x="2518" y="4706"/>
                    <a:pt x="2525" y="4706"/>
                  </a:cubicBezTo>
                  <a:cubicBezTo>
                    <a:pt x="2540" y="4706"/>
                    <a:pt x="2540" y="4692"/>
                    <a:pt x="2555" y="4692"/>
                  </a:cubicBezTo>
                  <a:cubicBezTo>
                    <a:pt x="2555" y="4692"/>
                    <a:pt x="2563" y="4699"/>
                    <a:pt x="2570" y="4699"/>
                  </a:cubicBezTo>
                  <a:cubicBezTo>
                    <a:pt x="2570" y="4714"/>
                    <a:pt x="2555" y="4721"/>
                    <a:pt x="2570" y="4736"/>
                  </a:cubicBezTo>
                  <a:cubicBezTo>
                    <a:pt x="2570" y="4744"/>
                    <a:pt x="2578" y="4751"/>
                    <a:pt x="2585" y="4759"/>
                  </a:cubicBezTo>
                  <a:cubicBezTo>
                    <a:pt x="2615" y="4789"/>
                    <a:pt x="2630" y="4819"/>
                    <a:pt x="2668" y="4834"/>
                  </a:cubicBezTo>
                  <a:cubicBezTo>
                    <a:pt x="2675" y="4826"/>
                    <a:pt x="2675" y="4819"/>
                    <a:pt x="2675" y="4811"/>
                  </a:cubicBezTo>
                  <a:cubicBezTo>
                    <a:pt x="2675" y="4789"/>
                    <a:pt x="2660" y="4774"/>
                    <a:pt x="2660" y="4751"/>
                  </a:cubicBezTo>
                  <a:cubicBezTo>
                    <a:pt x="2660" y="4736"/>
                    <a:pt x="2668" y="4721"/>
                    <a:pt x="2660" y="4714"/>
                  </a:cubicBezTo>
                  <a:cubicBezTo>
                    <a:pt x="2652" y="4692"/>
                    <a:pt x="2638" y="4692"/>
                    <a:pt x="2630" y="4676"/>
                  </a:cubicBezTo>
                  <a:cubicBezTo>
                    <a:pt x="2630" y="4616"/>
                    <a:pt x="2630" y="4616"/>
                    <a:pt x="2630" y="4616"/>
                  </a:cubicBezTo>
                  <a:cubicBezTo>
                    <a:pt x="2652" y="4579"/>
                    <a:pt x="2652" y="4579"/>
                    <a:pt x="2652" y="4579"/>
                  </a:cubicBezTo>
                  <a:cubicBezTo>
                    <a:pt x="2652" y="4572"/>
                    <a:pt x="2645" y="4564"/>
                    <a:pt x="2645" y="4549"/>
                  </a:cubicBezTo>
                  <a:cubicBezTo>
                    <a:pt x="2652" y="4549"/>
                    <a:pt x="2660" y="4557"/>
                    <a:pt x="2668" y="4549"/>
                  </a:cubicBezTo>
                  <a:cubicBezTo>
                    <a:pt x="2675" y="4542"/>
                    <a:pt x="2668" y="4534"/>
                    <a:pt x="2668" y="4519"/>
                  </a:cubicBezTo>
                  <a:cubicBezTo>
                    <a:pt x="2668" y="4512"/>
                    <a:pt x="2668" y="4497"/>
                    <a:pt x="2660" y="4489"/>
                  </a:cubicBezTo>
                  <a:cubicBezTo>
                    <a:pt x="2645" y="4489"/>
                    <a:pt x="2638" y="4489"/>
                    <a:pt x="2623" y="4489"/>
                  </a:cubicBezTo>
                  <a:cubicBezTo>
                    <a:pt x="2623" y="4452"/>
                    <a:pt x="2623" y="4452"/>
                    <a:pt x="2623" y="4452"/>
                  </a:cubicBezTo>
                  <a:cubicBezTo>
                    <a:pt x="2615" y="4452"/>
                    <a:pt x="2608" y="4452"/>
                    <a:pt x="2600" y="4444"/>
                  </a:cubicBezTo>
                  <a:cubicBezTo>
                    <a:pt x="2608" y="4422"/>
                    <a:pt x="2623" y="4414"/>
                    <a:pt x="2638" y="4399"/>
                  </a:cubicBezTo>
                  <a:cubicBezTo>
                    <a:pt x="2638" y="4392"/>
                    <a:pt x="2645" y="4392"/>
                    <a:pt x="2645" y="4384"/>
                  </a:cubicBezTo>
                  <a:cubicBezTo>
                    <a:pt x="2645" y="4377"/>
                    <a:pt x="2660" y="4384"/>
                    <a:pt x="2660" y="4377"/>
                  </a:cubicBezTo>
                  <a:cubicBezTo>
                    <a:pt x="2660" y="4347"/>
                    <a:pt x="2645" y="4324"/>
                    <a:pt x="2615" y="4324"/>
                  </a:cubicBezTo>
                  <a:cubicBezTo>
                    <a:pt x="2608" y="4324"/>
                    <a:pt x="2600" y="4324"/>
                    <a:pt x="2593" y="4324"/>
                  </a:cubicBezTo>
                  <a:cubicBezTo>
                    <a:pt x="2593" y="4317"/>
                    <a:pt x="2585" y="4317"/>
                    <a:pt x="2585" y="4309"/>
                  </a:cubicBezTo>
                  <a:cubicBezTo>
                    <a:pt x="2585" y="4287"/>
                    <a:pt x="2608" y="4287"/>
                    <a:pt x="2623" y="4272"/>
                  </a:cubicBezTo>
                  <a:cubicBezTo>
                    <a:pt x="2645" y="4257"/>
                    <a:pt x="2652" y="4242"/>
                    <a:pt x="2668" y="4227"/>
                  </a:cubicBezTo>
                  <a:cubicBezTo>
                    <a:pt x="2682" y="4212"/>
                    <a:pt x="2698" y="4197"/>
                    <a:pt x="2698" y="4174"/>
                  </a:cubicBezTo>
                  <a:cubicBezTo>
                    <a:pt x="2698" y="4159"/>
                    <a:pt x="2682" y="4144"/>
                    <a:pt x="2668" y="4137"/>
                  </a:cubicBezTo>
                  <a:cubicBezTo>
                    <a:pt x="2675" y="4114"/>
                    <a:pt x="2690" y="4099"/>
                    <a:pt x="2705" y="4077"/>
                  </a:cubicBezTo>
                  <a:cubicBezTo>
                    <a:pt x="2712" y="4069"/>
                    <a:pt x="2720" y="4062"/>
                    <a:pt x="2720" y="4055"/>
                  </a:cubicBezTo>
                  <a:cubicBezTo>
                    <a:pt x="2728" y="4047"/>
                    <a:pt x="2735" y="4047"/>
                    <a:pt x="2735" y="4047"/>
                  </a:cubicBezTo>
                  <a:cubicBezTo>
                    <a:pt x="2750" y="4032"/>
                    <a:pt x="2750" y="4017"/>
                    <a:pt x="2750" y="4002"/>
                  </a:cubicBezTo>
                  <a:cubicBezTo>
                    <a:pt x="2750" y="3980"/>
                    <a:pt x="2742" y="3972"/>
                    <a:pt x="2742" y="3950"/>
                  </a:cubicBezTo>
                  <a:cubicBezTo>
                    <a:pt x="2758" y="3957"/>
                    <a:pt x="2758" y="3957"/>
                    <a:pt x="2758" y="3957"/>
                  </a:cubicBezTo>
                  <a:cubicBezTo>
                    <a:pt x="2765" y="3980"/>
                    <a:pt x="2765" y="4002"/>
                    <a:pt x="2780" y="4017"/>
                  </a:cubicBezTo>
                  <a:cubicBezTo>
                    <a:pt x="2787" y="4002"/>
                    <a:pt x="2787" y="3995"/>
                    <a:pt x="2795" y="3980"/>
                  </a:cubicBezTo>
                  <a:cubicBezTo>
                    <a:pt x="2802" y="3987"/>
                    <a:pt x="2802" y="3995"/>
                    <a:pt x="2817" y="3995"/>
                  </a:cubicBezTo>
                  <a:cubicBezTo>
                    <a:pt x="2817" y="3942"/>
                    <a:pt x="2817" y="3942"/>
                    <a:pt x="2817" y="3942"/>
                  </a:cubicBezTo>
                  <a:cubicBezTo>
                    <a:pt x="2817" y="3935"/>
                    <a:pt x="2802" y="3927"/>
                    <a:pt x="2802" y="3912"/>
                  </a:cubicBezTo>
                  <a:cubicBezTo>
                    <a:pt x="2802" y="3897"/>
                    <a:pt x="2817" y="3882"/>
                    <a:pt x="2817" y="3867"/>
                  </a:cubicBezTo>
                  <a:cubicBezTo>
                    <a:pt x="2817" y="3837"/>
                    <a:pt x="2795" y="3830"/>
                    <a:pt x="2787" y="3800"/>
                  </a:cubicBezTo>
                  <a:cubicBezTo>
                    <a:pt x="2810" y="3800"/>
                    <a:pt x="2825" y="3800"/>
                    <a:pt x="2847" y="3800"/>
                  </a:cubicBezTo>
                  <a:cubicBezTo>
                    <a:pt x="2855" y="3830"/>
                    <a:pt x="2855" y="3852"/>
                    <a:pt x="2870" y="3875"/>
                  </a:cubicBezTo>
                  <a:cubicBezTo>
                    <a:pt x="2885" y="3875"/>
                    <a:pt x="2885" y="3875"/>
                    <a:pt x="2885" y="3875"/>
                  </a:cubicBezTo>
                  <a:cubicBezTo>
                    <a:pt x="2892" y="3852"/>
                    <a:pt x="2885" y="3837"/>
                    <a:pt x="2892" y="3822"/>
                  </a:cubicBezTo>
                  <a:cubicBezTo>
                    <a:pt x="2900" y="3815"/>
                    <a:pt x="2915" y="3807"/>
                    <a:pt x="2915" y="3800"/>
                  </a:cubicBezTo>
                  <a:cubicBezTo>
                    <a:pt x="2915" y="3785"/>
                    <a:pt x="2900" y="3777"/>
                    <a:pt x="2900" y="3762"/>
                  </a:cubicBezTo>
                  <a:cubicBezTo>
                    <a:pt x="2900" y="3747"/>
                    <a:pt x="2915" y="3755"/>
                    <a:pt x="2922" y="3740"/>
                  </a:cubicBezTo>
                  <a:cubicBezTo>
                    <a:pt x="2945" y="3695"/>
                    <a:pt x="2900" y="3755"/>
                    <a:pt x="2952" y="3755"/>
                  </a:cubicBezTo>
                  <a:cubicBezTo>
                    <a:pt x="2975" y="3755"/>
                    <a:pt x="2982" y="3740"/>
                    <a:pt x="2997" y="3740"/>
                  </a:cubicBezTo>
                  <a:cubicBezTo>
                    <a:pt x="3027" y="3740"/>
                    <a:pt x="3027" y="3740"/>
                    <a:pt x="3027" y="3740"/>
                  </a:cubicBezTo>
                  <a:cubicBezTo>
                    <a:pt x="3035" y="3740"/>
                    <a:pt x="3035" y="3740"/>
                    <a:pt x="3035" y="3740"/>
                  </a:cubicBezTo>
                  <a:cubicBezTo>
                    <a:pt x="3027" y="3717"/>
                    <a:pt x="3027" y="3717"/>
                    <a:pt x="3027" y="3717"/>
                  </a:cubicBezTo>
                  <a:cubicBezTo>
                    <a:pt x="3035" y="3710"/>
                    <a:pt x="3042" y="3717"/>
                    <a:pt x="3042" y="3717"/>
                  </a:cubicBezTo>
                  <a:cubicBezTo>
                    <a:pt x="3050" y="3710"/>
                    <a:pt x="3042" y="3702"/>
                    <a:pt x="3050" y="3702"/>
                  </a:cubicBezTo>
                  <a:cubicBezTo>
                    <a:pt x="3027" y="3680"/>
                    <a:pt x="3012" y="3672"/>
                    <a:pt x="3012" y="3642"/>
                  </a:cubicBezTo>
                  <a:cubicBezTo>
                    <a:pt x="3012" y="3635"/>
                    <a:pt x="3012" y="3627"/>
                    <a:pt x="3020" y="3620"/>
                  </a:cubicBezTo>
                  <a:cubicBezTo>
                    <a:pt x="3035" y="3627"/>
                    <a:pt x="3042" y="3635"/>
                    <a:pt x="3050" y="3642"/>
                  </a:cubicBezTo>
                  <a:cubicBezTo>
                    <a:pt x="3057" y="3650"/>
                    <a:pt x="3057" y="3665"/>
                    <a:pt x="3072" y="3665"/>
                  </a:cubicBezTo>
                  <a:cubicBezTo>
                    <a:pt x="3080" y="3665"/>
                    <a:pt x="3080" y="3665"/>
                    <a:pt x="3087" y="3665"/>
                  </a:cubicBezTo>
                  <a:cubicBezTo>
                    <a:pt x="3087" y="3650"/>
                    <a:pt x="3095" y="3642"/>
                    <a:pt x="3095" y="3635"/>
                  </a:cubicBezTo>
                  <a:cubicBezTo>
                    <a:pt x="3095" y="3605"/>
                    <a:pt x="3065" y="3590"/>
                    <a:pt x="3035" y="3575"/>
                  </a:cubicBezTo>
                  <a:cubicBezTo>
                    <a:pt x="3042" y="3567"/>
                    <a:pt x="3042" y="3560"/>
                    <a:pt x="3042" y="3560"/>
                  </a:cubicBezTo>
                  <a:cubicBezTo>
                    <a:pt x="3072" y="3560"/>
                    <a:pt x="3110" y="3552"/>
                    <a:pt x="3110" y="3522"/>
                  </a:cubicBezTo>
                  <a:cubicBezTo>
                    <a:pt x="3110" y="3515"/>
                    <a:pt x="3110" y="3515"/>
                    <a:pt x="3102" y="3507"/>
                  </a:cubicBezTo>
                  <a:cubicBezTo>
                    <a:pt x="3095" y="3507"/>
                    <a:pt x="3050" y="3500"/>
                    <a:pt x="3080" y="3507"/>
                  </a:cubicBezTo>
                  <a:cubicBezTo>
                    <a:pt x="3095" y="3492"/>
                    <a:pt x="3102" y="3477"/>
                    <a:pt x="3117" y="3470"/>
                  </a:cubicBezTo>
                  <a:cubicBezTo>
                    <a:pt x="3125" y="3470"/>
                    <a:pt x="3125" y="3470"/>
                    <a:pt x="3132" y="3470"/>
                  </a:cubicBezTo>
                  <a:cubicBezTo>
                    <a:pt x="3140" y="3463"/>
                    <a:pt x="3147" y="3447"/>
                    <a:pt x="3155" y="3433"/>
                  </a:cubicBezTo>
                  <a:cubicBezTo>
                    <a:pt x="3140" y="3433"/>
                    <a:pt x="3140" y="3433"/>
                    <a:pt x="3125" y="3433"/>
                  </a:cubicBezTo>
                  <a:lnTo>
                    <a:pt x="3117" y="3440"/>
                  </a:lnTo>
                  <a:cubicBezTo>
                    <a:pt x="3110" y="3440"/>
                    <a:pt x="3095" y="3440"/>
                    <a:pt x="3095" y="3433"/>
                  </a:cubicBezTo>
                  <a:lnTo>
                    <a:pt x="3102" y="3425"/>
                  </a:lnTo>
                  <a:cubicBezTo>
                    <a:pt x="3102" y="3417"/>
                    <a:pt x="3102" y="3410"/>
                    <a:pt x="3095" y="3395"/>
                  </a:cubicBezTo>
                  <a:cubicBezTo>
                    <a:pt x="3110" y="3395"/>
                    <a:pt x="3110" y="3395"/>
                    <a:pt x="3117" y="3387"/>
                  </a:cubicBezTo>
                  <a:cubicBezTo>
                    <a:pt x="3117" y="3387"/>
                    <a:pt x="3117" y="3380"/>
                    <a:pt x="3117" y="3373"/>
                  </a:cubicBezTo>
                  <a:cubicBezTo>
                    <a:pt x="3110" y="3373"/>
                    <a:pt x="3102" y="3373"/>
                    <a:pt x="3102" y="3365"/>
                  </a:cubicBezTo>
                  <a:cubicBezTo>
                    <a:pt x="3102" y="3357"/>
                    <a:pt x="3110" y="3357"/>
                    <a:pt x="3110" y="3357"/>
                  </a:cubicBezTo>
                  <a:cubicBezTo>
                    <a:pt x="3147" y="3343"/>
                    <a:pt x="3170" y="3335"/>
                    <a:pt x="3185" y="3298"/>
                  </a:cubicBezTo>
                  <a:cubicBezTo>
                    <a:pt x="3170" y="3305"/>
                    <a:pt x="3162" y="3305"/>
                    <a:pt x="3147" y="3305"/>
                  </a:cubicBezTo>
                  <a:cubicBezTo>
                    <a:pt x="3132" y="3305"/>
                    <a:pt x="3125" y="3320"/>
                    <a:pt x="3110" y="3320"/>
                  </a:cubicBezTo>
                  <a:cubicBezTo>
                    <a:pt x="3102" y="3320"/>
                    <a:pt x="3102" y="3313"/>
                    <a:pt x="3095" y="3313"/>
                  </a:cubicBezTo>
                  <a:cubicBezTo>
                    <a:pt x="3102" y="3298"/>
                    <a:pt x="3110" y="3290"/>
                    <a:pt x="3125" y="3283"/>
                  </a:cubicBezTo>
                  <a:cubicBezTo>
                    <a:pt x="3140" y="3275"/>
                    <a:pt x="3162" y="3275"/>
                    <a:pt x="3162" y="3260"/>
                  </a:cubicBezTo>
                  <a:cubicBezTo>
                    <a:pt x="3162" y="3253"/>
                    <a:pt x="3155" y="3245"/>
                    <a:pt x="3155" y="3245"/>
                  </a:cubicBezTo>
                  <a:cubicBezTo>
                    <a:pt x="3162" y="3238"/>
                    <a:pt x="3170" y="3230"/>
                    <a:pt x="3170" y="3223"/>
                  </a:cubicBezTo>
                  <a:cubicBezTo>
                    <a:pt x="3177" y="3215"/>
                    <a:pt x="3170" y="3200"/>
                    <a:pt x="3177" y="3200"/>
                  </a:cubicBezTo>
                  <a:cubicBezTo>
                    <a:pt x="3192" y="3185"/>
                    <a:pt x="3207" y="3193"/>
                    <a:pt x="3215" y="3185"/>
                  </a:cubicBezTo>
                  <a:cubicBezTo>
                    <a:pt x="3229" y="3178"/>
                    <a:pt x="3237" y="3178"/>
                    <a:pt x="3245" y="3170"/>
                  </a:cubicBezTo>
                  <a:cubicBezTo>
                    <a:pt x="3252" y="3170"/>
                    <a:pt x="3260" y="3170"/>
                    <a:pt x="3260" y="3163"/>
                  </a:cubicBezTo>
                  <a:cubicBezTo>
                    <a:pt x="3260" y="3155"/>
                    <a:pt x="3260" y="3148"/>
                    <a:pt x="3260" y="3140"/>
                  </a:cubicBezTo>
                  <a:cubicBezTo>
                    <a:pt x="3260" y="3133"/>
                    <a:pt x="3267" y="3125"/>
                    <a:pt x="3267" y="3110"/>
                  </a:cubicBezTo>
                  <a:lnTo>
                    <a:pt x="3267" y="3103"/>
                  </a:lnTo>
                  <a:cubicBezTo>
                    <a:pt x="3229" y="3118"/>
                    <a:pt x="3207" y="3133"/>
                    <a:pt x="3162" y="3140"/>
                  </a:cubicBezTo>
                  <a:cubicBezTo>
                    <a:pt x="3155" y="3125"/>
                    <a:pt x="3155" y="3125"/>
                    <a:pt x="3155" y="3125"/>
                  </a:cubicBezTo>
                  <a:cubicBezTo>
                    <a:pt x="3162" y="3110"/>
                    <a:pt x="3162" y="3095"/>
                    <a:pt x="3177" y="3088"/>
                  </a:cubicBezTo>
                  <a:cubicBezTo>
                    <a:pt x="3192" y="3073"/>
                    <a:pt x="3207" y="3073"/>
                    <a:pt x="3229" y="3065"/>
                  </a:cubicBezTo>
                  <a:cubicBezTo>
                    <a:pt x="3252" y="3058"/>
                    <a:pt x="3252" y="3035"/>
                    <a:pt x="3267" y="3013"/>
                  </a:cubicBezTo>
                  <a:cubicBezTo>
                    <a:pt x="3275" y="2998"/>
                    <a:pt x="3275" y="2990"/>
                    <a:pt x="3275" y="2975"/>
                  </a:cubicBezTo>
                  <a:cubicBezTo>
                    <a:pt x="3275" y="2960"/>
                    <a:pt x="3267" y="2945"/>
                    <a:pt x="3260" y="2938"/>
                  </a:cubicBezTo>
                  <a:cubicBezTo>
                    <a:pt x="3252" y="2930"/>
                    <a:pt x="3237" y="2930"/>
                    <a:pt x="3237" y="2923"/>
                  </a:cubicBezTo>
                  <a:cubicBezTo>
                    <a:pt x="3229" y="2908"/>
                    <a:pt x="3229" y="2900"/>
                    <a:pt x="3229" y="2893"/>
                  </a:cubicBezTo>
                  <a:cubicBezTo>
                    <a:pt x="3229" y="2840"/>
                    <a:pt x="3229" y="2840"/>
                    <a:pt x="3229" y="2840"/>
                  </a:cubicBezTo>
                  <a:cubicBezTo>
                    <a:pt x="3222" y="2848"/>
                    <a:pt x="3222" y="2848"/>
                    <a:pt x="3222" y="2848"/>
                  </a:cubicBezTo>
                  <a:cubicBezTo>
                    <a:pt x="3200" y="2886"/>
                    <a:pt x="3185" y="2900"/>
                    <a:pt x="3170" y="2938"/>
                  </a:cubicBezTo>
                  <a:cubicBezTo>
                    <a:pt x="3155" y="2938"/>
                    <a:pt x="3155" y="2938"/>
                    <a:pt x="3155" y="2938"/>
                  </a:cubicBezTo>
                  <a:cubicBezTo>
                    <a:pt x="3155" y="2900"/>
                    <a:pt x="3170" y="2878"/>
                    <a:pt x="3185" y="2848"/>
                  </a:cubicBezTo>
                  <a:cubicBezTo>
                    <a:pt x="3200" y="2826"/>
                    <a:pt x="3200" y="2810"/>
                    <a:pt x="3200" y="2781"/>
                  </a:cubicBezTo>
                  <a:cubicBezTo>
                    <a:pt x="3207" y="2751"/>
                    <a:pt x="3215" y="2736"/>
                    <a:pt x="3215" y="2706"/>
                  </a:cubicBezTo>
                  <a:cubicBezTo>
                    <a:pt x="3215" y="2668"/>
                    <a:pt x="3200" y="2653"/>
                    <a:pt x="3200" y="2623"/>
                  </a:cubicBezTo>
                  <a:cubicBezTo>
                    <a:pt x="3200" y="2556"/>
                    <a:pt x="3200" y="2556"/>
                    <a:pt x="3200" y="2556"/>
                  </a:cubicBezTo>
                  <a:cubicBezTo>
                    <a:pt x="3147" y="2428"/>
                    <a:pt x="3147" y="2428"/>
                    <a:pt x="3147" y="2428"/>
                  </a:cubicBezTo>
                  <a:cubicBezTo>
                    <a:pt x="3155" y="2391"/>
                    <a:pt x="3170" y="2376"/>
                    <a:pt x="3170" y="2338"/>
                  </a:cubicBezTo>
                  <a:cubicBezTo>
                    <a:pt x="3170" y="2316"/>
                    <a:pt x="3155" y="2316"/>
                    <a:pt x="3140" y="2308"/>
                  </a:cubicBezTo>
                  <a:cubicBezTo>
                    <a:pt x="3117" y="2293"/>
                    <a:pt x="3110" y="2278"/>
                    <a:pt x="3087" y="2263"/>
                  </a:cubicBezTo>
                  <a:cubicBezTo>
                    <a:pt x="3065" y="2241"/>
                    <a:pt x="3057" y="2226"/>
                    <a:pt x="3042" y="2204"/>
                  </a:cubicBezTo>
                  <a:cubicBezTo>
                    <a:pt x="3035" y="2181"/>
                    <a:pt x="3027" y="2174"/>
                    <a:pt x="3027" y="2151"/>
                  </a:cubicBezTo>
                  <a:cubicBezTo>
                    <a:pt x="3027" y="2144"/>
                    <a:pt x="3020" y="2136"/>
                    <a:pt x="3027" y="2128"/>
                  </a:cubicBezTo>
                  <a:cubicBezTo>
                    <a:pt x="3035" y="2121"/>
                    <a:pt x="3042" y="2114"/>
                    <a:pt x="3050" y="2114"/>
                  </a:cubicBezTo>
                  <a:cubicBezTo>
                    <a:pt x="3065" y="2106"/>
                    <a:pt x="3065" y="2091"/>
                    <a:pt x="3065" y="2076"/>
                  </a:cubicBezTo>
                  <a:cubicBezTo>
                    <a:pt x="3065" y="2069"/>
                    <a:pt x="3065" y="2061"/>
                    <a:pt x="3057" y="2061"/>
                  </a:cubicBezTo>
                  <a:cubicBezTo>
                    <a:pt x="3057" y="2061"/>
                    <a:pt x="3050" y="2061"/>
                    <a:pt x="3042" y="2061"/>
                  </a:cubicBezTo>
                  <a:cubicBezTo>
                    <a:pt x="3020" y="2046"/>
                    <a:pt x="3005" y="2039"/>
                    <a:pt x="2990" y="2016"/>
                  </a:cubicBezTo>
                  <a:cubicBezTo>
                    <a:pt x="2990" y="2009"/>
                    <a:pt x="2990" y="2001"/>
                    <a:pt x="2997" y="2001"/>
                  </a:cubicBezTo>
                  <a:cubicBezTo>
                    <a:pt x="3005" y="1994"/>
                    <a:pt x="3027" y="1994"/>
                    <a:pt x="3027" y="1979"/>
                  </a:cubicBezTo>
                  <a:cubicBezTo>
                    <a:pt x="3027" y="1949"/>
                    <a:pt x="3005" y="1934"/>
                    <a:pt x="2990" y="1911"/>
                  </a:cubicBezTo>
                  <a:cubicBezTo>
                    <a:pt x="2982" y="1896"/>
                    <a:pt x="2967" y="1881"/>
                    <a:pt x="2960" y="1859"/>
                  </a:cubicBezTo>
                  <a:cubicBezTo>
                    <a:pt x="2960" y="1859"/>
                    <a:pt x="2960" y="1851"/>
                    <a:pt x="2952" y="1851"/>
                  </a:cubicBezTo>
                  <a:cubicBezTo>
                    <a:pt x="2937" y="1829"/>
                    <a:pt x="2922" y="1821"/>
                    <a:pt x="2907" y="1799"/>
                  </a:cubicBezTo>
                  <a:cubicBezTo>
                    <a:pt x="2892" y="1776"/>
                    <a:pt x="2885" y="1761"/>
                    <a:pt x="2870" y="1739"/>
                  </a:cubicBezTo>
                  <a:cubicBezTo>
                    <a:pt x="2847" y="1701"/>
                    <a:pt x="2840" y="1679"/>
                    <a:pt x="2825" y="1641"/>
                  </a:cubicBezTo>
                  <a:cubicBezTo>
                    <a:pt x="2810" y="1604"/>
                    <a:pt x="2802" y="1574"/>
                    <a:pt x="2772" y="1552"/>
                  </a:cubicBezTo>
                  <a:cubicBezTo>
                    <a:pt x="2750" y="1536"/>
                    <a:pt x="2728" y="1544"/>
                    <a:pt x="2705" y="1529"/>
                  </a:cubicBezTo>
                  <a:cubicBezTo>
                    <a:pt x="2652" y="1529"/>
                    <a:pt x="2630" y="1484"/>
                    <a:pt x="2608" y="1439"/>
                  </a:cubicBezTo>
                  <a:cubicBezTo>
                    <a:pt x="2585" y="1387"/>
                    <a:pt x="2578" y="1357"/>
                    <a:pt x="2570" y="1297"/>
                  </a:cubicBezTo>
                  <a:cubicBezTo>
                    <a:pt x="2555" y="1244"/>
                    <a:pt x="2548" y="1207"/>
                    <a:pt x="2540" y="1154"/>
                  </a:cubicBezTo>
                  <a:cubicBezTo>
                    <a:pt x="2533" y="1132"/>
                    <a:pt x="2525" y="1124"/>
                    <a:pt x="2525" y="1102"/>
                  </a:cubicBezTo>
                  <a:cubicBezTo>
                    <a:pt x="2518" y="1072"/>
                    <a:pt x="2518" y="1057"/>
                    <a:pt x="2518" y="1027"/>
                  </a:cubicBezTo>
                  <a:cubicBezTo>
                    <a:pt x="2510" y="945"/>
                    <a:pt x="2510" y="899"/>
                    <a:pt x="2510" y="817"/>
                  </a:cubicBezTo>
                  <a:cubicBezTo>
                    <a:pt x="2510" y="742"/>
                    <a:pt x="2510" y="697"/>
                    <a:pt x="2518" y="622"/>
                  </a:cubicBezTo>
                  <a:cubicBezTo>
                    <a:pt x="2525" y="585"/>
                    <a:pt x="2525" y="570"/>
                    <a:pt x="2525" y="532"/>
                  </a:cubicBezTo>
                  <a:cubicBezTo>
                    <a:pt x="2525" y="480"/>
                    <a:pt x="2533" y="450"/>
                    <a:pt x="2548" y="398"/>
                  </a:cubicBezTo>
                  <a:cubicBezTo>
                    <a:pt x="2555" y="352"/>
                    <a:pt x="2563" y="323"/>
                    <a:pt x="2578" y="285"/>
                  </a:cubicBezTo>
                  <a:cubicBezTo>
                    <a:pt x="2585" y="270"/>
                    <a:pt x="2593" y="263"/>
                    <a:pt x="2593" y="248"/>
                  </a:cubicBezTo>
                  <a:cubicBezTo>
                    <a:pt x="2593" y="173"/>
                    <a:pt x="2593" y="173"/>
                    <a:pt x="2593" y="173"/>
                  </a:cubicBezTo>
                  <a:cubicBezTo>
                    <a:pt x="2585" y="180"/>
                    <a:pt x="2578" y="188"/>
                    <a:pt x="2570" y="195"/>
                  </a:cubicBezTo>
                  <a:cubicBezTo>
                    <a:pt x="2548" y="218"/>
                    <a:pt x="2533" y="225"/>
                    <a:pt x="2510" y="240"/>
                  </a:cubicBezTo>
                  <a:cubicBezTo>
                    <a:pt x="2473" y="263"/>
                    <a:pt x="2458" y="293"/>
                    <a:pt x="2420" y="293"/>
                  </a:cubicBezTo>
                  <a:cubicBezTo>
                    <a:pt x="2383" y="293"/>
                    <a:pt x="2368" y="270"/>
                    <a:pt x="2338" y="248"/>
                  </a:cubicBezTo>
                  <a:cubicBezTo>
                    <a:pt x="2308" y="240"/>
                    <a:pt x="2293" y="233"/>
                    <a:pt x="2270" y="210"/>
                  </a:cubicBezTo>
                  <a:lnTo>
                    <a:pt x="2263" y="203"/>
                  </a:lnTo>
                  <a:cubicBezTo>
                    <a:pt x="2225" y="165"/>
                    <a:pt x="2203" y="128"/>
                    <a:pt x="2165" y="98"/>
                  </a:cubicBezTo>
                  <a:cubicBezTo>
                    <a:pt x="2135" y="98"/>
                    <a:pt x="2113" y="98"/>
                    <a:pt x="2091" y="90"/>
                  </a:cubicBezTo>
                  <a:cubicBezTo>
                    <a:pt x="2068" y="83"/>
                    <a:pt x="2061" y="68"/>
                    <a:pt x="2046" y="53"/>
                  </a:cubicBezTo>
                  <a:cubicBezTo>
                    <a:pt x="2016" y="38"/>
                    <a:pt x="1993" y="23"/>
                    <a:pt x="1971" y="0"/>
                  </a:cubicBezTo>
                  <a:cubicBezTo>
                    <a:pt x="1971" y="15"/>
                    <a:pt x="1963" y="23"/>
                    <a:pt x="1963" y="38"/>
                  </a:cubicBezTo>
                  <a:cubicBezTo>
                    <a:pt x="1963" y="53"/>
                    <a:pt x="1963" y="60"/>
                    <a:pt x="1963" y="75"/>
                  </a:cubicBezTo>
                  <a:cubicBezTo>
                    <a:pt x="1956" y="105"/>
                    <a:pt x="1933" y="120"/>
                    <a:pt x="1911" y="150"/>
                  </a:cubicBezTo>
                  <a:cubicBezTo>
                    <a:pt x="1896" y="165"/>
                    <a:pt x="1888" y="173"/>
                    <a:pt x="1881" y="195"/>
                  </a:cubicBezTo>
                  <a:cubicBezTo>
                    <a:pt x="1881" y="210"/>
                    <a:pt x="1881" y="218"/>
                    <a:pt x="1881" y="233"/>
                  </a:cubicBezTo>
                  <a:cubicBezTo>
                    <a:pt x="1873" y="263"/>
                    <a:pt x="1866" y="278"/>
                    <a:pt x="1858" y="300"/>
                  </a:cubicBezTo>
                  <a:cubicBezTo>
                    <a:pt x="1851" y="308"/>
                    <a:pt x="1843" y="315"/>
                    <a:pt x="1843" y="323"/>
                  </a:cubicBezTo>
                  <a:cubicBezTo>
                    <a:pt x="1836" y="352"/>
                    <a:pt x="1843" y="368"/>
                    <a:pt x="1843" y="398"/>
                  </a:cubicBezTo>
                  <a:cubicBezTo>
                    <a:pt x="1836" y="405"/>
                    <a:pt x="1836" y="412"/>
                    <a:pt x="1836" y="420"/>
                  </a:cubicBezTo>
                  <a:cubicBezTo>
                    <a:pt x="1828" y="465"/>
                    <a:pt x="1828" y="495"/>
                    <a:pt x="1821" y="532"/>
                  </a:cubicBezTo>
                  <a:cubicBezTo>
                    <a:pt x="1821" y="555"/>
                    <a:pt x="1813" y="570"/>
                    <a:pt x="1813" y="592"/>
                  </a:cubicBezTo>
                  <a:cubicBezTo>
                    <a:pt x="1813" y="607"/>
                    <a:pt x="1828" y="615"/>
                    <a:pt x="1843" y="622"/>
                  </a:cubicBezTo>
                  <a:cubicBezTo>
                    <a:pt x="2068" y="517"/>
                    <a:pt x="2068" y="517"/>
                    <a:pt x="2068" y="517"/>
                  </a:cubicBezTo>
                  <a:cubicBezTo>
                    <a:pt x="2091" y="525"/>
                    <a:pt x="2098" y="540"/>
                    <a:pt x="2121" y="540"/>
                  </a:cubicBezTo>
                  <a:cubicBezTo>
                    <a:pt x="2143" y="540"/>
                    <a:pt x="2151" y="517"/>
                    <a:pt x="2173" y="510"/>
                  </a:cubicBezTo>
                  <a:cubicBezTo>
                    <a:pt x="2188" y="495"/>
                    <a:pt x="2211" y="495"/>
                    <a:pt x="2225" y="480"/>
                  </a:cubicBezTo>
                  <a:cubicBezTo>
                    <a:pt x="2240" y="465"/>
                    <a:pt x="2233" y="442"/>
                    <a:pt x="2240" y="420"/>
                  </a:cubicBezTo>
                  <a:cubicBezTo>
                    <a:pt x="2248" y="405"/>
                    <a:pt x="2255" y="398"/>
                    <a:pt x="2263" y="398"/>
                  </a:cubicBezTo>
                  <a:cubicBezTo>
                    <a:pt x="2285" y="398"/>
                    <a:pt x="2293" y="405"/>
                    <a:pt x="2300" y="420"/>
                  </a:cubicBezTo>
                  <a:cubicBezTo>
                    <a:pt x="2323" y="442"/>
                    <a:pt x="2330" y="458"/>
                    <a:pt x="2345" y="480"/>
                  </a:cubicBezTo>
                  <a:cubicBezTo>
                    <a:pt x="2360" y="502"/>
                    <a:pt x="2368" y="510"/>
                    <a:pt x="2375" y="532"/>
                  </a:cubicBezTo>
                  <a:cubicBezTo>
                    <a:pt x="2383" y="547"/>
                    <a:pt x="2390" y="555"/>
                    <a:pt x="2390" y="577"/>
                  </a:cubicBezTo>
                  <a:cubicBezTo>
                    <a:pt x="2390" y="615"/>
                    <a:pt x="2345" y="630"/>
                    <a:pt x="2345" y="667"/>
                  </a:cubicBezTo>
                  <a:cubicBezTo>
                    <a:pt x="2345" y="787"/>
                    <a:pt x="2345" y="787"/>
                    <a:pt x="2345" y="787"/>
                  </a:cubicBezTo>
                  <a:cubicBezTo>
                    <a:pt x="2345" y="802"/>
                    <a:pt x="2338" y="810"/>
                    <a:pt x="2338" y="817"/>
                  </a:cubicBezTo>
                  <a:cubicBezTo>
                    <a:pt x="2330" y="855"/>
                    <a:pt x="2323" y="877"/>
                    <a:pt x="2315" y="907"/>
                  </a:cubicBezTo>
                  <a:cubicBezTo>
                    <a:pt x="2300" y="952"/>
                    <a:pt x="2270" y="997"/>
                    <a:pt x="2225" y="997"/>
                  </a:cubicBezTo>
                  <a:cubicBezTo>
                    <a:pt x="2211" y="997"/>
                    <a:pt x="2203" y="989"/>
                    <a:pt x="2195" y="982"/>
                  </a:cubicBezTo>
                  <a:cubicBezTo>
                    <a:pt x="2181" y="975"/>
                    <a:pt x="2165" y="967"/>
                    <a:pt x="2151" y="952"/>
                  </a:cubicBezTo>
                  <a:cubicBezTo>
                    <a:pt x="2121" y="937"/>
                    <a:pt x="2098" y="929"/>
                    <a:pt x="2068" y="907"/>
                  </a:cubicBezTo>
                  <a:cubicBezTo>
                    <a:pt x="2038" y="885"/>
                    <a:pt x="2031" y="855"/>
                    <a:pt x="1993" y="832"/>
                  </a:cubicBezTo>
                  <a:cubicBezTo>
                    <a:pt x="1978" y="817"/>
                    <a:pt x="1971" y="802"/>
                    <a:pt x="1948" y="802"/>
                  </a:cubicBezTo>
                  <a:cubicBezTo>
                    <a:pt x="1918" y="802"/>
                    <a:pt x="1926" y="840"/>
                    <a:pt x="1918" y="870"/>
                  </a:cubicBezTo>
                  <a:cubicBezTo>
                    <a:pt x="1911" y="899"/>
                    <a:pt x="1911" y="922"/>
                    <a:pt x="1896" y="952"/>
                  </a:cubicBezTo>
                  <a:cubicBezTo>
                    <a:pt x="1888" y="982"/>
                    <a:pt x="1888" y="997"/>
                    <a:pt x="1866" y="1027"/>
                  </a:cubicBezTo>
                  <a:cubicBezTo>
                    <a:pt x="1851" y="1049"/>
                    <a:pt x="1836" y="1072"/>
                    <a:pt x="1806" y="1072"/>
                  </a:cubicBezTo>
                  <a:cubicBezTo>
                    <a:pt x="1798" y="1072"/>
                    <a:pt x="1791" y="1064"/>
                    <a:pt x="1783" y="1057"/>
                  </a:cubicBezTo>
                  <a:cubicBezTo>
                    <a:pt x="1776" y="1057"/>
                    <a:pt x="1768" y="1049"/>
                    <a:pt x="1753" y="1049"/>
                  </a:cubicBezTo>
                  <a:cubicBezTo>
                    <a:pt x="1738" y="1042"/>
                    <a:pt x="1723" y="1042"/>
                    <a:pt x="1716" y="1027"/>
                  </a:cubicBezTo>
                  <a:cubicBezTo>
                    <a:pt x="1708" y="1012"/>
                    <a:pt x="1708" y="997"/>
                    <a:pt x="1708" y="975"/>
                  </a:cubicBezTo>
                  <a:cubicBezTo>
                    <a:pt x="1701" y="945"/>
                    <a:pt x="1693" y="922"/>
                    <a:pt x="1686" y="892"/>
                  </a:cubicBezTo>
                  <a:cubicBezTo>
                    <a:pt x="1671" y="802"/>
                    <a:pt x="1648" y="757"/>
                    <a:pt x="1648" y="675"/>
                  </a:cubicBezTo>
                  <a:cubicBezTo>
                    <a:pt x="1648" y="585"/>
                    <a:pt x="1648" y="585"/>
                    <a:pt x="1648" y="585"/>
                  </a:cubicBezTo>
                  <a:cubicBezTo>
                    <a:pt x="1648" y="555"/>
                    <a:pt x="1656" y="532"/>
                    <a:pt x="1641" y="502"/>
                  </a:cubicBezTo>
                  <a:cubicBezTo>
                    <a:pt x="1633" y="488"/>
                    <a:pt x="1618" y="488"/>
                    <a:pt x="1603" y="480"/>
                  </a:cubicBezTo>
                  <a:cubicBezTo>
                    <a:pt x="1596" y="480"/>
                    <a:pt x="1588" y="472"/>
                    <a:pt x="1573" y="472"/>
                  </a:cubicBezTo>
                  <a:cubicBezTo>
                    <a:pt x="1558" y="472"/>
                    <a:pt x="1551" y="488"/>
                    <a:pt x="1543" y="502"/>
                  </a:cubicBezTo>
                  <a:cubicBezTo>
                    <a:pt x="1543" y="517"/>
                    <a:pt x="1528" y="517"/>
                    <a:pt x="1521" y="525"/>
                  </a:cubicBezTo>
                  <a:cubicBezTo>
                    <a:pt x="1506" y="540"/>
                    <a:pt x="1491" y="555"/>
                    <a:pt x="1476" y="555"/>
                  </a:cubicBezTo>
                  <a:cubicBezTo>
                    <a:pt x="1453" y="555"/>
                    <a:pt x="1453" y="540"/>
                    <a:pt x="1439" y="525"/>
                  </a:cubicBezTo>
                  <a:cubicBezTo>
                    <a:pt x="1423" y="510"/>
                    <a:pt x="1416" y="502"/>
                    <a:pt x="1393" y="480"/>
                  </a:cubicBezTo>
                  <a:cubicBezTo>
                    <a:pt x="1371" y="458"/>
                    <a:pt x="1356" y="450"/>
                    <a:pt x="1326" y="435"/>
                  </a:cubicBezTo>
                  <a:cubicBezTo>
                    <a:pt x="1311" y="480"/>
                    <a:pt x="1311" y="510"/>
                    <a:pt x="1311" y="562"/>
                  </a:cubicBezTo>
                  <a:cubicBezTo>
                    <a:pt x="1311" y="577"/>
                    <a:pt x="1311" y="585"/>
                    <a:pt x="1296" y="600"/>
                  </a:cubicBezTo>
                  <a:cubicBezTo>
                    <a:pt x="1289" y="607"/>
                    <a:pt x="1274" y="607"/>
                    <a:pt x="1259" y="607"/>
                  </a:cubicBezTo>
                  <a:cubicBezTo>
                    <a:pt x="1244" y="607"/>
                    <a:pt x="1236" y="615"/>
                    <a:pt x="1221" y="622"/>
                  </a:cubicBezTo>
                  <a:cubicBezTo>
                    <a:pt x="1259" y="645"/>
                    <a:pt x="1281" y="667"/>
                    <a:pt x="1296" y="712"/>
                  </a:cubicBezTo>
                  <a:cubicBezTo>
                    <a:pt x="1296" y="727"/>
                    <a:pt x="1296" y="735"/>
                    <a:pt x="1304" y="750"/>
                  </a:cubicBezTo>
                  <a:cubicBezTo>
                    <a:pt x="1304" y="757"/>
                    <a:pt x="1319" y="757"/>
                    <a:pt x="1326" y="765"/>
                  </a:cubicBezTo>
                  <a:cubicBezTo>
                    <a:pt x="1334" y="780"/>
                    <a:pt x="1341" y="787"/>
                    <a:pt x="1349" y="802"/>
                  </a:cubicBezTo>
                  <a:cubicBezTo>
                    <a:pt x="1334" y="810"/>
                    <a:pt x="1334" y="810"/>
                    <a:pt x="1334" y="810"/>
                  </a:cubicBezTo>
                  <a:cubicBezTo>
                    <a:pt x="1326" y="795"/>
                    <a:pt x="1311" y="780"/>
                    <a:pt x="1296" y="765"/>
                  </a:cubicBezTo>
                  <a:cubicBezTo>
                    <a:pt x="1296" y="787"/>
                    <a:pt x="1296" y="795"/>
                    <a:pt x="1296" y="810"/>
                  </a:cubicBezTo>
                  <a:cubicBezTo>
                    <a:pt x="1296" y="840"/>
                    <a:pt x="1296" y="855"/>
                    <a:pt x="1289" y="877"/>
                  </a:cubicBezTo>
                  <a:cubicBezTo>
                    <a:pt x="1289" y="929"/>
                    <a:pt x="1281" y="959"/>
                    <a:pt x="1266" y="1005"/>
                  </a:cubicBezTo>
                  <a:cubicBezTo>
                    <a:pt x="1259" y="1027"/>
                    <a:pt x="1251" y="1042"/>
                    <a:pt x="1244" y="1064"/>
                  </a:cubicBezTo>
                  <a:cubicBezTo>
                    <a:pt x="1236" y="1087"/>
                    <a:pt x="1236" y="1102"/>
                    <a:pt x="1221" y="1117"/>
                  </a:cubicBezTo>
                  <a:cubicBezTo>
                    <a:pt x="1199" y="1139"/>
                    <a:pt x="1176" y="1132"/>
                    <a:pt x="1146" y="1147"/>
                  </a:cubicBezTo>
                  <a:cubicBezTo>
                    <a:pt x="1131" y="1162"/>
                    <a:pt x="1124" y="1177"/>
                    <a:pt x="1109" y="1192"/>
                  </a:cubicBezTo>
                  <a:cubicBezTo>
                    <a:pt x="1101" y="1199"/>
                    <a:pt x="1094" y="1199"/>
                    <a:pt x="1086" y="1199"/>
                  </a:cubicBezTo>
                  <a:cubicBezTo>
                    <a:pt x="1071" y="1207"/>
                    <a:pt x="1064" y="1222"/>
                    <a:pt x="1056" y="1222"/>
                  </a:cubicBezTo>
                  <a:cubicBezTo>
                    <a:pt x="1019" y="1222"/>
                    <a:pt x="1011" y="1169"/>
                    <a:pt x="981" y="1169"/>
                  </a:cubicBezTo>
                  <a:cubicBezTo>
                    <a:pt x="966" y="1169"/>
                    <a:pt x="966" y="1177"/>
                    <a:pt x="966" y="1184"/>
                  </a:cubicBezTo>
                  <a:cubicBezTo>
                    <a:pt x="951" y="1199"/>
                    <a:pt x="936" y="1214"/>
                    <a:pt x="922" y="1229"/>
                  </a:cubicBezTo>
                  <a:cubicBezTo>
                    <a:pt x="906" y="1252"/>
                    <a:pt x="906" y="1267"/>
                    <a:pt x="892" y="1297"/>
                  </a:cubicBezTo>
                  <a:cubicBezTo>
                    <a:pt x="876" y="1327"/>
                    <a:pt x="854" y="1342"/>
                    <a:pt x="832" y="1364"/>
                  </a:cubicBezTo>
                  <a:cubicBezTo>
                    <a:pt x="809" y="1379"/>
                    <a:pt x="772" y="1379"/>
                    <a:pt x="772" y="1409"/>
                  </a:cubicBezTo>
                  <a:cubicBezTo>
                    <a:pt x="772" y="1424"/>
                    <a:pt x="779" y="1432"/>
                    <a:pt x="779" y="1447"/>
                  </a:cubicBezTo>
                  <a:cubicBezTo>
                    <a:pt x="802" y="1447"/>
                    <a:pt x="824" y="1439"/>
                    <a:pt x="839" y="1454"/>
                  </a:cubicBezTo>
                  <a:cubicBezTo>
                    <a:pt x="862" y="1462"/>
                    <a:pt x="862" y="1477"/>
                    <a:pt x="862" y="1499"/>
                  </a:cubicBezTo>
                  <a:cubicBezTo>
                    <a:pt x="862" y="1657"/>
                    <a:pt x="862" y="1657"/>
                    <a:pt x="862" y="1657"/>
                  </a:cubicBezTo>
                  <a:cubicBezTo>
                    <a:pt x="862" y="1746"/>
                    <a:pt x="951" y="1776"/>
                    <a:pt x="951" y="1866"/>
                  </a:cubicBezTo>
                  <a:cubicBezTo>
                    <a:pt x="951" y="1911"/>
                    <a:pt x="944" y="1934"/>
                    <a:pt x="936" y="1971"/>
                  </a:cubicBezTo>
                  <a:cubicBezTo>
                    <a:pt x="936" y="1986"/>
                    <a:pt x="936" y="1994"/>
                    <a:pt x="936" y="2009"/>
                  </a:cubicBezTo>
                  <a:cubicBezTo>
                    <a:pt x="929" y="2031"/>
                    <a:pt x="922" y="2039"/>
                    <a:pt x="914" y="2061"/>
                  </a:cubicBezTo>
                  <a:cubicBezTo>
                    <a:pt x="914" y="2076"/>
                    <a:pt x="914" y="2084"/>
                    <a:pt x="906" y="2099"/>
                  </a:cubicBezTo>
                  <a:cubicBezTo>
                    <a:pt x="899" y="2144"/>
                    <a:pt x="892" y="2174"/>
                    <a:pt x="876" y="2218"/>
                  </a:cubicBezTo>
                  <a:cubicBezTo>
                    <a:pt x="854" y="2241"/>
                    <a:pt x="846" y="2263"/>
                    <a:pt x="832" y="2293"/>
                  </a:cubicBezTo>
                  <a:cubicBezTo>
                    <a:pt x="824" y="2308"/>
                    <a:pt x="816" y="2316"/>
                    <a:pt x="802" y="2323"/>
                  </a:cubicBezTo>
                  <a:cubicBezTo>
                    <a:pt x="764" y="2361"/>
                    <a:pt x="734" y="2368"/>
                    <a:pt x="689" y="2368"/>
                  </a:cubicBezTo>
                  <a:cubicBezTo>
                    <a:pt x="644" y="2368"/>
                    <a:pt x="622" y="2353"/>
                    <a:pt x="584" y="2331"/>
                  </a:cubicBezTo>
                  <a:cubicBezTo>
                    <a:pt x="584" y="2338"/>
                    <a:pt x="584" y="2338"/>
                    <a:pt x="584" y="2346"/>
                  </a:cubicBezTo>
                  <a:cubicBezTo>
                    <a:pt x="584" y="2353"/>
                    <a:pt x="592" y="2361"/>
                    <a:pt x="592" y="2368"/>
                  </a:cubicBezTo>
                  <a:cubicBezTo>
                    <a:pt x="607" y="2406"/>
                    <a:pt x="614" y="2421"/>
                    <a:pt x="622" y="2458"/>
                  </a:cubicBezTo>
                  <a:cubicBezTo>
                    <a:pt x="629" y="2481"/>
                    <a:pt x="629" y="2503"/>
                    <a:pt x="644" y="2518"/>
                  </a:cubicBezTo>
                  <a:cubicBezTo>
                    <a:pt x="659" y="2533"/>
                    <a:pt x="674" y="2533"/>
                    <a:pt x="697" y="2533"/>
                  </a:cubicBezTo>
                  <a:cubicBezTo>
                    <a:pt x="712" y="2533"/>
                    <a:pt x="719" y="2526"/>
                    <a:pt x="734" y="2518"/>
                  </a:cubicBezTo>
                  <a:cubicBezTo>
                    <a:pt x="742" y="2518"/>
                    <a:pt x="742" y="2503"/>
                    <a:pt x="749" y="2496"/>
                  </a:cubicBezTo>
                  <a:cubicBezTo>
                    <a:pt x="764" y="2488"/>
                    <a:pt x="772" y="2481"/>
                    <a:pt x="787" y="2481"/>
                  </a:cubicBezTo>
                  <a:cubicBezTo>
                    <a:pt x="802" y="2481"/>
                    <a:pt x="809" y="2473"/>
                    <a:pt x="816" y="2473"/>
                  </a:cubicBezTo>
                  <a:cubicBezTo>
                    <a:pt x="832" y="2473"/>
                    <a:pt x="839" y="2481"/>
                    <a:pt x="846" y="2481"/>
                  </a:cubicBezTo>
                  <a:cubicBezTo>
                    <a:pt x="892" y="2488"/>
                    <a:pt x="914" y="2511"/>
                    <a:pt x="936" y="2541"/>
                  </a:cubicBezTo>
                  <a:cubicBezTo>
                    <a:pt x="989" y="2616"/>
                    <a:pt x="1004" y="2668"/>
                    <a:pt x="1004" y="2758"/>
                  </a:cubicBezTo>
                  <a:cubicBezTo>
                    <a:pt x="1004" y="2818"/>
                    <a:pt x="1004" y="2818"/>
                    <a:pt x="1004" y="2818"/>
                  </a:cubicBezTo>
                  <a:cubicBezTo>
                    <a:pt x="1004" y="2833"/>
                    <a:pt x="996" y="2840"/>
                    <a:pt x="996" y="2856"/>
                  </a:cubicBezTo>
                  <a:cubicBezTo>
                    <a:pt x="989" y="2923"/>
                    <a:pt x="996" y="2968"/>
                    <a:pt x="981" y="3035"/>
                  </a:cubicBezTo>
                  <a:cubicBezTo>
                    <a:pt x="981" y="3058"/>
                    <a:pt x="974" y="3080"/>
                    <a:pt x="966" y="3110"/>
                  </a:cubicBezTo>
                  <a:cubicBezTo>
                    <a:pt x="959" y="3163"/>
                    <a:pt x="944" y="3193"/>
                    <a:pt x="936" y="3253"/>
                  </a:cubicBezTo>
                  <a:cubicBezTo>
                    <a:pt x="929" y="3283"/>
                    <a:pt x="922" y="3298"/>
                    <a:pt x="914" y="3328"/>
                  </a:cubicBezTo>
                  <a:cubicBezTo>
                    <a:pt x="906" y="3343"/>
                    <a:pt x="906" y="3350"/>
                    <a:pt x="899" y="3365"/>
                  </a:cubicBezTo>
                  <a:cubicBezTo>
                    <a:pt x="892" y="3373"/>
                    <a:pt x="892" y="3387"/>
                    <a:pt x="876" y="3387"/>
                  </a:cubicBezTo>
                  <a:cubicBezTo>
                    <a:pt x="869" y="3387"/>
                    <a:pt x="869" y="3380"/>
                    <a:pt x="862" y="3380"/>
                  </a:cubicBezTo>
                  <a:cubicBezTo>
                    <a:pt x="846" y="3380"/>
                    <a:pt x="846" y="3395"/>
                    <a:pt x="839" y="3403"/>
                  </a:cubicBezTo>
                  <a:cubicBezTo>
                    <a:pt x="832" y="3425"/>
                    <a:pt x="832" y="3433"/>
                    <a:pt x="824" y="3455"/>
                  </a:cubicBezTo>
                  <a:cubicBezTo>
                    <a:pt x="816" y="3477"/>
                    <a:pt x="809" y="3492"/>
                    <a:pt x="802" y="3515"/>
                  </a:cubicBezTo>
                  <a:cubicBezTo>
                    <a:pt x="802" y="3537"/>
                    <a:pt x="802" y="3560"/>
                    <a:pt x="802" y="3582"/>
                  </a:cubicBezTo>
                  <a:cubicBezTo>
                    <a:pt x="794" y="3612"/>
                    <a:pt x="787" y="3627"/>
                    <a:pt x="779" y="3657"/>
                  </a:cubicBezTo>
                  <a:cubicBezTo>
                    <a:pt x="772" y="3710"/>
                    <a:pt x="772" y="3747"/>
                    <a:pt x="757" y="3800"/>
                  </a:cubicBezTo>
                  <a:cubicBezTo>
                    <a:pt x="734" y="3852"/>
                    <a:pt x="712" y="3882"/>
                    <a:pt x="697" y="3935"/>
                  </a:cubicBezTo>
                  <a:cubicBezTo>
                    <a:pt x="689" y="3972"/>
                    <a:pt x="682" y="3987"/>
                    <a:pt x="674" y="4025"/>
                  </a:cubicBezTo>
                  <a:cubicBezTo>
                    <a:pt x="659" y="4069"/>
                    <a:pt x="659" y="4107"/>
                    <a:pt x="637" y="4152"/>
                  </a:cubicBezTo>
                  <a:cubicBezTo>
                    <a:pt x="622" y="4174"/>
                    <a:pt x="592" y="4182"/>
                    <a:pt x="569" y="4197"/>
                  </a:cubicBezTo>
                  <a:cubicBezTo>
                    <a:pt x="554" y="4212"/>
                    <a:pt x="539" y="4219"/>
                    <a:pt x="524" y="4234"/>
                  </a:cubicBezTo>
                  <a:cubicBezTo>
                    <a:pt x="494" y="4257"/>
                    <a:pt x="487" y="4272"/>
                    <a:pt x="472" y="4302"/>
                  </a:cubicBezTo>
                  <a:cubicBezTo>
                    <a:pt x="457" y="4324"/>
                    <a:pt x="449" y="4339"/>
                    <a:pt x="434" y="4369"/>
                  </a:cubicBezTo>
                  <a:cubicBezTo>
                    <a:pt x="419" y="4399"/>
                    <a:pt x="412" y="4414"/>
                    <a:pt x="404" y="4444"/>
                  </a:cubicBez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39" name="Freeform 138">
              <a:extLst>
                <a:ext uri="{FF2B5EF4-FFF2-40B4-BE49-F238E27FC236}">
                  <a16:creationId xmlns:a16="http://schemas.microsoft.com/office/drawing/2014/main" id="{3D4FBDF7-121F-3D46-A147-1FE98E5DD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8752" y="2908351"/>
              <a:ext cx="3193056" cy="2798870"/>
            </a:xfrm>
            <a:custGeom>
              <a:avLst/>
              <a:gdLst>
                <a:gd name="T0" fmla="*/ 6768 w 7391"/>
                <a:gd name="T1" fmla="*/ 3507 h 6476"/>
                <a:gd name="T2" fmla="*/ 6925 w 7391"/>
                <a:gd name="T3" fmla="*/ 3560 h 6476"/>
                <a:gd name="T4" fmla="*/ 7240 w 7391"/>
                <a:gd name="T5" fmla="*/ 3410 h 6476"/>
                <a:gd name="T6" fmla="*/ 7195 w 7391"/>
                <a:gd name="T7" fmla="*/ 3485 h 6476"/>
                <a:gd name="T8" fmla="*/ 6775 w 7391"/>
                <a:gd name="T9" fmla="*/ 3755 h 6476"/>
                <a:gd name="T10" fmla="*/ 6565 w 7391"/>
                <a:gd name="T11" fmla="*/ 3957 h 6476"/>
                <a:gd name="T12" fmla="*/ 6363 w 7391"/>
                <a:gd name="T13" fmla="*/ 3987 h 6476"/>
                <a:gd name="T14" fmla="*/ 6176 w 7391"/>
                <a:gd name="T15" fmla="*/ 4047 h 6476"/>
                <a:gd name="T16" fmla="*/ 5794 w 7391"/>
                <a:gd name="T17" fmla="*/ 4077 h 6476"/>
                <a:gd name="T18" fmla="*/ 5389 w 7391"/>
                <a:gd name="T19" fmla="*/ 4115 h 6476"/>
                <a:gd name="T20" fmla="*/ 4962 w 7391"/>
                <a:gd name="T21" fmla="*/ 4482 h 6476"/>
                <a:gd name="T22" fmla="*/ 4632 w 7391"/>
                <a:gd name="T23" fmla="*/ 4901 h 6476"/>
                <a:gd name="T24" fmla="*/ 4542 w 7391"/>
                <a:gd name="T25" fmla="*/ 5441 h 6476"/>
                <a:gd name="T26" fmla="*/ 4227 w 7391"/>
                <a:gd name="T27" fmla="*/ 5441 h 6476"/>
                <a:gd name="T28" fmla="*/ 3718 w 7391"/>
                <a:gd name="T29" fmla="*/ 5194 h 6476"/>
                <a:gd name="T30" fmla="*/ 3065 w 7391"/>
                <a:gd name="T31" fmla="*/ 4789 h 6476"/>
                <a:gd name="T32" fmla="*/ 2488 w 7391"/>
                <a:gd name="T33" fmla="*/ 4609 h 6476"/>
                <a:gd name="T34" fmla="*/ 2159 w 7391"/>
                <a:gd name="T35" fmla="*/ 4849 h 6476"/>
                <a:gd name="T36" fmla="*/ 1844 w 7391"/>
                <a:gd name="T37" fmla="*/ 4999 h 6476"/>
                <a:gd name="T38" fmla="*/ 1574 w 7391"/>
                <a:gd name="T39" fmla="*/ 4654 h 6476"/>
                <a:gd name="T40" fmla="*/ 1125 w 7391"/>
                <a:gd name="T41" fmla="*/ 4946 h 6476"/>
                <a:gd name="T42" fmla="*/ 1432 w 7391"/>
                <a:gd name="T43" fmla="*/ 5396 h 6476"/>
                <a:gd name="T44" fmla="*/ 1852 w 7391"/>
                <a:gd name="T45" fmla="*/ 5666 h 6476"/>
                <a:gd name="T46" fmla="*/ 1994 w 7391"/>
                <a:gd name="T47" fmla="*/ 5935 h 6476"/>
                <a:gd name="T48" fmla="*/ 1604 w 7391"/>
                <a:gd name="T49" fmla="*/ 5913 h 6476"/>
                <a:gd name="T50" fmla="*/ 1424 w 7391"/>
                <a:gd name="T51" fmla="*/ 5973 h 6476"/>
                <a:gd name="T52" fmla="*/ 1259 w 7391"/>
                <a:gd name="T53" fmla="*/ 6280 h 6476"/>
                <a:gd name="T54" fmla="*/ 862 w 7391"/>
                <a:gd name="T55" fmla="*/ 6438 h 6476"/>
                <a:gd name="T56" fmla="*/ 847 w 7391"/>
                <a:gd name="T57" fmla="*/ 5935 h 6476"/>
                <a:gd name="T58" fmla="*/ 870 w 7391"/>
                <a:gd name="T59" fmla="*/ 5508 h 6476"/>
                <a:gd name="T60" fmla="*/ 510 w 7391"/>
                <a:gd name="T61" fmla="*/ 5081 h 6476"/>
                <a:gd name="T62" fmla="*/ 780 w 7391"/>
                <a:gd name="T63" fmla="*/ 4489 h 6476"/>
                <a:gd name="T64" fmla="*/ 1005 w 7391"/>
                <a:gd name="T65" fmla="*/ 4309 h 6476"/>
                <a:gd name="T66" fmla="*/ 1215 w 7391"/>
                <a:gd name="T67" fmla="*/ 4130 h 6476"/>
                <a:gd name="T68" fmla="*/ 1222 w 7391"/>
                <a:gd name="T69" fmla="*/ 3762 h 6476"/>
                <a:gd name="T70" fmla="*/ 1312 w 7391"/>
                <a:gd name="T71" fmla="*/ 3433 h 6476"/>
                <a:gd name="T72" fmla="*/ 1612 w 7391"/>
                <a:gd name="T73" fmla="*/ 3650 h 6476"/>
                <a:gd name="T74" fmla="*/ 1957 w 7391"/>
                <a:gd name="T75" fmla="*/ 3717 h 6476"/>
                <a:gd name="T76" fmla="*/ 2384 w 7391"/>
                <a:gd name="T77" fmla="*/ 3530 h 6476"/>
                <a:gd name="T78" fmla="*/ 2346 w 7391"/>
                <a:gd name="T79" fmla="*/ 3103 h 6476"/>
                <a:gd name="T80" fmla="*/ 2354 w 7391"/>
                <a:gd name="T81" fmla="*/ 2751 h 6476"/>
                <a:gd name="T82" fmla="*/ 2653 w 7391"/>
                <a:gd name="T83" fmla="*/ 2226 h 6476"/>
                <a:gd name="T84" fmla="*/ 2773 w 7391"/>
                <a:gd name="T85" fmla="*/ 1672 h 6476"/>
                <a:gd name="T86" fmla="*/ 2676 w 7391"/>
                <a:gd name="T87" fmla="*/ 795 h 6476"/>
                <a:gd name="T88" fmla="*/ 2646 w 7391"/>
                <a:gd name="T89" fmla="*/ 308 h 6476"/>
                <a:gd name="T90" fmla="*/ 2803 w 7391"/>
                <a:gd name="T91" fmla="*/ 188 h 6476"/>
                <a:gd name="T92" fmla="*/ 3148 w 7391"/>
                <a:gd name="T93" fmla="*/ 225 h 6476"/>
                <a:gd name="T94" fmla="*/ 3620 w 7391"/>
                <a:gd name="T95" fmla="*/ 772 h 6476"/>
                <a:gd name="T96" fmla="*/ 3927 w 7391"/>
                <a:gd name="T97" fmla="*/ 1274 h 6476"/>
                <a:gd name="T98" fmla="*/ 4347 w 7391"/>
                <a:gd name="T99" fmla="*/ 1679 h 6476"/>
                <a:gd name="T100" fmla="*/ 4714 w 7391"/>
                <a:gd name="T101" fmla="*/ 1986 h 6476"/>
                <a:gd name="T102" fmla="*/ 5007 w 7391"/>
                <a:gd name="T103" fmla="*/ 2226 h 6476"/>
                <a:gd name="T104" fmla="*/ 5299 w 7391"/>
                <a:gd name="T105" fmla="*/ 2234 h 6476"/>
                <a:gd name="T106" fmla="*/ 5629 w 7391"/>
                <a:gd name="T107" fmla="*/ 2354 h 6476"/>
                <a:gd name="T108" fmla="*/ 6401 w 7391"/>
                <a:gd name="T109" fmla="*/ 2398 h 6476"/>
                <a:gd name="T110" fmla="*/ 6828 w 7391"/>
                <a:gd name="T111" fmla="*/ 2159 h 6476"/>
                <a:gd name="T112" fmla="*/ 6625 w 7391"/>
                <a:gd name="T113" fmla="*/ 2983 h 6476"/>
                <a:gd name="T114" fmla="*/ 1911 w 7391"/>
                <a:gd name="T115" fmla="*/ 263 h 6476"/>
                <a:gd name="T116" fmla="*/ 1971 w 7391"/>
                <a:gd name="T117" fmla="*/ 128 h 6476"/>
                <a:gd name="T118" fmla="*/ 2196 w 7391"/>
                <a:gd name="T119" fmla="*/ 682 h 6476"/>
                <a:gd name="T120" fmla="*/ 2121 w 7391"/>
                <a:gd name="T121" fmla="*/ 435 h 6476"/>
                <a:gd name="T122" fmla="*/ 113 w 7391"/>
                <a:gd name="T123" fmla="*/ 5321 h 6476"/>
                <a:gd name="T124" fmla="*/ 263 w 7391"/>
                <a:gd name="T125" fmla="*/ 5224 h 6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91" h="6476">
                  <a:moveTo>
                    <a:pt x="6783" y="3380"/>
                  </a:moveTo>
                  <a:lnTo>
                    <a:pt x="6783" y="3380"/>
                  </a:lnTo>
                  <a:cubicBezTo>
                    <a:pt x="6790" y="3410"/>
                    <a:pt x="6790" y="3433"/>
                    <a:pt x="6813" y="3455"/>
                  </a:cubicBezTo>
                  <a:cubicBezTo>
                    <a:pt x="6820" y="3463"/>
                    <a:pt x="6835" y="3463"/>
                    <a:pt x="6843" y="3470"/>
                  </a:cubicBezTo>
                  <a:cubicBezTo>
                    <a:pt x="6858" y="3485"/>
                    <a:pt x="6865" y="3493"/>
                    <a:pt x="6865" y="3515"/>
                  </a:cubicBezTo>
                  <a:cubicBezTo>
                    <a:pt x="6850" y="3507"/>
                    <a:pt x="6843" y="3507"/>
                    <a:pt x="6835" y="3493"/>
                  </a:cubicBezTo>
                  <a:cubicBezTo>
                    <a:pt x="6828" y="3485"/>
                    <a:pt x="6828" y="3485"/>
                    <a:pt x="6820" y="3477"/>
                  </a:cubicBezTo>
                  <a:cubicBezTo>
                    <a:pt x="6820" y="3470"/>
                    <a:pt x="6813" y="3470"/>
                    <a:pt x="6805" y="3470"/>
                  </a:cubicBezTo>
                  <a:cubicBezTo>
                    <a:pt x="6798" y="3470"/>
                    <a:pt x="6798" y="3463"/>
                    <a:pt x="6783" y="3463"/>
                  </a:cubicBezTo>
                  <a:cubicBezTo>
                    <a:pt x="6775" y="3470"/>
                    <a:pt x="6768" y="3470"/>
                    <a:pt x="6753" y="3470"/>
                  </a:cubicBezTo>
                  <a:lnTo>
                    <a:pt x="6753" y="3470"/>
                  </a:lnTo>
                  <a:cubicBezTo>
                    <a:pt x="6753" y="3477"/>
                    <a:pt x="6760" y="3477"/>
                    <a:pt x="6760" y="3485"/>
                  </a:cubicBezTo>
                  <a:cubicBezTo>
                    <a:pt x="6768" y="3493"/>
                    <a:pt x="6760" y="3500"/>
                    <a:pt x="6768" y="3507"/>
                  </a:cubicBezTo>
                  <a:cubicBezTo>
                    <a:pt x="6775" y="3507"/>
                    <a:pt x="6783" y="3507"/>
                    <a:pt x="6790" y="3507"/>
                  </a:cubicBezTo>
                  <a:lnTo>
                    <a:pt x="6790" y="3507"/>
                  </a:lnTo>
                  <a:cubicBezTo>
                    <a:pt x="6805" y="3515"/>
                    <a:pt x="6813" y="3515"/>
                    <a:pt x="6820" y="3515"/>
                  </a:cubicBezTo>
                  <a:cubicBezTo>
                    <a:pt x="6835" y="3523"/>
                    <a:pt x="6843" y="3530"/>
                    <a:pt x="6850" y="3537"/>
                  </a:cubicBezTo>
                  <a:cubicBezTo>
                    <a:pt x="6835" y="3537"/>
                    <a:pt x="6828" y="3537"/>
                    <a:pt x="6820" y="3553"/>
                  </a:cubicBezTo>
                  <a:cubicBezTo>
                    <a:pt x="6820" y="3560"/>
                    <a:pt x="6820" y="3560"/>
                    <a:pt x="6820" y="3560"/>
                  </a:cubicBezTo>
                  <a:cubicBezTo>
                    <a:pt x="6835" y="3560"/>
                    <a:pt x="6843" y="3560"/>
                    <a:pt x="6858" y="3567"/>
                  </a:cubicBezTo>
                  <a:cubicBezTo>
                    <a:pt x="6873" y="3575"/>
                    <a:pt x="6873" y="3590"/>
                    <a:pt x="6888" y="3590"/>
                  </a:cubicBezTo>
                  <a:cubicBezTo>
                    <a:pt x="6903" y="3597"/>
                    <a:pt x="6918" y="3590"/>
                    <a:pt x="6940" y="3590"/>
                  </a:cubicBezTo>
                  <a:cubicBezTo>
                    <a:pt x="6948" y="3590"/>
                    <a:pt x="6948" y="3597"/>
                    <a:pt x="6955" y="3597"/>
                  </a:cubicBezTo>
                  <a:cubicBezTo>
                    <a:pt x="6970" y="3597"/>
                    <a:pt x="6970" y="3597"/>
                    <a:pt x="6970" y="3597"/>
                  </a:cubicBezTo>
                  <a:cubicBezTo>
                    <a:pt x="6970" y="3590"/>
                    <a:pt x="6970" y="3590"/>
                    <a:pt x="6970" y="3590"/>
                  </a:cubicBezTo>
                  <a:cubicBezTo>
                    <a:pt x="6948" y="3583"/>
                    <a:pt x="6940" y="3567"/>
                    <a:pt x="6925" y="3560"/>
                  </a:cubicBezTo>
                  <a:cubicBezTo>
                    <a:pt x="6865" y="3523"/>
                    <a:pt x="6940" y="3560"/>
                    <a:pt x="6955" y="3567"/>
                  </a:cubicBezTo>
                  <a:cubicBezTo>
                    <a:pt x="6963" y="3567"/>
                    <a:pt x="6963" y="3567"/>
                    <a:pt x="6970" y="3575"/>
                  </a:cubicBezTo>
                  <a:cubicBezTo>
                    <a:pt x="6978" y="3575"/>
                    <a:pt x="6985" y="3575"/>
                    <a:pt x="6993" y="3575"/>
                  </a:cubicBezTo>
                  <a:cubicBezTo>
                    <a:pt x="7000" y="3575"/>
                    <a:pt x="7007" y="3583"/>
                    <a:pt x="7023" y="3583"/>
                  </a:cubicBezTo>
                  <a:cubicBezTo>
                    <a:pt x="7030" y="3583"/>
                    <a:pt x="7037" y="3575"/>
                    <a:pt x="7045" y="3567"/>
                  </a:cubicBezTo>
                  <a:cubicBezTo>
                    <a:pt x="7053" y="3560"/>
                    <a:pt x="7067" y="3553"/>
                    <a:pt x="7075" y="3537"/>
                  </a:cubicBezTo>
                  <a:cubicBezTo>
                    <a:pt x="7082" y="3530"/>
                    <a:pt x="7082" y="3523"/>
                    <a:pt x="7090" y="3515"/>
                  </a:cubicBezTo>
                  <a:cubicBezTo>
                    <a:pt x="7097" y="3507"/>
                    <a:pt x="7113" y="3500"/>
                    <a:pt x="7120" y="3493"/>
                  </a:cubicBezTo>
                  <a:cubicBezTo>
                    <a:pt x="7135" y="3477"/>
                    <a:pt x="7143" y="3477"/>
                    <a:pt x="7157" y="3463"/>
                  </a:cubicBezTo>
                  <a:cubicBezTo>
                    <a:pt x="7165" y="3455"/>
                    <a:pt x="7165" y="3448"/>
                    <a:pt x="7172" y="3440"/>
                  </a:cubicBezTo>
                  <a:cubicBezTo>
                    <a:pt x="7195" y="3425"/>
                    <a:pt x="7210" y="3418"/>
                    <a:pt x="7217" y="3395"/>
                  </a:cubicBezTo>
                  <a:cubicBezTo>
                    <a:pt x="7225" y="3395"/>
                    <a:pt x="7225" y="3395"/>
                    <a:pt x="7225" y="3395"/>
                  </a:cubicBezTo>
                  <a:cubicBezTo>
                    <a:pt x="7232" y="3403"/>
                    <a:pt x="7232" y="3410"/>
                    <a:pt x="7240" y="3410"/>
                  </a:cubicBezTo>
                  <a:cubicBezTo>
                    <a:pt x="7247" y="3425"/>
                    <a:pt x="7262" y="3425"/>
                    <a:pt x="7277" y="3425"/>
                  </a:cubicBezTo>
                  <a:cubicBezTo>
                    <a:pt x="7367" y="3403"/>
                    <a:pt x="7367" y="3403"/>
                    <a:pt x="7367" y="3403"/>
                  </a:cubicBezTo>
                  <a:cubicBezTo>
                    <a:pt x="7375" y="3410"/>
                    <a:pt x="7382" y="3410"/>
                    <a:pt x="7382" y="3410"/>
                  </a:cubicBezTo>
                  <a:cubicBezTo>
                    <a:pt x="7390" y="3425"/>
                    <a:pt x="7390" y="3433"/>
                    <a:pt x="7390" y="3448"/>
                  </a:cubicBezTo>
                  <a:cubicBezTo>
                    <a:pt x="7390" y="3455"/>
                    <a:pt x="7382" y="3455"/>
                    <a:pt x="7375" y="3463"/>
                  </a:cubicBezTo>
                  <a:cubicBezTo>
                    <a:pt x="7367" y="3470"/>
                    <a:pt x="7367" y="3470"/>
                    <a:pt x="7352" y="3470"/>
                  </a:cubicBezTo>
                  <a:cubicBezTo>
                    <a:pt x="7337" y="3477"/>
                    <a:pt x="7330" y="3485"/>
                    <a:pt x="7315" y="3493"/>
                  </a:cubicBezTo>
                  <a:cubicBezTo>
                    <a:pt x="7300" y="3493"/>
                    <a:pt x="7292" y="3500"/>
                    <a:pt x="7285" y="3507"/>
                  </a:cubicBezTo>
                  <a:cubicBezTo>
                    <a:pt x="7270" y="3515"/>
                    <a:pt x="7262" y="3530"/>
                    <a:pt x="7240" y="3530"/>
                  </a:cubicBezTo>
                  <a:cubicBezTo>
                    <a:pt x="7232" y="3530"/>
                    <a:pt x="7225" y="3523"/>
                    <a:pt x="7217" y="3523"/>
                  </a:cubicBezTo>
                  <a:cubicBezTo>
                    <a:pt x="7210" y="3523"/>
                    <a:pt x="7210" y="3523"/>
                    <a:pt x="7210" y="3523"/>
                  </a:cubicBezTo>
                  <a:cubicBezTo>
                    <a:pt x="7210" y="3515"/>
                    <a:pt x="7202" y="3515"/>
                    <a:pt x="7202" y="3507"/>
                  </a:cubicBezTo>
                  <a:cubicBezTo>
                    <a:pt x="7202" y="3500"/>
                    <a:pt x="7195" y="3493"/>
                    <a:pt x="7195" y="3485"/>
                  </a:cubicBezTo>
                  <a:cubicBezTo>
                    <a:pt x="7172" y="3507"/>
                    <a:pt x="7172" y="3530"/>
                    <a:pt x="7157" y="3553"/>
                  </a:cubicBezTo>
                  <a:cubicBezTo>
                    <a:pt x="7143" y="3567"/>
                    <a:pt x="7127" y="3567"/>
                    <a:pt x="7120" y="3575"/>
                  </a:cubicBezTo>
                  <a:cubicBezTo>
                    <a:pt x="7113" y="3583"/>
                    <a:pt x="7105" y="3590"/>
                    <a:pt x="7105" y="3605"/>
                  </a:cubicBezTo>
                  <a:cubicBezTo>
                    <a:pt x="7105" y="3613"/>
                    <a:pt x="7097" y="3613"/>
                    <a:pt x="7097" y="3620"/>
                  </a:cubicBezTo>
                  <a:cubicBezTo>
                    <a:pt x="7090" y="3642"/>
                    <a:pt x="7097" y="3657"/>
                    <a:pt x="7090" y="3672"/>
                  </a:cubicBezTo>
                  <a:cubicBezTo>
                    <a:pt x="7090" y="3687"/>
                    <a:pt x="7082" y="3695"/>
                    <a:pt x="7075" y="3702"/>
                  </a:cubicBezTo>
                  <a:cubicBezTo>
                    <a:pt x="7067" y="3717"/>
                    <a:pt x="7067" y="3725"/>
                    <a:pt x="7060" y="3740"/>
                  </a:cubicBezTo>
                  <a:cubicBezTo>
                    <a:pt x="7053" y="3740"/>
                    <a:pt x="7053" y="3740"/>
                    <a:pt x="7053" y="3740"/>
                  </a:cubicBezTo>
                  <a:cubicBezTo>
                    <a:pt x="7045" y="3740"/>
                    <a:pt x="7045" y="3732"/>
                    <a:pt x="7037" y="3725"/>
                  </a:cubicBezTo>
                  <a:cubicBezTo>
                    <a:pt x="7030" y="3725"/>
                    <a:pt x="7023" y="3717"/>
                    <a:pt x="7015" y="3717"/>
                  </a:cubicBezTo>
                  <a:cubicBezTo>
                    <a:pt x="6993" y="3717"/>
                    <a:pt x="6978" y="3725"/>
                    <a:pt x="6963" y="3725"/>
                  </a:cubicBezTo>
                  <a:cubicBezTo>
                    <a:pt x="6918" y="3725"/>
                    <a:pt x="6895" y="3732"/>
                    <a:pt x="6850" y="3740"/>
                  </a:cubicBezTo>
                  <a:cubicBezTo>
                    <a:pt x="6820" y="3747"/>
                    <a:pt x="6798" y="3740"/>
                    <a:pt x="6775" y="3755"/>
                  </a:cubicBezTo>
                  <a:cubicBezTo>
                    <a:pt x="6760" y="3770"/>
                    <a:pt x="6745" y="3770"/>
                    <a:pt x="6738" y="3785"/>
                  </a:cubicBezTo>
                  <a:cubicBezTo>
                    <a:pt x="6730" y="3785"/>
                    <a:pt x="6723" y="3792"/>
                    <a:pt x="6715" y="3792"/>
                  </a:cubicBezTo>
                  <a:cubicBezTo>
                    <a:pt x="6708" y="3800"/>
                    <a:pt x="6700" y="3815"/>
                    <a:pt x="6693" y="3815"/>
                  </a:cubicBezTo>
                  <a:cubicBezTo>
                    <a:pt x="6678" y="3815"/>
                    <a:pt x="6678" y="3792"/>
                    <a:pt x="6670" y="3777"/>
                  </a:cubicBezTo>
                  <a:cubicBezTo>
                    <a:pt x="6655" y="3785"/>
                    <a:pt x="6648" y="3785"/>
                    <a:pt x="6640" y="3792"/>
                  </a:cubicBezTo>
                  <a:cubicBezTo>
                    <a:pt x="6625" y="3800"/>
                    <a:pt x="6618" y="3800"/>
                    <a:pt x="6610" y="3807"/>
                  </a:cubicBezTo>
                  <a:cubicBezTo>
                    <a:pt x="6603" y="3822"/>
                    <a:pt x="6603" y="3830"/>
                    <a:pt x="6603" y="3852"/>
                  </a:cubicBezTo>
                  <a:cubicBezTo>
                    <a:pt x="6603" y="3860"/>
                    <a:pt x="6603" y="3875"/>
                    <a:pt x="6610" y="3882"/>
                  </a:cubicBezTo>
                  <a:cubicBezTo>
                    <a:pt x="6618" y="3890"/>
                    <a:pt x="6625" y="3890"/>
                    <a:pt x="6640" y="3897"/>
                  </a:cubicBezTo>
                  <a:cubicBezTo>
                    <a:pt x="6633" y="3897"/>
                    <a:pt x="6625" y="3905"/>
                    <a:pt x="6618" y="3905"/>
                  </a:cubicBezTo>
                  <a:cubicBezTo>
                    <a:pt x="6588" y="3905"/>
                    <a:pt x="6588" y="3905"/>
                    <a:pt x="6588" y="3905"/>
                  </a:cubicBezTo>
                  <a:cubicBezTo>
                    <a:pt x="6580" y="3912"/>
                    <a:pt x="6580" y="3912"/>
                    <a:pt x="6580" y="3920"/>
                  </a:cubicBezTo>
                  <a:cubicBezTo>
                    <a:pt x="6573" y="3935"/>
                    <a:pt x="6580" y="3950"/>
                    <a:pt x="6565" y="3957"/>
                  </a:cubicBezTo>
                  <a:cubicBezTo>
                    <a:pt x="6543" y="3965"/>
                    <a:pt x="6535" y="3965"/>
                    <a:pt x="6513" y="3972"/>
                  </a:cubicBezTo>
                  <a:cubicBezTo>
                    <a:pt x="6505" y="3980"/>
                    <a:pt x="6505" y="3995"/>
                    <a:pt x="6498" y="4002"/>
                  </a:cubicBezTo>
                  <a:cubicBezTo>
                    <a:pt x="6498" y="4010"/>
                    <a:pt x="6490" y="4017"/>
                    <a:pt x="6483" y="4025"/>
                  </a:cubicBezTo>
                  <a:cubicBezTo>
                    <a:pt x="6460" y="4032"/>
                    <a:pt x="6445" y="4040"/>
                    <a:pt x="6423" y="4040"/>
                  </a:cubicBezTo>
                  <a:cubicBezTo>
                    <a:pt x="6401" y="4040"/>
                    <a:pt x="6385" y="4025"/>
                    <a:pt x="6355" y="4025"/>
                  </a:cubicBezTo>
                  <a:cubicBezTo>
                    <a:pt x="6341" y="4025"/>
                    <a:pt x="6333" y="4017"/>
                    <a:pt x="6325" y="4010"/>
                  </a:cubicBezTo>
                  <a:cubicBezTo>
                    <a:pt x="6311" y="4002"/>
                    <a:pt x="6311" y="4002"/>
                    <a:pt x="6295" y="3995"/>
                  </a:cubicBezTo>
                  <a:cubicBezTo>
                    <a:pt x="6295" y="3987"/>
                    <a:pt x="6288" y="3987"/>
                    <a:pt x="6288" y="3980"/>
                  </a:cubicBezTo>
                  <a:cubicBezTo>
                    <a:pt x="6288" y="3972"/>
                    <a:pt x="6295" y="3972"/>
                    <a:pt x="6295" y="3965"/>
                  </a:cubicBezTo>
                  <a:cubicBezTo>
                    <a:pt x="6295" y="3957"/>
                    <a:pt x="6303" y="3957"/>
                    <a:pt x="6303" y="3950"/>
                  </a:cubicBezTo>
                  <a:cubicBezTo>
                    <a:pt x="6311" y="3957"/>
                    <a:pt x="6318" y="3957"/>
                    <a:pt x="6325" y="3965"/>
                  </a:cubicBezTo>
                  <a:cubicBezTo>
                    <a:pt x="6341" y="3972"/>
                    <a:pt x="6341" y="3995"/>
                    <a:pt x="6355" y="3995"/>
                  </a:cubicBezTo>
                  <a:lnTo>
                    <a:pt x="6363" y="3987"/>
                  </a:lnTo>
                  <a:cubicBezTo>
                    <a:pt x="6371" y="3987"/>
                    <a:pt x="6378" y="3980"/>
                    <a:pt x="6385" y="3980"/>
                  </a:cubicBezTo>
                  <a:cubicBezTo>
                    <a:pt x="6393" y="3965"/>
                    <a:pt x="6401" y="3965"/>
                    <a:pt x="6408" y="3957"/>
                  </a:cubicBezTo>
                  <a:cubicBezTo>
                    <a:pt x="6415" y="3950"/>
                    <a:pt x="6423" y="3950"/>
                    <a:pt x="6423" y="3942"/>
                  </a:cubicBezTo>
                  <a:cubicBezTo>
                    <a:pt x="6423" y="3927"/>
                    <a:pt x="6415" y="3927"/>
                    <a:pt x="6408" y="3920"/>
                  </a:cubicBezTo>
                  <a:cubicBezTo>
                    <a:pt x="6393" y="3912"/>
                    <a:pt x="6385" y="3912"/>
                    <a:pt x="6378" y="3912"/>
                  </a:cubicBezTo>
                  <a:cubicBezTo>
                    <a:pt x="6341" y="3912"/>
                    <a:pt x="6341" y="3912"/>
                    <a:pt x="6341" y="3912"/>
                  </a:cubicBezTo>
                  <a:cubicBezTo>
                    <a:pt x="6325" y="3912"/>
                    <a:pt x="6318" y="3897"/>
                    <a:pt x="6311" y="3890"/>
                  </a:cubicBezTo>
                  <a:cubicBezTo>
                    <a:pt x="6295" y="3905"/>
                    <a:pt x="6295" y="3920"/>
                    <a:pt x="6273" y="3927"/>
                  </a:cubicBezTo>
                  <a:cubicBezTo>
                    <a:pt x="6266" y="3927"/>
                    <a:pt x="6266" y="3935"/>
                    <a:pt x="6258" y="3935"/>
                  </a:cubicBezTo>
                  <a:cubicBezTo>
                    <a:pt x="6251" y="3935"/>
                    <a:pt x="6243" y="3927"/>
                    <a:pt x="6228" y="3935"/>
                  </a:cubicBezTo>
                  <a:cubicBezTo>
                    <a:pt x="6206" y="3935"/>
                    <a:pt x="6191" y="3950"/>
                    <a:pt x="6176" y="3972"/>
                  </a:cubicBezTo>
                  <a:cubicBezTo>
                    <a:pt x="6168" y="3980"/>
                    <a:pt x="6161" y="3987"/>
                    <a:pt x="6161" y="4002"/>
                  </a:cubicBezTo>
                  <a:cubicBezTo>
                    <a:pt x="6161" y="4025"/>
                    <a:pt x="6168" y="4032"/>
                    <a:pt x="6176" y="4047"/>
                  </a:cubicBezTo>
                  <a:cubicBezTo>
                    <a:pt x="6183" y="4062"/>
                    <a:pt x="6183" y="4070"/>
                    <a:pt x="6191" y="4085"/>
                  </a:cubicBezTo>
                  <a:cubicBezTo>
                    <a:pt x="6198" y="4092"/>
                    <a:pt x="6206" y="4092"/>
                    <a:pt x="6213" y="4100"/>
                  </a:cubicBezTo>
                  <a:cubicBezTo>
                    <a:pt x="6213" y="4107"/>
                    <a:pt x="6213" y="4107"/>
                    <a:pt x="6213" y="4107"/>
                  </a:cubicBezTo>
                  <a:lnTo>
                    <a:pt x="6213" y="4115"/>
                  </a:lnTo>
                  <a:cubicBezTo>
                    <a:pt x="6183" y="4115"/>
                    <a:pt x="6168" y="4115"/>
                    <a:pt x="6138" y="4115"/>
                  </a:cubicBezTo>
                  <a:cubicBezTo>
                    <a:pt x="6131" y="4115"/>
                    <a:pt x="6123" y="4115"/>
                    <a:pt x="6123" y="4115"/>
                  </a:cubicBezTo>
                  <a:cubicBezTo>
                    <a:pt x="6108" y="4115"/>
                    <a:pt x="6108" y="4115"/>
                    <a:pt x="6093" y="4107"/>
                  </a:cubicBezTo>
                  <a:cubicBezTo>
                    <a:pt x="6093" y="4107"/>
                    <a:pt x="6093" y="4100"/>
                    <a:pt x="6086" y="4100"/>
                  </a:cubicBezTo>
                  <a:cubicBezTo>
                    <a:pt x="5988" y="4100"/>
                    <a:pt x="5988" y="4100"/>
                    <a:pt x="5988" y="4100"/>
                  </a:cubicBezTo>
                  <a:cubicBezTo>
                    <a:pt x="5966" y="4100"/>
                    <a:pt x="5951" y="4092"/>
                    <a:pt x="5928" y="4092"/>
                  </a:cubicBezTo>
                  <a:cubicBezTo>
                    <a:pt x="5913" y="4092"/>
                    <a:pt x="5906" y="4107"/>
                    <a:pt x="5884" y="4107"/>
                  </a:cubicBezTo>
                  <a:cubicBezTo>
                    <a:pt x="5861" y="4107"/>
                    <a:pt x="5846" y="4100"/>
                    <a:pt x="5823" y="4092"/>
                  </a:cubicBezTo>
                  <a:cubicBezTo>
                    <a:pt x="5808" y="4085"/>
                    <a:pt x="5801" y="4085"/>
                    <a:pt x="5794" y="4077"/>
                  </a:cubicBezTo>
                  <a:cubicBezTo>
                    <a:pt x="5778" y="4077"/>
                    <a:pt x="5778" y="4070"/>
                    <a:pt x="5764" y="4070"/>
                  </a:cubicBezTo>
                  <a:cubicBezTo>
                    <a:pt x="5764" y="4062"/>
                    <a:pt x="5756" y="4062"/>
                    <a:pt x="5756" y="4055"/>
                  </a:cubicBezTo>
                  <a:cubicBezTo>
                    <a:pt x="5756" y="4047"/>
                    <a:pt x="5756" y="4047"/>
                    <a:pt x="5756" y="4040"/>
                  </a:cubicBezTo>
                  <a:cubicBezTo>
                    <a:pt x="5756" y="4040"/>
                    <a:pt x="5748" y="4040"/>
                    <a:pt x="5748" y="4032"/>
                  </a:cubicBezTo>
                  <a:cubicBezTo>
                    <a:pt x="5741" y="4032"/>
                    <a:pt x="5734" y="4032"/>
                    <a:pt x="5726" y="4025"/>
                  </a:cubicBezTo>
                  <a:cubicBezTo>
                    <a:pt x="5711" y="4025"/>
                    <a:pt x="5711" y="4017"/>
                    <a:pt x="5696" y="4017"/>
                  </a:cubicBezTo>
                  <a:cubicBezTo>
                    <a:pt x="5659" y="4017"/>
                    <a:pt x="5659" y="4017"/>
                    <a:pt x="5659" y="4017"/>
                  </a:cubicBezTo>
                  <a:cubicBezTo>
                    <a:pt x="5651" y="4017"/>
                    <a:pt x="5644" y="4017"/>
                    <a:pt x="5636" y="4017"/>
                  </a:cubicBezTo>
                  <a:cubicBezTo>
                    <a:pt x="5606" y="4025"/>
                    <a:pt x="5583" y="4032"/>
                    <a:pt x="5554" y="4040"/>
                  </a:cubicBezTo>
                  <a:cubicBezTo>
                    <a:pt x="5531" y="4047"/>
                    <a:pt x="5516" y="4055"/>
                    <a:pt x="5494" y="4070"/>
                  </a:cubicBezTo>
                  <a:cubicBezTo>
                    <a:pt x="5471" y="4077"/>
                    <a:pt x="5464" y="4077"/>
                    <a:pt x="5449" y="4085"/>
                  </a:cubicBezTo>
                  <a:cubicBezTo>
                    <a:pt x="5434" y="4092"/>
                    <a:pt x="5434" y="4100"/>
                    <a:pt x="5419" y="4100"/>
                  </a:cubicBezTo>
                  <a:cubicBezTo>
                    <a:pt x="5411" y="4107"/>
                    <a:pt x="5404" y="4115"/>
                    <a:pt x="5389" y="4115"/>
                  </a:cubicBezTo>
                  <a:cubicBezTo>
                    <a:pt x="5381" y="4122"/>
                    <a:pt x="5381" y="4122"/>
                    <a:pt x="5366" y="4130"/>
                  </a:cubicBezTo>
                  <a:cubicBezTo>
                    <a:pt x="5351" y="4137"/>
                    <a:pt x="5336" y="4144"/>
                    <a:pt x="5321" y="4152"/>
                  </a:cubicBezTo>
                  <a:cubicBezTo>
                    <a:pt x="5314" y="4159"/>
                    <a:pt x="5306" y="4159"/>
                    <a:pt x="5291" y="4167"/>
                  </a:cubicBezTo>
                  <a:cubicBezTo>
                    <a:pt x="5269" y="4182"/>
                    <a:pt x="5254" y="4197"/>
                    <a:pt x="5231" y="4219"/>
                  </a:cubicBezTo>
                  <a:cubicBezTo>
                    <a:pt x="5216" y="4242"/>
                    <a:pt x="5201" y="4249"/>
                    <a:pt x="5179" y="4272"/>
                  </a:cubicBezTo>
                  <a:cubicBezTo>
                    <a:pt x="5179" y="4272"/>
                    <a:pt x="5179" y="4272"/>
                    <a:pt x="5171" y="4279"/>
                  </a:cubicBezTo>
                  <a:cubicBezTo>
                    <a:pt x="5164" y="4295"/>
                    <a:pt x="5149" y="4295"/>
                    <a:pt x="5142" y="4309"/>
                  </a:cubicBezTo>
                  <a:cubicBezTo>
                    <a:pt x="5134" y="4317"/>
                    <a:pt x="5126" y="4324"/>
                    <a:pt x="5119" y="4332"/>
                  </a:cubicBezTo>
                  <a:cubicBezTo>
                    <a:pt x="5112" y="4339"/>
                    <a:pt x="5104" y="4347"/>
                    <a:pt x="5096" y="4354"/>
                  </a:cubicBezTo>
                  <a:cubicBezTo>
                    <a:pt x="5029" y="4422"/>
                    <a:pt x="5029" y="4422"/>
                    <a:pt x="5029" y="4422"/>
                  </a:cubicBezTo>
                  <a:cubicBezTo>
                    <a:pt x="5014" y="4437"/>
                    <a:pt x="5007" y="4437"/>
                    <a:pt x="4999" y="4444"/>
                  </a:cubicBezTo>
                  <a:cubicBezTo>
                    <a:pt x="4992" y="4452"/>
                    <a:pt x="4984" y="4459"/>
                    <a:pt x="4977" y="4467"/>
                  </a:cubicBezTo>
                  <a:cubicBezTo>
                    <a:pt x="4977" y="4474"/>
                    <a:pt x="4969" y="4474"/>
                    <a:pt x="4962" y="4482"/>
                  </a:cubicBezTo>
                  <a:cubicBezTo>
                    <a:pt x="4954" y="4489"/>
                    <a:pt x="4954" y="4497"/>
                    <a:pt x="4939" y="4504"/>
                  </a:cubicBezTo>
                  <a:cubicBezTo>
                    <a:pt x="4924" y="4519"/>
                    <a:pt x="4917" y="4527"/>
                    <a:pt x="4902" y="4542"/>
                  </a:cubicBezTo>
                  <a:cubicBezTo>
                    <a:pt x="4887" y="4549"/>
                    <a:pt x="4879" y="4557"/>
                    <a:pt x="4864" y="4572"/>
                  </a:cubicBezTo>
                  <a:cubicBezTo>
                    <a:pt x="4857" y="4579"/>
                    <a:pt x="4857" y="4587"/>
                    <a:pt x="4849" y="4594"/>
                  </a:cubicBezTo>
                  <a:cubicBezTo>
                    <a:pt x="4834" y="4609"/>
                    <a:pt x="4827" y="4617"/>
                    <a:pt x="4819" y="4624"/>
                  </a:cubicBezTo>
                  <a:cubicBezTo>
                    <a:pt x="4804" y="4647"/>
                    <a:pt x="4797" y="4654"/>
                    <a:pt x="4789" y="4677"/>
                  </a:cubicBezTo>
                  <a:cubicBezTo>
                    <a:pt x="4774" y="4699"/>
                    <a:pt x="4774" y="4714"/>
                    <a:pt x="4759" y="4736"/>
                  </a:cubicBezTo>
                  <a:cubicBezTo>
                    <a:pt x="4752" y="4744"/>
                    <a:pt x="4744" y="4752"/>
                    <a:pt x="4737" y="4759"/>
                  </a:cubicBezTo>
                  <a:cubicBezTo>
                    <a:pt x="4722" y="4774"/>
                    <a:pt x="4722" y="4782"/>
                    <a:pt x="4714" y="4796"/>
                  </a:cubicBezTo>
                  <a:cubicBezTo>
                    <a:pt x="4699" y="4812"/>
                    <a:pt x="4692" y="4819"/>
                    <a:pt x="4677" y="4834"/>
                  </a:cubicBezTo>
                  <a:cubicBezTo>
                    <a:pt x="4669" y="4841"/>
                    <a:pt x="4662" y="4849"/>
                    <a:pt x="4654" y="4864"/>
                  </a:cubicBezTo>
                  <a:cubicBezTo>
                    <a:pt x="4654" y="4871"/>
                    <a:pt x="4647" y="4879"/>
                    <a:pt x="4647" y="4886"/>
                  </a:cubicBezTo>
                  <a:cubicBezTo>
                    <a:pt x="4639" y="4894"/>
                    <a:pt x="4639" y="4894"/>
                    <a:pt x="4632" y="4901"/>
                  </a:cubicBezTo>
                  <a:cubicBezTo>
                    <a:pt x="4632" y="4916"/>
                    <a:pt x="4624" y="4924"/>
                    <a:pt x="4617" y="4939"/>
                  </a:cubicBezTo>
                  <a:cubicBezTo>
                    <a:pt x="4602" y="4954"/>
                    <a:pt x="4602" y="4969"/>
                    <a:pt x="4587" y="4984"/>
                  </a:cubicBezTo>
                  <a:cubicBezTo>
                    <a:pt x="4587" y="4991"/>
                    <a:pt x="4579" y="4999"/>
                    <a:pt x="4579" y="5014"/>
                  </a:cubicBezTo>
                  <a:cubicBezTo>
                    <a:pt x="4572" y="5021"/>
                    <a:pt x="4572" y="5021"/>
                    <a:pt x="4564" y="5029"/>
                  </a:cubicBezTo>
                  <a:cubicBezTo>
                    <a:pt x="4557" y="5059"/>
                    <a:pt x="4549" y="5074"/>
                    <a:pt x="4542" y="5104"/>
                  </a:cubicBezTo>
                  <a:cubicBezTo>
                    <a:pt x="4542" y="5119"/>
                    <a:pt x="4535" y="5134"/>
                    <a:pt x="4535" y="5156"/>
                  </a:cubicBezTo>
                  <a:cubicBezTo>
                    <a:pt x="4535" y="5171"/>
                    <a:pt x="4535" y="5179"/>
                    <a:pt x="4542" y="5194"/>
                  </a:cubicBezTo>
                  <a:cubicBezTo>
                    <a:pt x="4542" y="5201"/>
                    <a:pt x="4542" y="5209"/>
                    <a:pt x="4549" y="5216"/>
                  </a:cubicBezTo>
                  <a:cubicBezTo>
                    <a:pt x="4557" y="5239"/>
                    <a:pt x="4564" y="5246"/>
                    <a:pt x="4564" y="5261"/>
                  </a:cubicBezTo>
                  <a:cubicBezTo>
                    <a:pt x="4564" y="5276"/>
                    <a:pt x="4557" y="5291"/>
                    <a:pt x="4557" y="5299"/>
                  </a:cubicBezTo>
                  <a:cubicBezTo>
                    <a:pt x="4557" y="5366"/>
                    <a:pt x="4557" y="5366"/>
                    <a:pt x="4557" y="5366"/>
                  </a:cubicBezTo>
                  <a:cubicBezTo>
                    <a:pt x="4557" y="5374"/>
                    <a:pt x="4557" y="5381"/>
                    <a:pt x="4549" y="5396"/>
                  </a:cubicBezTo>
                  <a:cubicBezTo>
                    <a:pt x="4549" y="5411"/>
                    <a:pt x="4542" y="5418"/>
                    <a:pt x="4542" y="5441"/>
                  </a:cubicBezTo>
                  <a:cubicBezTo>
                    <a:pt x="4542" y="5448"/>
                    <a:pt x="4542" y="5456"/>
                    <a:pt x="4542" y="5464"/>
                  </a:cubicBezTo>
                  <a:cubicBezTo>
                    <a:pt x="4542" y="5471"/>
                    <a:pt x="4542" y="5478"/>
                    <a:pt x="4542" y="5486"/>
                  </a:cubicBezTo>
                  <a:cubicBezTo>
                    <a:pt x="4535" y="5501"/>
                    <a:pt x="4527" y="5501"/>
                    <a:pt x="4512" y="5516"/>
                  </a:cubicBezTo>
                  <a:cubicBezTo>
                    <a:pt x="4505" y="5524"/>
                    <a:pt x="4497" y="5538"/>
                    <a:pt x="4489" y="5546"/>
                  </a:cubicBezTo>
                  <a:cubicBezTo>
                    <a:pt x="4482" y="5561"/>
                    <a:pt x="4482" y="5568"/>
                    <a:pt x="4482" y="5583"/>
                  </a:cubicBezTo>
                  <a:cubicBezTo>
                    <a:pt x="4475" y="5583"/>
                    <a:pt x="4475" y="5591"/>
                    <a:pt x="4475" y="5598"/>
                  </a:cubicBezTo>
                  <a:cubicBezTo>
                    <a:pt x="4475" y="5628"/>
                    <a:pt x="4475" y="5643"/>
                    <a:pt x="4467" y="5673"/>
                  </a:cubicBezTo>
                  <a:cubicBezTo>
                    <a:pt x="4445" y="5666"/>
                    <a:pt x="4437" y="5651"/>
                    <a:pt x="4422" y="5628"/>
                  </a:cubicBezTo>
                  <a:cubicBezTo>
                    <a:pt x="4415" y="5613"/>
                    <a:pt x="4407" y="5613"/>
                    <a:pt x="4400" y="5606"/>
                  </a:cubicBezTo>
                  <a:cubicBezTo>
                    <a:pt x="4385" y="5598"/>
                    <a:pt x="4385" y="5591"/>
                    <a:pt x="4385" y="5576"/>
                  </a:cubicBezTo>
                  <a:cubicBezTo>
                    <a:pt x="4370" y="5546"/>
                    <a:pt x="4355" y="5524"/>
                    <a:pt x="4324" y="5501"/>
                  </a:cubicBezTo>
                  <a:cubicBezTo>
                    <a:pt x="4310" y="5494"/>
                    <a:pt x="4302" y="5486"/>
                    <a:pt x="4295" y="5478"/>
                  </a:cubicBezTo>
                  <a:cubicBezTo>
                    <a:pt x="4265" y="5464"/>
                    <a:pt x="4250" y="5456"/>
                    <a:pt x="4227" y="5441"/>
                  </a:cubicBezTo>
                  <a:cubicBezTo>
                    <a:pt x="4212" y="5434"/>
                    <a:pt x="4205" y="5426"/>
                    <a:pt x="4190" y="5411"/>
                  </a:cubicBezTo>
                  <a:cubicBezTo>
                    <a:pt x="4182" y="5404"/>
                    <a:pt x="4175" y="5396"/>
                    <a:pt x="4167" y="5388"/>
                  </a:cubicBezTo>
                  <a:cubicBezTo>
                    <a:pt x="4152" y="5381"/>
                    <a:pt x="4145" y="5374"/>
                    <a:pt x="4130" y="5374"/>
                  </a:cubicBezTo>
                  <a:cubicBezTo>
                    <a:pt x="4100" y="5359"/>
                    <a:pt x="4085" y="5351"/>
                    <a:pt x="4055" y="5351"/>
                  </a:cubicBezTo>
                  <a:cubicBezTo>
                    <a:pt x="4032" y="5344"/>
                    <a:pt x="4017" y="5344"/>
                    <a:pt x="3987" y="5344"/>
                  </a:cubicBezTo>
                  <a:cubicBezTo>
                    <a:pt x="3965" y="5336"/>
                    <a:pt x="3950" y="5336"/>
                    <a:pt x="3935" y="5321"/>
                  </a:cubicBezTo>
                  <a:cubicBezTo>
                    <a:pt x="3927" y="5314"/>
                    <a:pt x="3927" y="5306"/>
                    <a:pt x="3920" y="5299"/>
                  </a:cubicBezTo>
                  <a:cubicBezTo>
                    <a:pt x="3912" y="5299"/>
                    <a:pt x="3905" y="5291"/>
                    <a:pt x="3897" y="5291"/>
                  </a:cubicBezTo>
                  <a:cubicBezTo>
                    <a:pt x="3867" y="5284"/>
                    <a:pt x="3853" y="5276"/>
                    <a:pt x="3823" y="5276"/>
                  </a:cubicBezTo>
                  <a:cubicBezTo>
                    <a:pt x="3807" y="5269"/>
                    <a:pt x="3800" y="5269"/>
                    <a:pt x="3785" y="5261"/>
                  </a:cubicBezTo>
                  <a:cubicBezTo>
                    <a:pt x="3777" y="5261"/>
                    <a:pt x="3777" y="5254"/>
                    <a:pt x="3777" y="5254"/>
                  </a:cubicBezTo>
                  <a:cubicBezTo>
                    <a:pt x="3770" y="5246"/>
                    <a:pt x="3763" y="5239"/>
                    <a:pt x="3755" y="5231"/>
                  </a:cubicBezTo>
                  <a:cubicBezTo>
                    <a:pt x="3747" y="5216"/>
                    <a:pt x="3740" y="5201"/>
                    <a:pt x="3718" y="5194"/>
                  </a:cubicBezTo>
                  <a:cubicBezTo>
                    <a:pt x="3695" y="5186"/>
                    <a:pt x="3680" y="5179"/>
                    <a:pt x="3665" y="5164"/>
                  </a:cubicBezTo>
                  <a:cubicBezTo>
                    <a:pt x="3643" y="5141"/>
                    <a:pt x="3628" y="5141"/>
                    <a:pt x="3605" y="5126"/>
                  </a:cubicBezTo>
                  <a:cubicBezTo>
                    <a:pt x="3590" y="5111"/>
                    <a:pt x="3575" y="5111"/>
                    <a:pt x="3553" y="5104"/>
                  </a:cubicBezTo>
                  <a:cubicBezTo>
                    <a:pt x="3545" y="5096"/>
                    <a:pt x="3538" y="5096"/>
                    <a:pt x="3530" y="5089"/>
                  </a:cubicBezTo>
                  <a:cubicBezTo>
                    <a:pt x="3508" y="5081"/>
                    <a:pt x="3500" y="5081"/>
                    <a:pt x="3478" y="5074"/>
                  </a:cubicBezTo>
                  <a:cubicBezTo>
                    <a:pt x="3455" y="5051"/>
                    <a:pt x="3440" y="5044"/>
                    <a:pt x="3418" y="5029"/>
                  </a:cubicBezTo>
                  <a:cubicBezTo>
                    <a:pt x="3410" y="5029"/>
                    <a:pt x="3410" y="5021"/>
                    <a:pt x="3403" y="5014"/>
                  </a:cubicBezTo>
                  <a:cubicBezTo>
                    <a:pt x="3380" y="4991"/>
                    <a:pt x="3365" y="4984"/>
                    <a:pt x="3343" y="4969"/>
                  </a:cubicBezTo>
                  <a:cubicBezTo>
                    <a:pt x="3320" y="4954"/>
                    <a:pt x="3305" y="4939"/>
                    <a:pt x="3290" y="4916"/>
                  </a:cubicBezTo>
                  <a:cubicBezTo>
                    <a:pt x="3268" y="4901"/>
                    <a:pt x="3268" y="4879"/>
                    <a:pt x="3238" y="4864"/>
                  </a:cubicBezTo>
                  <a:cubicBezTo>
                    <a:pt x="3208" y="4834"/>
                    <a:pt x="3178" y="4841"/>
                    <a:pt x="3141" y="4834"/>
                  </a:cubicBezTo>
                  <a:cubicBezTo>
                    <a:pt x="3126" y="4826"/>
                    <a:pt x="3118" y="4826"/>
                    <a:pt x="3103" y="4819"/>
                  </a:cubicBezTo>
                  <a:cubicBezTo>
                    <a:pt x="3088" y="4812"/>
                    <a:pt x="3073" y="4804"/>
                    <a:pt x="3065" y="4789"/>
                  </a:cubicBezTo>
                  <a:cubicBezTo>
                    <a:pt x="3051" y="4774"/>
                    <a:pt x="3043" y="4774"/>
                    <a:pt x="3036" y="4759"/>
                  </a:cubicBezTo>
                  <a:cubicBezTo>
                    <a:pt x="3021" y="4752"/>
                    <a:pt x="3021" y="4744"/>
                    <a:pt x="3013" y="4736"/>
                  </a:cubicBezTo>
                  <a:cubicBezTo>
                    <a:pt x="3006" y="4729"/>
                    <a:pt x="2998" y="4722"/>
                    <a:pt x="2991" y="4714"/>
                  </a:cubicBezTo>
                  <a:cubicBezTo>
                    <a:pt x="2983" y="4706"/>
                    <a:pt x="2983" y="4699"/>
                    <a:pt x="2976" y="4692"/>
                  </a:cubicBezTo>
                  <a:cubicBezTo>
                    <a:pt x="2953" y="4669"/>
                    <a:pt x="2938" y="4662"/>
                    <a:pt x="2916" y="4647"/>
                  </a:cubicBezTo>
                  <a:cubicBezTo>
                    <a:pt x="2901" y="4639"/>
                    <a:pt x="2893" y="4639"/>
                    <a:pt x="2878" y="4632"/>
                  </a:cubicBezTo>
                  <a:cubicBezTo>
                    <a:pt x="2841" y="4624"/>
                    <a:pt x="2818" y="4624"/>
                    <a:pt x="2781" y="4609"/>
                  </a:cubicBezTo>
                  <a:cubicBezTo>
                    <a:pt x="2758" y="4602"/>
                    <a:pt x="2743" y="4602"/>
                    <a:pt x="2713" y="4594"/>
                  </a:cubicBezTo>
                  <a:cubicBezTo>
                    <a:pt x="2706" y="4594"/>
                    <a:pt x="2698" y="4594"/>
                    <a:pt x="2691" y="4587"/>
                  </a:cubicBezTo>
                  <a:cubicBezTo>
                    <a:pt x="2661" y="4587"/>
                    <a:pt x="2638" y="4579"/>
                    <a:pt x="2608" y="4579"/>
                  </a:cubicBezTo>
                  <a:cubicBezTo>
                    <a:pt x="2571" y="4579"/>
                    <a:pt x="2571" y="4579"/>
                    <a:pt x="2571" y="4579"/>
                  </a:cubicBezTo>
                  <a:cubicBezTo>
                    <a:pt x="2556" y="4579"/>
                    <a:pt x="2556" y="4587"/>
                    <a:pt x="2541" y="4587"/>
                  </a:cubicBezTo>
                  <a:cubicBezTo>
                    <a:pt x="2518" y="4594"/>
                    <a:pt x="2511" y="4602"/>
                    <a:pt x="2488" y="4609"/>
                  </a:cubicBezTo>
                  <a:cubicBezTo>
                    <a:pt x="2474" y="4617"/>
                    <a:pt x="2459" y="4624"/>
                    <a:pt x="2436" y="4632"/>
                  </a:cubicBezTo>
                  <a:cubicBezTo>
                    <a:pt x="2421" y="4639"/>
                    <a:pt x="2414" y="4647"/>
                    <a:pt x="2406" y="4654"/>
                  </a:cubicBezTo>
                  <a:cubicBezTo>
                    <a:pt x="2391" y="4662"/>
                    <a:pt x="2384" y="4669"/>
                    <a:pt x="2369" y="4677"/>
                  </a:cubicBezTo>
                  <a:cubicBezTo>
                    <a:pt x="2354" y="4684"/>
                    <a:pt x="2346" y="4692"/>
                    <a:pt x="2339" y="4706"/>
                  </a:cubicBezTo>
                  <a:cubicBezTo>
                    <a:pt x="2331" y="4706"/>
                    <a:pt x="2324" y="4706"/>
                    <a:pt x="2324" y="4714"/>
                  </a:cubicBezTo>
                  <a:cubicBezTo>
                    <a:pt x="2316" y="4714"/>
                    <a:pt x="2316" y="4722"/>
                    <a:pt x="2309" y="4729"/>
                  </a:cubicBezTo>
                  <a:cubicBezTo>
                    <a:pt x="2309" y="4729"/>
                    <a:pt x="2301" y="4722"/>
                    <a:pt x="2301" y="4729"/>
                  </a:cubicBezTo>
                  <a:cubicBezTo>
                    <a:pt x="2294" y="4729"/>
                    <a:pt x="2286" y="4736"/>
                    <a:pt x="2279" y="4744"/>
                  </a:cubicBezTo>
                  <a:cubicBezTo>
                    <a:pt x="2271" y="4752"/>
                    <a:pt x="2264" y="4752"/>
                    <a:pt x="2256" y="4759"/>
                  </a:cubicBezTo>
                  <a:cubicBezTo>
                    <a:pt x="2241" y="4782"/>
                    <a:pt x="2226" y="4796"/>
                    <a:pt x="2204" y="4819"/>
                  </a:cubicBezTo>
                  <a:cubicBezTo>
                    <a:pt x="2196" y="4826"/>
                    <a:pt x="2189" y="4826"/>
                    <a:pt x="2181" y="4834"/>
                  </a:cubicBezTo>
                  <a:cubicBezTo>
                    <a:pt x="2181" y="4841"/>
                    <a:pt x="2174" y="4849"/>
                    <a:pt x="2166" y="4849"/>
                  </a:cubicBezTo>
                  <a:lnTo>
                    <a:pt x="2159" y="4849"/>
                  </a:lnTo>
                  <a:cubicBezTo>
                    <a:pt x="2151" y="4856"/>
                    <a:pt x="2151" y="4856"/>
                    <a:pt x="2144" y="4856"/>
                  </a:cubicBezTo>
                  <a:cubicBezTo>
                    <a:pt x="2129" y="4864"/>
                    <a:pt x="2114" y="4871"/>
                    <a:pt x="2099" y="4879"/>
                  </a:cubicBezTo>
                  <a:cubicBezTo>
                    <a:pt x="2091" y="4894"/>
                    <a:pt x="2084" y="4901"/>
                    <a:pt x="2076" y="4909"/>
                  </a:cubicBezTo>
                  <a:cubicBezTo>
                    <a:pt x="2047" y="4939"/>
                    <a:pt x="2031" y="4961"/>
                    <a:pt x="2001" y="4991"/>
                  </a:cubicBezTo>
                  <a:cubicBezTo>
                    <a:pt x="1987" y="5014"/>
                    <a:pt x="1971" y="5021"/>
                    <a:pt x="1949" y="5044"/>
                  </a:cubicBezTo>
                  <a:cubicBezTo>
                    <a:pt x="1941" y="5051"/>
                    <a:pt x="1941" y="5059"/>
                    <a:pt x="1934" y="5066"/>
                  </a:cubicBezTo>
                  <a:cubicBezTo>
                    <a:pt x="1934" y="5074"/>
                    <a:pt x="1927" y="5074"/>
                    <a:pt x="1927" y="5081"/>
                  </a:cubicBezTo>
                  <a:cubicBezTo>
                    <a:pt x="1927" y="5089"/>
                    <a:pt x="1927" y="5089"/>
                    <a:pt x="1919" y="5089"/>
                  </a:cubicBezTo>
                  <a:cubicBezTo>
                    <a:pt x="1911" y="5089"/>
                    <a:pt x="1911" y="5089"/>
                    <a:pt x="1911" y="5089"/>
                  </a:cubicBezTo>
                  <a:cubicBezTo>
                    <a:pt x="1897" y="5089"/>
                    <a:pt x="1889" y="5081"/>
                    <a:pt x="1882" y="5074"/>
                  </a:cubicBezTo>
                  <a:cubicBezTo>
                    <a:pt x="1867" y="5066"/>
                    <a:pt x="1867" y="5059"/>
                    <a:pt x="1859" y="5051"/>
                  </a:cubicBezTo>
                  <a:cubicBezTo>
                    <a:pt x="1852" y="5044"/>
                    <a:pt x="1837" y="5044"/>
                    <a:pt x="1837" y="5029"/>
                  </a:cubicBezTo>
                  <a:cubicBezTo>
                    <a:pt x="1837" y="5021"/>
                    <a:pt x="1844" y="5014"/>
                    <a:pt x="1844" y="4999"/>
                  </a:cubicBezTo>
                  <a:lnTo>
                    <a:pt x="1837" y="4991"/>
                  </a:lnTo>
                  <a:cubicBezTo>
                    <a:pt x="1829" y="4991"/>
                    <a:pt x="1829" y="4984"/>
                    <a:pt x="1822" y="4984"/>
                  </a:cubicBezTo>
                  <a:cubicBezTo>
                    <a:pt x="1814" y="4976"/>
                    <a:pt x="1807" y="4969"/>
                    <a:pt x="1807" y="4961"/>
                  </a:cubicBezTo>
                  <a:cubicBezTo>
                    <a:pt x="1799" y="4954"/>
                    <a:pt x="1799" y="4946"/>
                    <a:pt x="1799" y="4939"/>
                  </a:cubicBezTo>
                  <a:cubicBezTo>
                    <a:pt x="1799" y="4924"/>
                    <a:pt x="1792" y="4916"/>
                    <a:pt x="1784" y="4901"/>
                  </a:cubicBezTo>
                  <a:cubicBezTo>
                    <a:pt x="1784" y="4886"/>
                    <a:pt x="1784" y="4886"/>
                    <a:pt x="1777" y="4871"/>
                  </a:cubicBezTo>
                  <a:cubicBezTo>
                    <a:pt x="1777" y="4864"/>
                    <a:pt x="1769" y="4856"/>
                    <a:pt x="1754" y="4849"/>
                  </a:cubicBezTo>
                  <a:cubicBezTo>
                    <a:pt x="1739" y="4826"/>
                    <a:pt x="1724" y="4812"/>
                    <a:pt x="1694" y="4804"/>
                  </a:cubicBezTo>
                  <a:cubicBezTo>
                    <a:pt x="1679" y="4796"/>
                    <a:pt x="1672" y="4796"/>
                    <a:pt x="1664" y="4789"/>
                  </a:cubicBezTo>
                  <a:cubicBezTo>
                    <a:pt x="1649" y="4782"/>
                    <a:pt x="1649" y="4766"/>
                    <a:pt x="1649" y="4752"/>
                  </a:cubicBezTo>
                  <a:cubicBezTo>
                    <a:pt x="1642" y="4736"/>
                    <a:pt x="1634" y="4729"/>
                    <a:pt x="1619" y="4714"/>
                  </a:cubicBezTo>
                  <a:cubicBezTo>
                    <a:pt x="1612" y="4699"/>
                    <a:pt x="1604" y="4692"/>
                    <a:pt x="1597" y="4684"/>
                  </a:cubicBezTo>
                  <a:cubicBezTo>
                    <a:pt x="1589" y="4669"/>
                    <a:pt x="1582" y="4662"/>
                    <a:pt x="1574" y="4654"/>
                  </a:cubicBezTo>
                  <a:cubicBezTo>
                    <a:pt x="1567" y="4654"/>
                    <a:pt x="1567" y="4654"/>
                    <a:pt x="1559" y="4654"/>
                  </a:cubicBezTo>
                  <a:cubicBezTo>
                    <a:pt x="1544" y="4654"/>
                    <a:pt x="1537" y="4654"/>
                    <a:pt x="1522" y="4654"/>
                  </a:cubicBezTo>
                  <a:cubicBezTo>
                    <a:pt x="1499" y="4654"/>
                    <a:pt x="1484" y="4654"/>
                    <a:pt x="1454" y="4654"/>
                  </a:cubicBezTo>
                  <a:cubicBezTo>
                    <a:pt x="1439" y="4654"/>
                    <a:pt x="1432" y="4654"/>
                    <a:pt x="1417" y="4654"/>
                  </a:cubicBezTo>
                  <a:cubicBezTo>
                    <a:pt x="1372" y="4654"/>
                    <a:pt x="1372" y="4654"/>
                    <a:pt x="1372" y="4654"/>
                  </a:cubicBezTo>
                  <a:lnTo>
                    <a:pt x="1364" y="4654"/>
                  </a:lnTo>
                  <a:cubicBezTo>
                    <a:pt x="1312" y="4654"/>
                    <a:pt x="1312" y="4654"/>
                    <a:pt x="1312" y="4654"/>
                  </a:cubicBezTo>
                  <a:cubicBezTo>
                    <a:pt x="1297" y="4654"/>
                    <a:pt x="1289" y="4669"/>
                    <a:pt x="1282" y="4677"/>
                  </a:cubicBezTo>
                  <a:cubicBezTo>
                    <a:pt x="1267" y="4714"/>
                    <a:pt x="1252" y="4729"/>
                    <a:pt x="1229" y="4759"/>
                  </a:cubicBezTo>
                  <a:cubicBezTo>
                    <a:pt x="1222" y="4759"/>
                    <a:pt x="1215" y="4766"/>
                    <a:pt x="1207" y="4774"/>
                  </a:cubicBezTo>
                  <a:cubicBezTo>
                    <a:pt x="1192" y="4789"/>
                    <a:pt x="1177" y="4796"/>
                    <a:pt x="1170" y="4819"/>
                  </a:cubicBezTo>
                  <a:cubicBezTo>
                    <a:pt x="1162" y="4834"/>
                    <a:pt x="1162" y="4849"/>
                    <a:pt x="1155" y="4856"/>
                  </a:cubicBezTo>
                  <a:cubicBezTo>
                    <a:pt x="1140" y="4894"/>
                    <a:pt x="1140" y="4916"/>
                    <a:pt x="1125" y="4946"/>
                  </a:cubicBezTo>
                  <a:cubicBezTo>
                    <a:pt x="1117" y="4976"/>
                    <a:pt x="1110" y="4999"/>
                    <a:pt x="1102" y="5029"/>
                  </a:cubicBezTo>
                  <a:cubicBezTo>
                    <a:pt x="1102" y="5036"/>
                    <a:pt x="1102" y="5036"/>
                    <a:pt x="1102" y="5036"/>
                  </a:cubicBezTo>
                  <a:cubicBezTo>
                    <a:pt x="1102" y="5126"/>
                    <a:pt x="1102" y="5126"/>
                    <a:pt x="1102" y="5126"/>
                  </a:cubicBezTo>
                  <a:cubicBezTo>
                    <a:pt x="1102" y="5141"/>
                    <a:pt x="1095" y="5156"/>
                    <a:pt x="1102" y="5179"/>
                  </a:cubicBezTo>
                  <a:cubicBezTo>
                    <a:pt x="1110" y="5194"/>
                    <a:pt x="1125" y="5209"/>
                    <a:pt x="1147" y="5209"/>
                  </a:cubicBezTo>
                  <a:cubicBezTo>
                    <a:pt x="1170" y="5209"/>
                    <a:pt x="1185" y="5209"/>
                    <a:pt x="1199" y="5209"/>
                  </a:cubicBezTo>
                  <a:cubicBezTo>
                    <a:pt x="1222" y="5216"/>
                    <a:pt x="1229" y="5231"/>
                    <a:pt x="1252" y="5246"/>
                  </a:cubicBezTo>
                  <a:cubicBezTo>
                    <a:pt x="1275" y="5261"/>
                    <a:pt x="1289" y="5276"/>
                    <a:pt x="1312" y="5299"/>
                  </a:cubicBezTo>
                  <a:cubicBezTo>
                    <a:pt x="1327" y="5306"/>
                    <a:pt x="1335" y="5314"/>
                    <a:pt x="1342" y="5321"/>
                  </a:cubicBezTo>
                  <a:cubicBezTo>
                    <a:pt x="1364" y="5336"/>
                    <a:pt x="1379" y="5344"/>
                    <a:pt x="1387" y="5366"/>
                  </a:cubicBezTo>
                  <a:cubicBezTo>
                    <a:pt x="1394" y="5374"/>
                    <a:pt x="1402" y="5381"/>
                    <a:pt x="1409" y="5388"/>
                  </a:cubicBezTo>
                  <a:cubicBezTo>
                    <a:pt x="1417" y="5396"/>
                    <a:pt x="1417" y="5396"/>
                    <a:pt x="1424" y="5396"/>
                  </a:cubicBezTo>
                  <a:cubicBezTo>
                    <a:pt x="1424" y="5396"/>
                    <a:pt x="1424" y="5396"/>
                    <a:pt x="1432" y="5396"/>
                  </a:cubicBezTo>
                  <a:cubicBezTo>
                    <a:pt x="1447" y="5396"/>
                    <a:pt x="1454" y="5388"/>
                    <a:pt x="1469" y="5381"/>
                  </a:cubicBezTo>
                  <a:cubicBezTo>
                    <a:pt x="1484" y="5381"/>
                    <a:pt x="1492" y="5381"/>
                    <a:pt x="1499" y="5381"/>
                  </a:cubicBezTo>
                  <a:cubicBezTo>
                    <a:pt x="1522" y="5374"/>
                    <a:pt x="1537" y="5366"/>
                    <a:pt x="1559" y="5366"/>
                  </a:cubicBezTo>
                  <a:cubicBezTo>
                    <a:pt x="1582" y="5366"/>
                    <a:pt x="1597" y="5374"/>
                    <a:pt x="1612" y="5388"/>
                  </a:cubicBezTo>
                  <a:cubicBezTo>
                    <a:pt x="1619" y="5396"/>
                    <a:pt x="1627" y="5396"/>
                    <a:pt x="1634" y="5404"/>
                  </a:cubicBezTo>
                  <a:cubicBezTo>
                    <a:pt x="1642" y="5411"/>
                    <a:pt x="1642" y="5418"/>
                    <a:pt x="1649" y="5426"/>
                  </a:cubicBezTo>
                  <a:cubicBezTo>
                    <a:pt x="1664" y="5434"/>
                    <a:pt x="1664" y="5441"/>
                    <a:pt x="1672" y="5456"/>
                  </a:cubicBezTo>
                  <a:cubicBezTo>
                    <a:pt x="1679" y="5464"/>
                    <a:pt x="1679" y="5471"/>
                    <a:pt x="1687" y="5478"/>
                  </a:cubicBezTo>
                  <a:cubicBezTo>
                    <a:pt x="1687" y="5486"/>
                    <a:pt x="1687" y="5494"/>
                    <a:pt x="1694" y="5501"/>
                  </a:cubicBezTo>
                  <a:cubicBezTo>
                    <a:pt x="1709" y="5516"/>
                    <a:pt x="1717" y="5524"/>
                    <a:pt x="1732" y="5531"/>
                  </a:cubicBezTo>
                  <a:cubicBezTo>
                    <a:pt x="1754" y="5553"/>
                    <a:pt x="1769" y="5561"/>
                    <a:pt x="1792" y="5583"/>
                  </a:cubicBezTo>
                  <a:cubicBezTo>
                    <a:pt x="1814" y="5606"/>
                    <a:pt x="1814" y="5628"/>
                    <a:pt x="1837" y="5651"/>
                  </a:cubicBezTo>
                  <a:cubicBezTo>
                    <a:pt x="1844" y="5658"/>
                    <a:pt x="1844" y="5658"/>
                    <a:pt x="1852" y="5666"/>
                  </a:cubicBezTo>
                  <a:cubicBezTo>
                    <a:pt x="1874" y="5681"/>
                    <a:pt x="1882" y="5696"/>
                    <a:pt x="1897" y="5711"/>
                  </a:cubicBezTo>
                  <a:cubicBezTo>
                    <a:pt x="1919" y="5718"/>
                    <a:pt x="1927" y="5726"/>
                    <a:pt x="1941" y="5733"/>
                  </a:cubicBezTo>
                  <a:cubicBezTo>
                    <a:pt x="1971" y="5741"/>
                    <a:pt x="1987" y="5741"/>
                    <a:pt x="2009" y="5748"/>
                  </a:cubicBezTo>
                  <a:cubicBezTo>
                    <a:pt x="2024" y="5748"/>
                    <a:pt x="2031" y="5748"/>
                    <a:pt x="2047" y="5756"/>
                  </a:cubicBezTo>
                  <a:cubicBezTo>
                    <a:pt x="2054" y="5756"/>
                    <a:pt x="2069" y="5756"/>
                    <a:pt x="2069" y="5771"/>
                  </a:cubicBezTo>
                  <a:cubicBezTo>
                    <a:pt x="2069" y="5801"/>
                    <a:pt x="2069" y="5801"/>
                    <a:pt x="2069" y="5801"/>
                  </a:cubicBezTo>
                  <a:cubicBezTo>
                    <a:pt x="2069" y="5816"/>
                    <a:pt x="2061" y="5831"/>
                    <a:pt x="2076" y="5838"/>
                  </a:cubicBezTo>
                  <a:cubicBezTo>
                    <a:pt x="2084" y="5846"/>
                    <a:pt x="2099" y="5838"/>
                    <a:pt x="2106" y="5853"/>
                  </a:cubicBezTo>
                  <a:cubicBezTo>
                    <a:pt x="2099" y="5861"/>
                    <a:pt x="2099" y="5868"/>
                    <a:pt x="2091" y="5883"/>
                  </a:cubicBezTo>
                  <a:cubicBezTo>
                    <a:pt x="2084" y="5891"/>
                    <a:pt x="2084" y="5891"/>
                    <a:pt x="2076" y="5891"/>
                  </a:cubicBezTo>
                  <a:cubicBezTo>
                    <a:pt x="2069" y="5891"/>
                    <a:pt x="2061" y="5891"/>
                    <a:pt x="2054" y="5891"/>
                  </a:cubicBezTo>
                  <a:cubicBezTo>
                    <a:pt x="2039" y="5891"/>
                    <a:pt x="2031" y="5906"/>
                    <a:pt x="2017" y="5913"/>
                  </a:cubicBezTo>
                  <a:cubicBezTo>
                    <a:pt x="2009" y="5928"/>
                    <a:pt x="2001" y="5928"/>
                    <a:pt x="1994" y="5935"/>
                  </a:cubicBezTo>
                  <a:cubicBezTo>
                    <a:pt x="1987" y="5951"/>
                    <a:pt x="1987" y="5958"/>
                    <a:pt x="1979" y="5965"/>
                  </a:cubicBezTo>
                  <a:cubicBezTo>
                    <a:pt x="1971" y="5965"/>
                    <a:pt x="1964" y="5965"/>
                    <a:pt x="1957" y="5965"/>
                  </a:cubicBezTo>
                  <a:cubicBezTo>
                    <a:pt x="1941" y="5973"/>
                    <a:pt x="1941" y="5981"/>
                    <a:pt x="1927" y="5981"/>
                  </a:cubicBezTo>
                  <a:cubicBezTo>
                    <a:pt x="1911" y="5988"/>
                    <a:pt x="1904" y="5988"/>
                    <a:pt x="1889" y="5995"/>
                  </a:cubicBezTo>
                  <a:cubicBezTo>
                    <a:pt x="1882" y="6003"/>
                    <a:pt x="1882" y="6003"/>
                    <a:pt x="1874" y="6003"/>
                  </a:cubicBezTo>
                  <a:cubicBezTo>
                    <a:pt x="1859" y="6003"/>
                    <a:pt x="1859" y="5988"/>
                    <a:pt x="1852" y="5981"/>
                  </a:cubicBezTo>
                  <a:cubicBezTo>
                    <a:pt x="1852" y="5973"/>
                    <a:pt x="1844" y="5965"/>
                    <a:pt x="1829" y="5958"/>
                  </a:cubicBezTo>
                  <a:cubicBezTo>
                    <a:pt x="1807" y="5951"/>
                    <a:pt x="1792" y="5943"/>
                    <a:pt x="1769" y="5928"/>
                  </a:cubicBezTo>
                  <a:cubicBezTo>
                    <a:pt x="1754" y="5921"/>
                    <a:pt x="1739" y="5921"/>
                    <a:pt x="1724" y="5913"/>
                  </a:cubicBezTo>
                  <a:cubicBezTo>
                    <a:pt x="1717" y="5913"/>
                    <a:pt x="1709" y="5913"/>
                    <a:pt x="1709" y="5913"/>
                  </a:cubicBezTo>
                  <a:cubicBezTo>
                    <a:pt x="1694" y="5913"/>
                    <a:pt x="1687" y="5913"/>
                    <a:pt x="1672" y="5913"/>
                  </a:cubicBezTo>
                  <a:cubicBezTo>
                    <a:pt x="1657" y="5906"/>
                    <a:pt x="1657" y="5906"/>
                    <a:pt x="1642" y="5906"/>
                  </a:cubicBezTo>
                  <a:cubicBezTo>
                    <a:pt x="1627" y="5906"/>
                    <a:pt x="1619" y="5906"/>
                    <a:pt x="1604" y="5913"/>
                  </a:cubicBezTo>
                  <a:cubicBezTo>
                    <a:pt x="1597" y="5921"/>
                    <a:pt x="1589" y="5928"/>
                    <a:pt x="1582" y="5935"/>
                  </a:cubicBezTo>
                  <a:cubicBezTo>
                    <a:pt x="1582" y="5943"/>
                    <a:pt x="1582" y="5951"/>
                    <a:pt x="1574" y="5951"/>
                  </a:cubicBezTo>
                  <a:cubicBezTo>
                    <a:pt x="1567" y="5951"/>
                    <a:pt x="1559" y="5943"/>
                    <a:pt x="1559" y="5935"/>
                  </a:cubicBezTo>
                  <a:cubicBezTo>
                    <a:pt x="1559" y="5928"/>
                    <a:pt x="1567" y="5928"/>
                    <a:pt x="1567" y="5921"/>
                  </a:cubicBezTo>
                  <a:cubicBezTo>
                    <a:pt x="1574" y="5913"/>
                    <a:pt x="1574" y="5906"/>
                    <a:pt x="1582" y="5898"/>
                  </a:cubicBezTo>
                  <a:cubicBezTo>
                    <a:pt x="1582" y="5891"/>
                    <a:pt x="1589" y="5891"/>
                    <a:pt x="1589" y="5883"/>
                  </a:cubicBezTo>
                  <a:cubicBezTo>
                    <a:pt x="1589" y="5868"/>
                    <a:pt x="1574" y="5861"/>
                    <a:pt x="1567" y="5853"/>
                  </a:cubicBezTo>
                  <a:cubicBezTo>
                    <a:pt x="1552" y="5846"/>
                    <a:pt x="1544" y="5831"/>
                    <a:pt x="1537" y="5831"/>
                  </a:cubicBezTo>
                  <a:cubicBezTo>
                    <a:pt x="1522" y="5831"/>
                    <a:pt x="1514" y="5846"/>
                    <a:pt x="1499" y="5853"/>
                  </a:cubicBezTo>
                  <a:cubicBezTo>
                    <a:pt x="1492" y="5861"/>
                    <a:pt x="1484" y="5868"/>
                    <a:pt x="1484" y="5876"/>
                  </a:cubicBezTo>
                  <a:cubicBezTo>
                    <a:pt x="1469" y="5898"/>
                    <a:pt x="1454" y="5906"/>
                    <a:pt x="1447" y="5935"/>
                  </a:cubicBezTo>
                  <a:cubicBezTo>
                    <a:pt x="1447" y="5943"/>
                    <a:pt x="1439" y="5951"/>
                    <a:pt x="1439" y="5958"/>
                  </a:cubicBezTo>
                  <a:cubicBezTo>
                    <a:pt x="1432" y="5965"/>
                    <a:pt x="1432" y="5965"/>
                    <a:pt x="1424" y="5973"/>
                  </a:cubicBezTo>
                  <a:cubicBezTo>
                    <a:pt x="1417" y="5973"/>
                    <a:pt x="1417" y="5981"/>
                    <a:pt x="1402" y="5981"/>
                  </a:cubicBezTo>
                  <a:cubicBezTo>
                    <a:pt x="1387" y="5995"/>
                    <a:pt x="1379" y="5995"/>
                    <a:pt x="1357" y="6011"/>
                  </a:cubicBezTo>
                  <a:cubicBezTo>
                    <a:pt x="1349" y="6018"/>
                    <a:pt x="1349" y="6025"/>
                    <a:pt x="1335" y="6025"/>
                  </a:cubicBezTo>
                  <a:cubicBezTo>
                    <a:pt x="1327" y="6025"/>
                    <a:pt x="1319" y="6018"/>
                    <a:pt x="1305" y="6018"/>
                  </a:cubicBezTo>
                  <a:cubicBezTo>
                    <a:pt x="1297" y="6011"/>
                    <a:pt x="1297" y="6011"/>
                    <a:pt x="1289" y="6011"/>
                  </a:cubicBezTo>
                  <a:cubicBezTo>
                    <a:pt x="1282" y="6011"/>
                    <a:pt x="1282" y="6018"/>
                    <a:pt x="1282" y="6025"/>
                  </a:cubicBezTo>
                  <a:cubicBezTo>
                    <a:pt x="1275" y="6033"/>
                    <a:pt x="1275" y="6033"/>
                    <a:pt x="1275" y="6041"/>
                  </a:cubicBezTo>
                  <a:cubicBezTo>
                    <a:pt x="1267" y="6055"/>
                    <a:pt x="1267" y="6070"/>
                    <a:pt x="1259" y="6085"/>
                  </a:cubicBezTo>
                  <a:cubicBezTo>
                    <a:pt x="1259" y="6108"/>
                    <a:pt x="1259" y="6123"/>
                    <a:pt x="1252" y="6145"/>
                  </a:cubicBezTo>
                  <a:cubicBezTo>
                    <a:pt x="1252" y="6153"/>
                    <a:pt x="1252" y="6160"/>
                    <a:pt x="1252" y="6168"/>
                  </a:cubicBezTo>
                  <a:cubicBezTo>
                    <a:pt x="1252" y="6205"/>
                    <a:pt x="1252" y="6205"/>
                    <a:pt x="1252" y="6205"/>
                  </a:cubicBezTo>
                  <a:cubicBezTo>
                    <a:pt x="1252" y="6228"/>
                    <a:pt x="1267" y="6243"/>
                    <a:pt x="1267" y="6265"/>
                  </a:cubicBezTo>
                  <a:cubicBezTo>
                    <a:pt x="1267" y="6273"/>
                    <a:pt x="1267" y="6280"/>
                    <a:pt x="1259" y="6280"/>
                  </a:cubicBezTo>
                  <a:cubicBezTo>
                    <a:pt x="1259" y="6288"/>
                    <a:pt x="1252" y="6288"/>
                    <a:pt x="1245" y="6288"/>
                  </a:cubicBezTo>
                  <a:cubicBezTo>
                    <a:pt x="1229" y="6295"/>
                    <a:pt x="1222" y="6295"/>
                    <a:pt x="1207" y="6303"/>
                  </a:cubicBezTo>
                  <a:cubicBezTo>
                    <a:pt x="1170" y="6318"/>
                    <a:pt x="1147" y="6318"/>
                    <a:pt x="1117" y="6333"/>
                  </a:cubicBezTo>
                  <a:cubicBezTo>
                    <a:pt x="1102" y="6340"/>
                    <a:pt x="1087" y="6348"/>
                    <a:pt x="1080" y="6355"/>
                  </a:cubicBezTo>
                  <a:cubicBezTo>
                    <a:pt x="1072" y="6355"/>
                    <a:pt x="1065" y="6363"/>
                    <a:pt x="1057" y="6370"/>
                  </a:cubicBezTo>
                  <a:cubicBezTo>
                    <a:pt x="1050" y="6378"/>
                    <a:pt x="1050" y="6385"/>
                    <a:pt x="1050" y="6393"/>
                  </a:cubicBezTo>
                  <a:cubicBezTo>
                    <a:pt x="1042" y="6408"/>
                    <a:pt x="1035" y="6415"/>
                    <a:pt x="1027" y="6430"/>
                  </a:cubicBezTo>
                  <a:cubicBezTo>
                    <a:pt x="1027" y="6445"/>
                    <a:pt x="1020" y="6453"/>
                    <a:pt x="1012" y="6460"/>
                  </a:cubicBezTo>
                  <a:cubicBezTo>
                    <a:pt x="1012" y="6468"/>
                    <a:pt x="1005" y="6475"/>
                    <a:pt x="997" y="6475"/>
                  </a:cubicBezTo>
                  <a:cubicBezTo>
                    <a:pt x="990" y="6475"/>
                    <a:pt x="990" y="6468"/>
                    <a:pt x="982" y="6468"/>
                  </a:cubicBezTo>
                  <a:cubicBezTo>
                    <a:pt x="967" y="6460"/>
                    <a:pt x="960" y="6460"/>
                    <a:pt x="952" y="6453"/>
                  </a:cubicBezTo>
                  <a:cubicBezTo>
                    <a:pt x="945" y="6438"/>
                    <a:pt x="937" y="6430"/>
                    <a:pt x="922" y="6430"/>
                  </a:cubicBezTo>
                  <a:cubicBezTo>
                    <a:pt x="900" y="6430"/>
                    <a:pt x="885" y="6438"/>
                    <a:pt x="862" y="6438"/>
                  </a:cubicBezTo>
                  <a:cubicBezTo>
                    <a:pt x="855" y="6438"/>
                    <a:pt x="847" y="6430"/>
                    <a:pt x="840" y="6415"/>
                  </a:cubicBezTo>
                  <a:cubicBezTo>
                    <a:pt x="832" y="6408"/>
                    <a:pt x="825" y="6393"/>
                    <a:pt x="817" y="6378"/>
                  </a:cubicBezTo>
                  <a:cubicBezTo>
                    <a:pt x="802" y="6355"/>
                    <a:pt x="795" y="6340"/>
                    <a:pt x="780" y="6310"/>
                  </a:cubicBezTo>
                  <a:cubicBezTo>
                    <a:pt x="772" y="6288"/>
                    <a:pt x="780" y="6273"/>
                    <a:pt x="765" y="6250"/>
                  </a:cubicBezTo>
                  <a:cubicBezTo>
                    <a:pt x="758" y="6235"/>
                    <a:pt x="758" y="6220"/>
                    <a:pt x="758" y="6198"/>
                  </a:cubicBezTo>
                  <a:cubicBezTo>
                    <a:pt x="750" y="6190"/>
                    <a:pt x="750" y="6183"/>
                    <a:pt x="750" y="6175"/>
                  </a:cubicBezTo>
                  <a:cubicBezTo>
                    <a:pt x="750" y="6153"/>
                    <a:pt x="758" y="6145"/>
                    <a:pt x="758" y="6123"/>
                  </a:cubicBezTo>
                  <a:cubicBezTo>
                    <a:pt x="758" y="6115"/>
                    <a:pt x="772" y="6108"/>
                    <a:pt x="772" y="6100"/>
                  </a:cubicBezTo>
                  <a:cubicBezTo>
                    <a:pt x="772" y="6063"/>
                    <a:pt x="772" y="6063"/>
                    <a:pt x="772" y="6063"/>
                  </a:cubicBezTo>
                  <a:cubicBezTo>
                    <a:pt x="772" y="6055"/>
                    <a:pt x="772" y="6055"/>
                    <a:pt x="772" y="6048"/>
                  </a:cubicBezTo>
                  <a:cubicBezTo>
                    <a:pt x="780" y="6033"/>
                    <a:pt x="787" y="6025"/>
                    <a:pt x="795" y="6011"/>
                  </a:cubicBezTo>
                  <a:cubicBezTo>
                    <a:pt x="810" y="5988"/>
                    <a:pt x="817" y="5981"/>
                    <a:pt x="832" y="5958"/>
                  </a:cubicBezTo>
                  <a:cubicBezTo>
                    <a:pt x="832" y="5951"/>
                    <a:pt x="840" y="5943"/>
                    <a:pt x="847" y="5935"/>
                  </a:cubicBezTo>
                  <a:cubicBezTo>
                    <a:pt x="847" y="5928"/>
                    <a:pt x="855" y="5921"/>
                    <a:pt x="862" y="5913"/>
                  </a:cubicBezTo>
                  <a:cubicBezTo>
                    <a:pt x="862" y="5906"/>
                    <a:pt x="862" y="5898"/>
                    <a:pt x="862" y="5883"/>
                  </a:cubicBezTo>
                  <a:cubicBezTo>
                    <a:pt x="862" y="5868"/>
                    <a:pt x="862" y="5861"/>
                    <a:pt x="870" y="5846"/>
                  </a:cubicBezTo>
                  <a:cubicBezTo>
                    <a:pt x="877" y="5846"/>
                    <a:pt x="877" y="5846"/>
                    <a:pt x="877" y="5846"/>
                  </a:cubicBezTo>
                  <a:cubicBezTo>
                    <a:pt x="892" y="5853"/>
                    <a:pt x="892" y="5853"/>
                    <a:pt x="892" y="5853"/>
                  </a:cubicBezTo>
                  <a:cubicBezTo>
                    <a:pt x="907" y="5846"/>
                    <a:pt x="915" y="5831"/>
                    <a:pt x="915" y="5816"/>
                  </a:cubicBezTo>
                  <a:cubicBezTo>
                    <a:pt x="915" y="5793"/>
                    <a:pt x="915" y="5778"/>
                    <a:pt x="922" y="5756"/>
                  </a:cubicBezTo>
                  <a:cubicBezTo>
                    <a:pt x="922" y="5748"/>
                    <a:pt x="922" y="5748"/>
                    <a:pt x="922" y="5741"/>
                  </a:cubicBezTo>
                  <a:cubicBezTo>
                    <a:pt x="922" y="5718"/>
                    <a:pt x="930" y="5703"/>
                    <a:pt x="930" y="5681"/>
                  </a:cubicBezTo>
                  <a:cubicBezTo>
                    <a:pt x="930" y="5658"/>
                    <a:pt x="922" y="5651"/>
                    <a:pt x="915" y="5636"/>
                  </a:cubicBezTo>
                  <a:cubicBezTo>
                    <a:pt x="915" y="5613"/>
                    <a:pt x="915" y="5606"/>
                    <a:pt x="915" y="5591"/>
                  </a:cubicBezTo>
                  <a:cubicBezTo>
                    <a:pt x="907" y="5576"/>
                    <a:pt x="907" y="5568"/>
                    <a:pt x="907" y="5561"/>
                  </a:cubicBezTo>
                  <a:cubicBezTo>
                    <a:pt x="892" y="5538"/>
                    <a:pt x="885" y="5531"/>
                    <a:pt x="870" y="5508"/>
                  </a:cubicBezTo>
                  <a:cubicBezTo>
                    <a:pt x="862" y="5501"/>
                    <a:pt x="855" y="5494"/>
                    <a:pt x="847" y="5478"/>
                  </a:cubicBezTo>
                  <a:cubicBezTo>
                    <a:pt x="840" y="5464"/>
                    <a:pt x="840" y="5456"/>
                    <a:pt x="832" y="5448"/>
                  </a:cubicBezTo>
                  <a:cubicBezTo>
                    <a:pt x="825" y="5426"/>
                    <a:pt x="817" y="5418"/>
                    <a:pt x="810" y="5404"/>
                  </a:cubicBezTo>
                  <a:cubicBezTo>
                    <a:pt x="802" y="5396"/>
                    <a:pt x="802" y="5388"/>
                    <a:pt x="795" y="5381"/>
                  </a:cubicBezTo>
                  <a:cubicBezTo>
                    <a:pt x="787" y="5381"/>
                    <a:pt x="780" y="5374"/>
                    <a:pt x="765" y="5374"/>
                  </a:cubicBezTo>
                  <a:cubicBezTo>
                    <a:pt x="735" y="5366"/>
                    <a:pt x="712" y="5374"/>
                    <a:pt x="690" y="5359"/>
                  </a:cubicBezTo>
                  <a:cubicBezTo>
                    <a:pt x="675" y="5351"/>
                    <a:pt x="668" y="5336"/>
                    <a:pt x="660" y="5321"/>
                  </a:cubicBezTo>
                  <a:cubicBezTo>
                    <a:pt x="652" y="5306"/>
                    <a:pt x="652" y="5299"/>
                    <a:pt x="645" y="5284"/>
                  </a:cubicBezTo>
                  <a:cubicBezTo>
                    <a:pt x="638" y="5254"/>
                    <a:pt x="623" y="5231"/>
                    <a:pt x="593" y="5224"/>
                  </a:cubicBezTo>
                  <a:cubicBezTo>
                    <a:pt x="578" y="5216"/>
                    <a:pt x="570" y="5209"/>
                    <a:pt x="555" y="5201"/>
                  </a:cubicBezTo>
                  <a:cubicBezTo>
                    <a:pt x="533" y="5194"/>
                    <a:pt x="525" y="5179"/>
                    <a:pt x="525" y="5164"/>
                  </a:cubicBezTo>
                  <a:cubicBezTo>
                    <a:pt x="525" y="5149"/>
                    <a:pt x="525" y="5141"/>
                    <a:pt x="525" y="5126"/>
                  </a:cubicBezTo>
                  <a:cubicBezTo>
                    <a:pt x="518" y="5111"/>
                    <a:pt x="510" y="5096"/>
                    <a:pt x="510" y="5081"/>
                  </a:cubicBezTo>
                  <a:cubicBezTo>
                    <a:pt x="510" y="5059"/>
                    <a:pt x="518" y="5044"/>
                    <a:pt x="533" y="5029"/>
                  </a:cubicBezTo>
                  <a:cubicBezTo>
                    <a:pt x="548" y="5006"/>
                    <a:pt x="555" y="4991"/>
                    <a:pt x="570" y="4969"/>
                  </a:cubicBezTo>
                  <a:cubicBezTo>
                    <a:pt x="578" y="4946"/>
                    <a:pt x="585" y="4931"/>
                    <a:pt x="593" y="4909"/>
                  </a:cubicBezTo>
                  <a:cubicBezTo>
                    <a:pt x="593" y="4886"/>
                    <a:pt x="600" y="4879"/>
                    <a:pt x="600" y="4856"/>
                  </a:cubicBezTo>
                  <a:cubicBezTo>
                    <a:pt x="600" y="4796"/>
                    <a:pt x="585" y="4766"/>
                    <a:pt x="585" y="4714"/>
                  </a:cubicBezTo>
                  <a:cubicBezTo>
                    <a:pt x="585" y="4692"/>
                    <a:pt x="585" y="4692"/>
                    <a:pt x="585" y="4692"/>
                  </a:cubicBezTo>
                  <a:cubicBezTo>
                    <a:pt x="585" y="4669"/>
                    <a:pt x="585" y="4654"/>
                    <a:pt x="585" y="4624"/>
                  </a:cubicBezTo>
                  <a:cubicBezTo>
                    <a:pt x="585" y="4594"/>
                    <a:pt x="600" y="4579"/>
                    <a:pt x="600" y="4549"/>
                  </a:cubicBezTo>
                  <a:cubicBezTo>
                    <a:pt x="615" y="4534"/>
                    <a:pt x="630" y="4527"/>
                    <a:pt x="645" y="4519"/>
                  </a:cubicBezTo>
                  <a:cubicBezTo>
                    <a:pt x="652" y="4512"/>
                    <a:pt x="660" y="4504"/>
                    <a:pt x="668" y="4504"/>
                  </a:cubicBezTo>
                  <a:cubicBezTo>
                    <a:pt x="682" y="4504"/>
                    <a:pt x="690" y="4504"/>
                    <a:pt x="698" y="4504"/>
                  </a:cubicBezTo>
                  <a:cubicBezTo>
                    <a:pt x="705" y="4504"/>
                    <a:pt x="712" y="4497"/>
                    <a:pt x="720" y="4497"/>
                  </a:cubicBezTo>
                  <a:cubicBezTo>
                    <a:pt x="742" y="4497"/>
                    <a:pt x="758" y="4489"/>
                    <a:pt x="780" y="4489"/>
                  </a:cubicBezTo>
                  <a:cubicBezTo>
                    <a:pt x="787" y="4497"/>
                    <a:pt x="795" y="4489"/>
                    <a:pt x="810" y="4489"/>
                  </a:cubicBezTo>
                  <a:cubicBezTo>
                    <a:pt x="817" y="4489"/>
                    <a:pt x="825" y="4489"/>
                    <a:pt x="832" y="4482"/>
                  </a:cubicBezTo>
                  <a:cubicBezTo>
                    <a:pt x="840" y="4474"/>
                    <a:pt x="840" y="4467"/>
                    <a:pt x="840" y="4452"/>
                  </a:cubicBezTo>
                  <a:lnTo>
                    <a:pt x="847" y="4444"/>
                  </a:lnTo>
                  <a:cubicBezTo>
                    <a:pt x="855" y="4437"/>
                    <a:pt x="862" y="4429"/>
                    <a:pt x="870" y="4429"/>
                  </a:cubicBezTo>
                  <a:cubicBezTo>
                    <a:pt x="885" y="4422"/>
                    <a:pt x="892" y="4414"/>
                    <a:pt x="907" y="4407"/>
                  </a:cubicBezTo>
                  <a:cubicBezTo>
                    <a:pt x="915" y="4407"/>
                    <a:pt x="922" y="4407"/>
                    <a:pt x="930" y="4399"/>
                  </a:cubicBezTo>
                  <a:cubicBezTo>
                    <a:pt x="937" y="4399"/>
                    <a:pt x="937" y="4392"/>
                    <a:pt x="937" y="4377"/>
                  </a:cubicBezTo>
                  <a:cubicBezTo>
                    <a:pt x="937" y="4362"/>
                    <a:pt x="945" y="4354"/>
                    <a:pt x="952" y="4347"/>
                  </a:cubicBezTo>
                  <a:cubicBezTo>
                    <a:pt x="967" y="4324"/>
                    <a:pt x="967" y="4309"/>
                    <a:pt x="975" y="4287"/>
                  </a:cubicBezTo>
                  <a:lnTo>
                    <a:pt x="982" y="4287"/>
                  </a:lnTo>
                  <a:cubicBezTo>
                    <a:pt x="982" y="4295"/>
                    <a:pt x="982" y="4302"/>
                    <a:pt x="990" y="4302"/>
                  </a:cubicBezTo>
                  <a:cubicBezTo>
                    <a:pt x="997" y="4309"/>
                    <a:pt x="997" y="4302"/>
                    <a:pt x="1005" y="4309"/>
                  </a:cubicBezTo>
                  <a:cubicBezTo>
                    <a:pt x="1012" y="4309"/>
                    <a:pt x="1012" y="4309"/>
                    <a:pt x="1012" y="4317"/>
                  </a:cubicBezTo>
                  <a:cubicBezTo>
                    <a:pt x="1020" y="4324"/>
                    <a:pt x="1027" y="4324"/>
                    <a:pt x="1035" y="4339"/>
                  </a:cubicBezTo>
                  <a:cubicBezTo>
                    <a:pt x="1035" y="4354"/>
                    <a:pt x="1035" y="4362"/>
                    <a:pt x="1042" y="4377"/>
                  </a:cubicBezTo>
                  <a:cubicBezTo>
                    <a:pt x="1057" y="4369"/>
                    <a:pt x="1057" y="4369"/>
                    <a:pt x="1072" y="4369"/>
                  </a:cubicBezTo>
                  <a:cubicBezTo>
                    <a:pt x="1087" y="4362"/>
                    <a:pt x="1095" y="4362"/>
                    <a:pt x="1110" y="4362"/>
                  </a:cubicBezTo>
                  <a:cubicBezTo>
                    <a:pt x="1110" y="4347"/>
                    <a:pt x="1117" y="4339"/>
                    <a:pt x="1117" y="4317"/>
                  </a:cubicBezTo>
                  <a:cubicBezTo>
                    <a:pt x="1117" y="4317"/>
                    <a:pt x="1117" y="4317"/>
                    <a:pt x="1117" y="4309"/>
                  </a:cubicBezTo>
                  <a:cubicBezTo>
                    <a:pt x="1117" y="4302"/>
                    <a:pt x="1117" y="4302"/>
                    <a:pt x="1117" y="4295"/>
                  </a:cubicBezTo>
                  <a:cubicBezTo>
                    <a:pt x="1117" y="4287"/>
                    <a:pt x="1117" y="4279"/>
                    <a:pt x="1125" y="4272"/>
                  </a:cubicBezTo>
                  <a:cubicBezTo>
                    <a:pt x="1125" y="4265"/>
                    <a:pt x="1132" y="4265"/>
                    <a:pt x="1132" y="4265"/>
                  </a:cubicBezTo>
                  <a:cubicBezTo>
                    <a:pt x="1147" y="4249"/>
                    <a:pt x="1147" y="4235"/>
                    <a:pt x="1162" y="4219"/>
                  </a:cubicBezTo>
                  <a:cubicBezTo>
                    <a:pt x="1177" y="4205"/>
                    <a:pt x="1177" y="4189"/>
                    <a:pt x="1192" y="4175"/>
                  </a:cubicBezTo>
                  <a:cubicBezTo>
                    <a:pt x="1199" y="4159"/>
                    <a:pt x="1207" y="4152"/>
                    <a:pt x="1215" y="4130"/>
                  </a:cubicBezTo>
                  <a:cubicBezTo>
                    <a:pt x="1215" y="4130"/>
                    <a:pt x="1215" y="4122"/>
                    <a:pt x="1222" y="4115"/>
                  </a:cubicBezTo>
                  <a:cubicBezTo>
                    <a:pt x="1222" y="4115"/>
                    <a:pt x="1222" y="4115"/>
                    <a:pt x="1229" y="4115"/>
                  </a:cubicBezTo>
                  <a:cubicBezTo>
                    <a:pt x="1237" y="4100"/>
                    <a:pt x="1252" y="4092"/>
                    <a:pt x="1275" y="4085"/>
                  </a:cubicBezTo>
                  <a:cubicBezTo>
                    <a:pt x="1282" y="4085"/>
                    <a:pt x="1289" y="4077"/>
                    <a:pt x="1297" y="4077"/>
                  </a:cubicBezTo>
                  <a:cubicBezTo>
                    <a:pt x="1312" y="4062"/>
                    <a:pt x="1327" y="4055"/>
                    <a:pt x="1342" y="4040"/>
                  </a:cubicBezTo>
                  <a:cubicBezTo>
                    <a:pt x="1349" y="4032"/>
                    <a:pt x="1357" y="4025"/>
                    <a:pt x="1364" y="4010"/>
                  </a:cubicBezTo>
                  <a:cubicBezTo>
                    <a:pt x="1372" y="4002"/>
                    <a:pt x="1372" y="4002"/>
                    <a:pt x="1372" y="3995"/>
                  </a:cubicBezTo>
                  <a:cubicBezTo>
                    <a:pt x="1372" y="3972"/>
                    <a:pt x="1357" y="3972"/>
                    <a:pt x="1349" y="3950"/>
                  </a:cubicBezTo>
                  <a:cubicBezTo>
                    <a:pt x="1342" y="3935"/>
                    <a:pt x="1335" y="3927"/>
                    <a:pt x="1327" y="3905"/>
                  </a:cubicBezTo>
                  <a:cubicBezTo>
                    <a:pt x="1319" y="3897"/>
                    <a:pt x="1312" y="3897"/>
                    <a:pt x="1305" y="3890"/>
                  </a:cubicBezTo>
                  <a:cubicBezTo>
                    <a:pt x="1297" y="3882"/>
                    <a:pt x="1297" y="3875"/>
                    <a:pt x="1297" y="3867"/>
                  </a:cubicBezTo>
                  <a:cubicBezTo>
                    <a:pt x="1289" y="3852"/>
                    <a:pt x="1282" y="3837"/>
                    <a:pt x="1275" y="3822"/>
                  </a:cubicBezTo>
                  <a:cubicBezTo>
                    <a:pt x="1259" y="3800"/>
                    <a:pt x="1245" y="3785"/>
                    <a:pt x="1222" y="3762"/>
                  </a:cubicBezTo>
                  <a:cubicBezTo>
                    <a:pt x="1215" y="3755"/>
                    <a:pt x="1207" y="3755"/>
                    <a:pt x="1199" y="3747"/>
                  </a:cubicBezTo>
                  <a:cubicBezTo>
                    <a:pt x="1192" y="3732"/>
                    <a:pt x="1177" y="3725"/>
                    <a:pt x="1170" y="3710"/>
                  </a:cubicBezTo>
                  <a:cubicBezTo>
                    <a:pt x="1170" y="3710"/>
                    <a:pt x="1162" y="3702"/>
                    <a:pt x="1162" y="3695"/>
                  </a:cubicBezTo>
                  <a:cubicBezTo>
                    <a:pt x="1155" y="3680"/>
                    <a:pt x="1147" y="3665"/>
                    <a:pt x="1140" y="3650"/>
                  </a:cubicBezTo>
                  <a:cubicBezTo>
                    <a:pt x="1170" y="3553"/>
                    <a:pt x="1170" y="3553"/>
                    <a:pt x="1170" y="3553"/>
                  </a:cubicBezTo>
                  <a:cubicBezTo>
                    <a:pt x="1170" y="3515"/>
                    <a:pt x="1170" y="3515"/>
                    <a:pt x="1170" y="3515"/>
                  </a:cubicBezTo>
                  <a:cubicBezTo>
                    <a:pt x="1170" y="3500"/>
                    <a:pt x="1170" y="3500"/>
                    <a:pt x="1170" y="3500"/>
                  </a:cubicBezTo>
                  <a:lnTo>
                    <a:pt x="1170" y="3500"/>
                  </a:lnTo>
                  <a:cubicBezTo>
                    <a:pt x="1199" y="3500"/>
                    <a:pt x="1199" y="3500"/>
                    <a:pt x="1199" y="3500"/>
                  </a:cubicBezTo>
                  <a:cubicBezTo>
                    <a:pt x="1215" y="3500"/>
                    <a:pt x="1215" y="3500"/>
                    <a:pt x="1215" y="3500"/>
                  </a:cubicBezTo>
                  <a:cubicBezTo>
                    <a:pt x="1229" y="3500"/>
                    <a:pt x="1237" y="3493"/>
                    <a:pt x="1245" y="3493"/>
                  </a:cubicBezTo>
                  <a:cubicBezTo>
                    <a:pt x="1267" y="3493"/>
                    <a:pt x="1282" y="3493"/>
                    <a:pt x="1289" y="3477"/>
                  </a:cubicBezTo>
                  <a:cubicBezTo>
                    <a:pt x="1297" y="3463"/>
                    <a:pt x="1305" y="3448"/>
                    <a:pt x="1312" y="3433"/>
                  </a:cubicBezTo>
                  <a:cubicBezTo>
                    <a:pt x="1319" y="3433"/>
                    <a:pt x="1319" y="3433"/>
                    <a:pt x="1327" y="3433"/>
                  </a:cubicBezTo>
                  <a:cubicBezTo>
                    <a:pt x="1342" y="3440"/>
                    <a:pt x="1342" y="3455"/>
                    <a:pt x="1357" y="3463"/>
                  </a:cubicBezTo>
                  <a:cubicBezTo>
                    <a:pt x="1372" y="3470"/>
                    <a:pt x="1387" y="3470"/>
                    <a:pt x="1394" y="3485"/>
                  </a:cubicBezTo>
                  <a:cubicBezTo>
                    <a:pt x="1402" y="3493"/>
                    <a:pt x="1402" y="3493"/>
                    <a:pt x="1402" y="3500"/>
                  </a:cubicBezTo>
                  <a:cubicBezTo>
                    <a:pt x="1417" y="3523"/>
                    <a:pt x="1424" y="3545"/>
                    <a:pt x="1447" y="3553"/>
                  </a:cubicBezTo>
                  <a:cubicBezTo>
                    <a:pt x="1462" y="3553"/>
                    <a:pt x="1477" y="3553"/>
                    <a:pt x="1492" y="3560"/>
                  </a:cubicBezTo>
                  <a:lnTo>
                    <a:pt x="1499" y="3567"/>
                  </a:lnTo>
                  <a:cubicBezTo>
                    <a:pt x="1499" y="3575"/>
                    <a:pt x="1499" y="3575"/>
                    <a:pt x="1499" y="3575"/>
                  </a:cubicBezTo>
                  <a:cubicBezTo>
                    <a:pt x="1492" y="3583"/>
                    <a:pt x="1484" y="3583"/>
                    <a:pt x="1484" y="3590"/>
                  </a:cubicBezTo>
                  <a:cubicBezTo>
                    <a:pt x="1484" y="3597"/>
                    <a:pt x="1492" y="3597"/>
                    <a:pt x="1499" y="3605"/>
                  </a:cubicBezTo>
                  <a:cubicBezTo>
                    <a:pt x="1514" y="3613"/>
                    <a:pt x="1522" y="3613"/>
                    <a:pt x="1529" y="3613"/>
                  </a:cubicBezTo>
                  <a:cubicBezTo>
                    <a:pt x="1544" y="3613"/>
                    <a:pt x="1559" y="3620"/>
                    <a:pt x="1567" y="3627"/>
                  </a:cubicBezTo>
                  <a:cubicBezTo>
                    <a:pt x="1582" y="3635"/>
                    <a:pt x="1597" y="3642"/>
                    <a:pt x="1612" y="3650"/>
                  </a:cubicBezTo>
                  <a:cubicBezTo>
                    <a:pt x="1627" y="3650"/>
                    <a:pt x="1634" y="3650"/>
                    <a:pt x="1642" y="3657"/>
                  </a:cubicBezTo>
                  <a:cubicBezTo>
                    <a:pt x="1642" y="3665"/>
                    <a:pt x="1649" y="3665"/>
                    <a:pt x="1649" y="3672"/>
                  </a:cubicBezTo>
                  <a:cubicBezTo>
                    <a:pt x="1649" y="3702"/>
                    <a:pt x="1649" y="3702"/>
                    <a:pt x="1649" y="3702"/>
                  </a:cubicBezTo>
                  <a:cubicBezTo>
                    <a:pt x="1664" y="3702"/>
                    <a:pt x="1664" y="3702"/>
                    <a:pt x="1664" y="3702"/>
                  </a:cubicBezTo>
                  <a:cubicBezTo>
                    <a:pt x="1694" y="3702"/>
                    <a:pt x="1702" y="3695"/>
                    <a:pt x="1724" y="3687"/>
                  </a:cubicBezTo>
                  <a:cubicBezTo>
                    <a:pt x="1747" y="3687"/>
                    <a:pt x="1762" y="3687"/>
                    <a:pt x="1784" y="3687"/>
                  </a:cubicBezTo>
                  <a:cubicBezTo>
                    <a:pt x="1807" y="3680"/>
                    <a:pt x="1822" y="3672"/>
                    <a:pt x="1844" y="3657"/>
                  </a:cubicBezTo>
                  <a:cubicBezTo>
                    <a:pt x="1859" y="3657"/>
                    <a:pt x="1867" y="3657"/>
                    <a:pt x="1882" y="3650"/>
                  </a:cubicBezTo>
                  <a:cubicBezTo>
                    <a:pt x="1889" y="3650"/>
                    <a:pt x="1889" y="3642"/>
                    <a:pt x="1897" y="3642"/>
                  </a:cubicBezTo>
                  <a:cubicBezTo>
                    <a:pt x="1911" y="3642"/>
                    <a:pt x="1927" y="3650"/>
                    <a:pt x="1927" y="3665"/>
                  </a:cubicBezTo>
                  <a:cubicBezTo>
                    <a:pt x="1927" y="3672"/>
                    <a:pt x="1919" y="3672"/>
                    <a:pt x="1919" y="3680"/>
                  </a:cubicBezTo>
                  <a:cubicBezTo>
                    <a:pt x="1919" y="3687"/>
                    <a:pt x="1919" y="3687"/>
                    <a:pt x="1927" y="3695"/>
                  </a:cubicBezTo>
                  <a:cubicBezTo>
                    <a:pt x="1934" y="3710"/>
                    <a:pt x="1941" y="3710"/>
                    <a:pt x="1957" y="3717"/>
                  </a:cubicBezTo>
                  <a:cubicBezTo>
                    <a:pt x="1971" y="3732"/>
                    <a:pt x="1979" y="3740"/>
                    <a:pt x="2001" y="3747"/>
                  </a:cubicBezTo>
                  <a:cubicBezTo>
                    <a:pt x="2017" y="3762"/>
                    <a:pt x="2031" y="3770"/>
                    <a:pt x="2054" y="3770"/>
                  </a:cubicBezTo>
                  <a:cubicBezTo>
                    <a:pt x="2069" y="3777"/>
                    <a:pt x="2076" y="3785"/>
                    <a:pt x="2091" y="3785"/>
                  </a:cubicBezTo>
                  <a:cubicBezTo>
                    <a:pt x="2114" y="3785"/>
                    <a:pt x="2129" y="3777"/>
                    <a:pt x="2151" y="3770"/>
                  </a:cubicBezTo>
                  <a:cubicBezTo>
                    <a:pt x="2159" y="3770"/>
                    <a:pt x="2166" y="3762"/>
                    <a:pt x="2174" y="3762"/>
                  </a:cubicBezTo>
                  <a:cubicBezTo>
                    <a:pt x="2181" y="3755"/>
                    <a:pt x="2189" y="3747"/>
                    <a:pt x="2196" y="3740"/>
                  </a:cubicBezTo>
                  <a:cubicBezTo>
                    <a:pt x="2204" y="3740"/>
                    <a:pt x="2204" y="3732"/>
                    <a:pt x="2211" y="3725"/>
                  </a:cubicBezTo>
                  <a:cubicBezTo>
                    <a:pt x="2219" y="3725"/>
                    <a:pt x="2226" y="3717"/>
                    <a:pt x="2234" y="3710"/>
                  </a:cubicBezTo>
                  <a:cubicBezTo>
                    <a:pt x="2241" y="3702"/>
                    <a:pt x="2241" y="3702"/>
                    <a:pt x="2249" y="3695"/>
                  </a:cubicBezTo>
                  <a:cubicBezTo>
                    <a:pt x="2264" y="3687"/>
                    <a:pt x="2264" y="3680"/>
                    <a:pt x="2271" y="3672"/>
                  </a:cubicBezTo>
                  <a:cubicBezTo>
                    <a:pt x="2301" y="3635"/>
                    <a:pt x="2316" y="3613"/>
                    <a:pt x="2346" y="3575"/>
                  </a:cubicBezTo>
                  <a:cubicBezTo>
                    <a:pt x="2354" y="3567"/>
                    <a:pt x="2354" y="3560"/>
                    <a:pt x="2361" y="3553"/>
                  </a:cubicBezTo>
                  <a:cubicBezTo>
                    <a:pt x="2369" y="3545"/>
                    <a:pt x="2376" y="3545"/>
                    <a:pt x="2384" y="3530"/>
                  </a:cubicBezTo>
                  <a:cubicBezTo>
                    <a:pt x="2391" y="3515"/>
                    <a:pt x="2391" y="3507"/>
                    <a:pt x="2391" y="3485"/>
                  </a:cubicBezTo>
                  <a:lnTo>
                    <a:pt x="2399" y="3477"/>
                  </a:lnTo>
                  <a:cubicBezTo>
                    <a:pt x="2399" y="3425"/>
                    <a:pt x="2399" y="3425"/>
                    <a:pt x="2399" y="3425"/>
                  </a:cubicBezTo>
                  <a:cubicBezTo>
                    <a:pt x="2399" y="3418"/>
                    <a:pt x="2399" y="3410"/>
                    <a:pt x="2399" y="3403"/>
                  </a:cubicBezTo>
                  <a:cubicBezTo>
                    <a:pt x="2399" y="3365"/>
                    <a:pt x="2391" y="3343"/>
                    <a:pt x="2376" y="3305"/>
                  </a:cubicBezTo>
                  <a:lnTo>
                    <a:pt x="2376" y="3298"/>
                  </a:lnTo>
                  <a:cubicBezTo>
                    <a:pt x="2369" y="3275"/>
                    <a:pt x="2361" y="3268"/>
                    <a:pt x="2346" y="3253"/>
                  </a:cubicBezTo>
                  <a:cubicBezTo>
                    <a:pt x="2346" y="3245"/>
                    <a:pt x="2339" y="3238"/>
                    <a:pt x="2331" y="3230"/>
                  </a:cubicBezTo>
                  <a:cubicBezTo>
                    <a:pt x="2331" y="3223"/>
                    <a:pt x="2324" y="3215"/>
                    <a:pt x="2324" y="3208"/>
                  </a:cubicBezTo>
                  <a:cubicBezTo>
                    <a:pt x="2316" y="3200"/>
                    <a:pt x="2316" y="3193"/>
                    <a:pt x="2316" y="3185"/>
                  </a:cubicBezTo>
                  <a:cubicBezTo>
                    <a:pt x="2316" y="3178"/>
                    <a:pt x="2324" y="3170"/>
                    <a:pt x="2324" y="3155"/>
                  </a:cubicBezTo>
                  <a:cubicBezTo>
                    <a:pt x="2331" y="3148"/>
                    <a:pt x="2331" y="3140"/>
                    <a:pt x="2339" y="3125"/>
                  </a:cubicBezTo>
                  <a:cubicBezTo>
                    <a:pt x="2339" y="3118"/>
                    <a:pt x="2346" y="3110"/>
                    <a:pt x="2346" y="3103"/>
                  </a:cubicBezTo>
                  <a:cubicBezTo>
                    <a:pt x="2346" y="3088"/>
                    <a:pt x="2346" y="3080"/>
                    <a:pt x="2339" y="3066"/>
                  </a:cubicBezTo>
                  <a:cubicBezTo>
                    <a:pt x="2331" y="3050"/>
                    <a:pt x="2324" y="3043"/>
                    <a:pt x="2316" y="3028"/>
                  </a:cubicBezTo>
                  <a:cubicBezTo>
                    <a:pt x="2316" y="3020"/>
                    <a:pt x="2316" y="3013"/>
                    <a:pt x="2309" y="3006"/>
                  </a:cubicBezTo>
                  <a:cubicBezTo>
                    <a:pt x="2309" y="2983"/>
                    <a:pt x="2301" y="2968"/>
                    <a:pt x="2301" y="2953"/>
                  </a:cubicBezTo>
                  <a:cubicBezTo>
                    <a:pt x="2294" y="2930"/>
                    <a:pt x="2294" y="2923"/>
                    <a:pt x="2286" y="2908"/>
                  </a:cubicBezTo>
                  <a:cubicBezTo>
                    <a:pt x="2286" y="2901"/>
                    <a:pt x="2279" y="2901"/>
                    <a:pt x="2279" y="2893"/>
                  </a:cubicBezTo>
                  <a:cubicBezTo>
                    <a:pt x="2279" y="2878"/>
                    <a:pt x="2279" y="2871"/>
                    <a:pt x="2286" y="2855"/>
                  </a:cubicBezTo>
                  <a:cubicBezTo>
                    <a:pt x="2286" y="2848"/>
                    <a:pt x="2286" y="2848"/>
                    <a:pt x="2294" y="2841"/>
                  </a:cubicBezTo>
                  <a:cubicBezTo>
                    <a:pt x="2294" y="2833"/>
                    <a:pt x="2294" y="2833"/>
                    <a:pt x="2301" y="2833"/>
                  </a:cubicBezTo>
                  <a:cubicBezTo>
                    <a:pt x="2309" y="2818"/>
                    <a:pt x="2316" y="2811"/>
                    <a:pt x="2331" y="2796"/>
                  </a:cubicBezTo>
                  <a:cubicBezTo>
                    <a:pt x="2331" y="2788"/>
                    <a:pt x="2339" y="2788"/>
                    <a:pt x="2339" y="2781"/>
                  </a:cubicBezTo>
                  <a:cubicBezTo>
                    <a:pt x="2339" y="2773"/>
                    <a:pt x="2339" y="2773"/>
                    <a:pt x="2339" y="2766"/>
                  </a:cubicBezTo>
                  <a:cubicBezTo>
                    <a:pt x="2339" y="2758"/>
                    <a:pt x="2346" y="2758"/>
                    <a:pt x="2354" y="2751"/>
                  </a:cubicBezTo>
                  <a:cubicBezTo>
                    <a:pt x="2361" y="2743"/>
                    <a:pt x="2369" y="2736"/>
                    <a:pt x="2376" y="2728"/>
                  </a:cubicBezTo>
                  <a:cubicBezTo>
                    <a:pt x="2391" y="2721"/>
                    <a:pt x="2406" y="2721"/>
                    <a:pt x="2421" y="2713"/>
                  </a:cubicBezTo>
                  <a:cubicBezTo>
                    <a:pt x="2436" y="2713"/>
                    <a:pt x="2451" y="2706"/>
                    <a:pt x="2466" y="2706"/>
                  </a:cubicBezTo>
                  <a:cubicBezTo>
                    <a:pt x="2474" y="2698"/>
                    <a:pt x="2481" y="2698"/>
                    <a:pt x="2481" y="2691"/>
                  </a:cubicBezTo>
                  <a:cubicBezTo>
                    <a:pt x="2488" y="2683"/>
                    <a:pt x="2496" y="2676"/>
                    <a:pt x="2504" y="2676"/>
                  </a:cubicBezTo>
                  <a:cubicBezTo>
                    <a:pt x="2511" y="2676"/>
                    <a:pt x="2518" y="2676"/>
                    <a:pt x="2526" y="2676"/>
                  </a:cubicBezTo>
                  <a:cubicBezTo>
                    <a:pt x="2534" y="2676"/>
                    <a:pt x="2541" y="2668"/>
                    <a:pt x="2541" y="2668"/>
                  </a:cubicBezTo>
                  <a:cubicBezTo>
                    <a:pt x="2556" y="2653"/>
                    <a:pt x="2571" y="2646"/>
                    <a:pt x="2578" y="2638"/>
                  </a:cubicBezTo>
                  <a:cubicBezTo>
                    <a:pt x="2601" y="2616"/>
                    <a:pt x="2608" y="2601"/>
                    <a:pt x="2616" y="2571"/>
                  </a:cubicBezTo>
                  <a:cubicBezTo>
                    <a:pt x="2623" y="2541"/>
                    <a:pt x="2631" y="2526"/>
                    <a:pt x="2646" y="2496"/>
                  </a:cubicBezTo>
                  <a:cubicBezTo>
                    <a:pt x="2646" y="2481"/>
                    <a:pt x="2653" y="2473"/>
                    <a:pt x="2653" y="2451"/>
                  </a:cubicBezTo>
                  <a:cubicBezTo>
                    <a:pt x="2653" y="2406"/>
                    <a:pt x="2653" y="2376"/>
                    <a:pt x="2653" y="2331"/>
                  </a:cubicBezTo>
                  <a:cubicBezTo>
                    <a:pt x="2653" y="2286"/>
                    <a:pt x="2653" y="2264"/>
                    <a:pt x="2653" y="2226"/>
                  </a:cubicBezTo>
                  <a:cubicBezTo>
                    <a:pt x="2653" y="2181"/>
                    <a:pt x="2661" y="2166"/>
                    <a:pt x="2661" y="2121"/>
                  </a:cubicBezTo>
                  <a:cubicBezTo>
                    <a:pt x="2661" y="2084"/>
                    <a:pt x="2661" y="2061"/>
                    <a:pt x="2653" y="2024"/>
                  </a:cubicBezTo>
                  <a:cubicBezTo>
                    <a:pt x="2653" y="2009"/>
                    <a:pt x="2646" y="2001"/>
                    <a:pt x="2646" y="1986"/>
                  </a:cubicBezTo>
                  <a:cubicBezTo>
                    <a:pt x="2646" y="1979"/>
                    <a:pt x="2646" y="1971"/>
                    <a:pt x="2646" y="1964"/>
                  </a:cubicBezTo>
                  <a:cubicBezTo>
                    <a:pt x="2646" y="1956"/>
                    <a:pt x="2638" y="1956"/>
                    <a:pt x="2638" y="1949"/>
                  </a:cubicBezTo>
                  <a:cubicBezTo>
                    <a:pt x="2638" y="1941"/>
                    <a:pt x="2646" y="1941"/>
                    <a:pt x="2646" y="1941"/>
                  </a:cubicBezTo>
                  <a:cubicBezTo>
                    <a:pt x="2653" y="1934"/>
                    <a:pt x="2661" y="1934"/>
                    <a:pt x="2661" y="1934"/>
                  </a:cubicBezTo>
                  <a:cubicBezTo>
                    <a:pt x="2676" y="1926"/>
                    <a:pt x="2683" y="1919"/>
                    <a:pt x="2691" y="1904"/>
                  </a:cubicBezTo>
                  <a:cubicBezTo>
                    <a:pt x="2698" y="1881"/>
                    <a:pt x="2706" y="1866"/>
                    <a:pt x="2713" y="1844"/>
                  </a:cubicBezTo>
                  <a:cubicBezTo>
                    <a:pt x="2721" y="1829"/>
                    <a:pt x="2728" y="1821"/>
                    <a:pt x="2736" y="1807"/>
                  </a:cubicBezTo>
                  <a:cubicBezTo>
                    <a:pt x="2736" y="1799"/>
                    <a:pt x="2743" y="1791"/>
                    <a:pt x="2743" y="1784"/>
                  </a:cubicBezTo>
                  <a:cubicBezTo>
                    <a:pt x="2758" y="1761"/>
                    <a:pt x="2758" y="1747"/>
                    <a:pt x="2766" y="1724"/>
                  </a:cubicBezTo>
                  <a:cubicBezTo>
                    <a:pt x="2766" y="1701"/>
                    <a:pt x="2766" y="1687"/>
                    <a:pt x="2773" y="1672"/>
                  </a:cubicBezTo>
                  <a:cubicBezTo>
                    <a:pt x="2773" y="1642"/>
                    <a:pt x="2781" y="1627"/>
                    <a:pt x="2781" y="1604"/>
                  </a:cubicBezTo>
                  <a:cubicBezTo>
                    <a:pt x="2781" y="1589"/>
                    <a:pt x="2781" y="1582"/>
                    <a:pt x="2781" y="1567"/>
                  </a:cubicBezTo>
                  <a:cubicBezTo>
                    <a:pt x="2781" y="1559"/>
                    <a:pt x="2796" y="1552"/>
                    <a:pt x="2796" y="1537"/>
                  </a:cubicBezTo>
                  <a:cubicBezTo>
                    <a:pt x="2803" y="1514"/>
                    <a:pt x="2803" y="1499"/>
                    <a:pt x="2803" y="1477"/>
                  </a:cubicBezTo>
                  <a:cubicBezTo>
                    <a:pt x="2803" y="1364"/>
                    <a:pt x="2788" y="1304"/>
                    <a:pt x="2773" y="1192"/>
                  </a:cubicBezTo>
                  <a:cubicBezTo>
                    <a:pt x="2766" y="1162"/>
                    <a:pt x="2758" y="1139"/>
                    <a:pt x="2758" y="1109"/>
                  </a:cubicBezTo>
                  <a:cubicBezTo>
                    <a:pt x="2758" y="1102"/>
                    <a:pt x="2751" y="1095"/>
                    <a:pt x="2751" y="1095"/>
                  </a:cubicBezTo>
                  <a:cubicBezTo>
                    <a:pt x="2751" y="1072"/>
                    <a:pt x="2751" y="1065"/>
                    <a:pt x="2743" y="1049"/>
                  </a:cubicBezTo>
                  <a:cubicBezTo>
                    <a:pt x="2743" y="1042"/>
                    <a:pt x="2736" y="1042"/>
                    <a:pt x="2736" y="1035"/>
                  </a:cubicBezTo>
                  <a:cubicBezTo>
                    <a:pt x="2728" y="1012"/>
                    <a:pt x="2728" y="990"/>
                    <a:pt x="2721" y="960"/>
                  </a:cubicBezTo>
                  <a:cubicBezTo>
                    <a:pt x="2713" y="945"/>
                    <a:pt x="2713" y="937"/>
                    <a:pt x="2706" y="922"/>
                  </a:cubicBezTo>
                  <a:cubicBezTo>
                    <a:pt x="2698" y="892"/>
                    <a:pt x="2698" y="877"/>
                    <a:pt x="2691" y="847"/>
                  </a:cubicBezTo>
                  <a:cubicBezTo>
                    <a:pt x="2683" y="825"/>
                    <a:pt x="2683" y="810"/>
                    <a:pt x="2676" y="795"/>
                  </a:cubicBezTo>
                  <a:cubicBezTo>
                    <a:pt x="2668" y="787"/>
                    <a:pt x="2668" y="780"/>
                    <a:pt x="2661" y="772"/>
                  </a:cubicBezTo>
                  <a:cubicBezTo>
                    <a:pt x="2646" y="742"/>
                    <a:pt x="2631" y="720"/>
                    <a:pt x="2616" y="690"/>
                  </a:cubicBezTo>
                  <a:cubicBezTo>
                    <a:pt x="2601" y="652"/>
                    <a:pt x="2601" y="637"/>
                    <a:pt x="2586" y="600"/>
                  </a:cubicBezTo>
                  <a:cubicBezTo>
                    <a:pt x="2578" y="592"/>
                    <a:pt x="2578" y="585"/>
                    <a:pt x="2571" y="570"/>
                  </a:cubicBezTo>
                  <a:cubicBezTo>
                    <a:pt x="2564" y="548"/>
                    <a:pt x="2556" y="540"/>
                    <a:pt x="2556" y="518"/>
                  </a:cubicBezTo>
                  <a:cubicBezTo>
                    <a:pt x="2556" y="495"/>
                    <a:pt x="2556" y="488"/>
                    <a:pt x="2564" y="465"/>
                  </a:cubicBezTo>
                  <a:cubicBezTo>
                    <a:pt x="2571" y="458"/>
                    <a:pt x="2578" y="450"/>
                    <a:pt x="2578" y="443"/>
                  </a:cubicBezTo>
                  <a:cubicBezTo>
                    <a:pt x="2586" y="443"/>
                    <a:pt x="2586" y="435"/>
                    <a:pt x="2586" y="435"/>
                  </a:cubicBezTo>
                  <a:cubicBezTo>
                    <a:pt x="2594" y="428"/>
                    <a:pt x="2601" y="420"/>
                    <a:pt x="2601" y="413"/>
                  </a:cubicBezTo>
                  <a:cubicBezTo>
                    <a:pt x="2608" y="405"/>
                    <a:pt x="2608" y="398"/>
                    <a:pt x="2608" y="383"/>
                  </a:cubicBezTo>
                  <a:cubicBezTo>
                    <a:pt x="2608" y="375"/>
                    <a:pt x="2601" y="368"/>
                    <a:pt x="2601" y="360"/>
                  </a:cubicBezTo>
                  <a:cubicBezTo>
                    <a:pt x="2601" y="353"/>
                    <a:pt x="2608" y="345"/>
                    <a:pt x="2616" y="338"/>
                  </a:cubicBezTo>
                  <a:cubicBezTo>
                    <a:pt x="2631" y="330"/>
                    <a:pt x="2638" y="323"/>
                    <a:pt x="2646" y="308"/>
                  </a:cubicBezTo>
                  <a:cubicBezTo>
                    <a:pt x="2653" y="293"/>
                    <a:pt x="2661" y="285"/>
                    <a:pt x="2661" y="263"/>
                  </a:cubicBezTo>
                  <a:cubicBezTo>
                    <a:pt x="2661" y="248"/>
                    <a:pt x="2653" y="248"/>
                    <a:pt x="2646" y="233"/>
                  </a:cubicBezTo>
                  <a:cubicBezTo>
                    <a:pt x="2646" y="225"/>
                    <a:pt x="2646" y="218"/>
                    <a:pt x="2646" y="203"/>
                  </a:cubicBezTo>
                  <a:cubicBezTo>
                    <a:pt x="2638" y="188"/>
                    <a:pt x="2638" y="180"/>
                    <a:pt x="2638" y="158"/>
                  </a:cubicBezTo>
                  <a:cubicBezTo>
                    <a:pt x="2638" y="120"/>
                    <a:pt x="2638" y="120"/>
                    <a:pt x="2638" y="120"/>
                  </a:cubicBezTo>
                  <a:cubicBezTo>
                    <a:pt x="2646" y="128"/>
                    <a:pt x="2646" y="135"/>
                    <a:pt x="2653" y="135"/>
                  </a:cubicBezTo>
                  <a:cubicBezTo>
                    <a:pt x="2653" y="143"/>
                    <a:pt x="2661" y="135"/>
                    <a:pt x="2661" y="143"/>
                  </a:cubicBezTo>
                  <a:cubicBezTo>
                    <a:pt x="2668" y="150"/>
                    <a:pt x="2676" y="158"/>
                    <a:pt x="2683" y="165"/>
                  </a:cubicBezTo>
                  <a:cubicBezTo>
                    <a:pt x="2691" y="188"/>
                    <a:pt x="2706" y="203"/>
                    <a:pt x="2728" y="203"/>
                  </a:cubicBezTo>
                  <a:cubicBezTo>
                    <a:pt x="2743" y="203"/>
                    <a:pt x="2743" y="188"/>
                    <a:pt x="2758" y="180"/>
                  </a:cubicBezTo>
                  <a:cubicBezTo>
                    <a:pt x="2758" y="180"/>
                    <a:pt x="2758" y="173"/>
                    <a:pt x="2766" y="173"/>
                  </a:cubicBezTo>
                  <a:cubicBezTo>
                    <a:pt x="2766" y="173"/>
                    <a:pt x="2773" y="180"/>
                    <a:pt x="2773" y="188"/>
                  </a:cubicBezTo>
                  <a:cubicBezTo>
                    <a:pt x="2781" y="188"/>
                    <a:pt x="2788" y="188"/>
                    <a:pt x="2803" y="188"/>
                  </a:cubicBezTo>
                  <a:cubicBezTo>
                    <a:pt x="2818" y="188"/>
                    <a:pt x="2826" y="180"/>
                    <a:pt x="2841" y="173"/>
                  </a:cubicBezTo>
                  <a:cubicBezTo>
                    <a:pt x="2848" y="165"/>
                    <a:pt x="2856" y="165"/>
                    <a:pt x="2871" y="158"/>
                  </a:cubicBezTo>
                  <a:cubicBezTo>
                    <a:pt x="2893" y="135"/>
                    <a:pt x="2893" y="113"/>
                    <a:pt x="2901" y="90"/>
                  </a:cubicBezTo>
                  <a:cubicBezTo>
                    <a:pt x="2908" y="75"/>
                    <a:pt x="2916" y="68"/>
                    <a:pt x="2916" y="53"/>
                  </a:cubicBezTo>
                  <a:cubicBezTo>
                    <a:pt x="2923" y="38"/>
                    <a:pt x="2923" y="23"/>
                    <a:pt x="2938" y="23"/>
                  </a:cubicBezTo>
                  <a:cubicBezTo>
                    <a:pt x="2953" y="15"/>
                    <a:pt x="2961" y="15"/>
                    <a:pt x="2968" y="15"/>
                  </a:cubicBezTo>
                  <a:cubicBezTo>
                    <a:pt x="2983" y="8"/>
                    <a:pt x="2991" y="0"/>
                    <a:pt x="2998" y="15"/>
                  </a:cubicBezTo>
                  <a:cubicBezTo>
                    <a:pt x="3013" y="30"/>
                    <a:pt x="3006" y="45"/>
                    <a:pt x="3013" y="60"/>
                  </a:cubicBezTo>
                  <a:cubicBezTo>
                    <a:pt x="3021" y="68"/>
                    <a:pt x="3028" y="75"/>
                    <a:pt x="3043" y="75"/>
                  </a:cubicBezTo>
                  <a:cubicBezTo>
                    <a:pt x="3065" y="90"/>
                    <a:pt x="3065" y="113"/>
                    <a:pt x="3073" y="135"/>
                  </a:cubicBezTo>
                  <a:cubicBezTo>
                    <a:pt x="3073" y="150"/>
                    <a:pt x="3081" y="158"/>
                    <a:pt x="3088" y="173"/>
                  </a:cubicBezTo>
                  <a:cubicBezTo>
                    <a:pt x="3096" y="188"/>
                    <a:pt x="3103" y="195"/>
                    <a:pt x="3118" y="203"/>
                  </a:cubicBezTo>
                  <a:cubicBezTo>
                    <a:pt x="3133" y="210"/>
                    <a:pt x="3141" y="218"/>
                    <a:pt x="3148" y="225"/>
                  </a:cubicBezTo>
                  <a:cubicBezTo>
                    <a:pt x="3163" y="233"/>
                    <a:pt x="3171" y="240"/>
                    <a:pt x="3178" y="248"/>
                  </a:cubicBezTo>
                  <a:cubicBezTo>
                    <a:pt x="3186" y="263"/>
                    <a:pt x="3200" y="263"/>
                    <a:pt x="3216" y="278"/>
                  </a:cubicBezTo>
                  <a:cubicBezTo>
                    <a:pt x="3223" y="285"/>
                    <a:pt x="3230" y="293"/>
                    <a:pt x="3238" y="300"/>
                  </a:cubicBezTo>
                  <a:cubicBezTo>
                    <a:pt x="3260" y="315"/>
                    <a:pt x="3276" y="338"/>
                    <a:pt x="3290" y="360"/>
                  </a:cubicBezTo>
                  <a:cubicBezTo>
                    <a:pt x="3313" y="383"/>
                    <a:pt x="3313" y="398"/>
                    <a:pt x="3328" y="420"/>
                  </a:cubicBezTo>
                  <a:cubicBezTo>
                    <a:pt x="3343" y="450"/>
                    <a:pt x="3358" y="458"/>
                    <a:pt x="3373" y="480"/>
                  </a:cubicBezTo>
                  <a:cubicBezTo>
                    <a:pt x="3388" y="502"/>
                    <a:pt x="3395" y="518"/>
                    <a:pt x="3410" y="532"/>
                  </a:cubicBezTo>
                  <a:cubicBezTo>
                    <a:pt x="3418" y="540"/>
                    <a:pt x="3425" y="540"/>
                    <a:pt x="3433" y="548"/>
                  </a:cubicBezTo>
                  <a:cubicBezTo>
                    <a:pt x="3455" y="570"/>
                    <a:pt x="3470" y="585"/>
                    <a:pt x="3485" y="608"/>
                  </a:cubicBezTo>
                  <a:cubicBezTo>
                    <a:pt x="3493" y="622"/>
                    <a:pt x="3500" y="630"/>
                    <a:pt x="3508" y="637"/>
                  </a:cubicBezTo>
                  <a:cubicBezTo>
                    <a:pt x="3523" y="652"/>
                    <a:pt x="3523" y="660"/>
                    <a:pt x="3538" y="675"/>
                  </a:cubicBezTo>
                  <a:cubicBezTo>
                    <a:pt x="3553" y="697"/>
                    <a:pt x="3560" y="712"/>
                    <a:pt x="3583" y="727"/>
                  </a:cubicBezTo>
                  <a:cubicBezTo>
                    <a:pt x="3598" y="742"/>
                    <a:pt x="3605" y="757"/>
                    <a:pt x="3620" y="772"/>
                  </a:cubicBezTo>
                  <a:cubicBezTo>
                    <a:pt x="3635" y="787"/>
                    <a:pt x="3643" y="795"/>
                    <a:pt x="3650" y="817"/>
                  </a:cubicBezTo>
                  <a:cubicBezTo>
                    <a:pt x="3658" y="825"/>
                    <a:pt x="3658" y="832"/>
                    <a:pt x="3658" y="840"/>
                  </a:cubicBezTo>
                  <a:cubicBezTo>
                    <a:pt x="3658" y="855"/>
                    <a:pt x="3673" y="855"/>
                    <a:pt x="3673" y="862"/>
                  </a:cubicBezTo>
                  <a:cubicBezTo>
                    <a:pt x="3680" y="885"/>
                    <a:pt x="3688" y="892"/>
                    <a:pt x="3695" y="907"/>
                  </a:cubicBezTo>
                  <a:cubicBezTo>
                    <a:pt x="3710" y="945"/>
                    <a:pt x="3710" y="967"/>
                    <a:pt x="3733" y="997"/>
                  </a:cubicBezTo>
                  <a:cubicBezTo>
                    <a:pt x="3740" y="1005"/>
                    <a:pt x="3747" y="1012"/>
                    <a:pt x="3763" y="1027"/>
                  </a:cubicBezTo>
                  <a:cubicBezTo>
                    <a:pt x="3777" y="1049"/>
                    <a:pt x="3785" y="1065"/>
                    <a:pt x="3800" y="1087"/>
                  </a:cubicBezTo>
                  <a:cubicBezTo>
                    <a:pt x="3807" y="1095"/>
                    <a:pt x="3807" y="1102"/>
                    <a:pt x="3815" y="1109"/>
                  </a:cubicBezTo>
                  <a:cubicBezTo>
                    <a:pt x="3815" y="1117"/>
                    <a:pt x="3823" y="1117"/>
                    <a:pt x="3823" y="1125"/>
                  </a:cubicBezTo>
                  <a:cubicBezTo>
                    <a:pt x="3830" y="1132"/>
                    <a:pt x="3837" y="1139"/>
                    <a:pt x="3837" y="1147"/>
                  </a:cubicBezTo>
                  <a:cubicBezTo>
                    <a:pt x="3853" y="1177"/>
                    <a:pt x="3875" y="1192"/>
                    <a:pt x="3890" y="1222"/>
                  </a:cubicBezTo>
                  <a:cubicBezTo>
                    <a:pt x="3897" y="1229"/>
                    <a:pt x="3905" y="1237"/>
                    <a:pt x="3905" y="1252"/>
                  </a:cubicBezTo>
                  <a:cubicBezTo>
                    <a:pt x="3920" y="1252"/>
                    <a:pt x="3920" y="1267"/>
                    <a:pt x="3927" y="1274"/>
                  </a:cubicBezTo>
                  <a:cubicBezTo>
                    <a:pt x="3942" y="1289"/>
                    <a:pt x="3957" y="1297"/>
                    <a:pt x="3965" y="1312"/>
                  </a:cubicBezTo>
                  <a:cubicBezTo>
                    <a:pt x="3987" y="1342"/>
                    <a:pt x="3995" y="1357"/>
                    <a:pt x="4017" y="1372"/>
                  </a:cubicBezTo>
                  <a:cubicBezTo>
                    <a:pt x="4032" y="1387"/>
                    <a:pt x="4047" y="1387"/>
                    <a:pt x="4062" y="1402"/>
                  </a:cubicBezTo>
                  <a:cubicBezTo>
                    <a:pt x="4062" y="1402"/>
                    <a:pt x="4062" y="1409"/>
                    <a:pt x="4070" y="1417"/>
                  </a:cubicBezTo>
                  <a:cubicBezTo>
                    <a:pt x="4077" y="1424"/>
                    <a:pt x="4085" y="1432"/>
                    <a:pt x="4100" y="1447"/>
                  </a:cubicBezTo>
                  <a:cubicBezTo>
                    <a:pt x="4107" y="1454"/>
                    <a:pt x="4107" y="1462"/>
                    <a:pt x="4115" y="1462"/>
                  </a:cubicBezTo>
                  <a:cubicBezTo>
                    <a:pt x="4122" y="1477"/>
                    <a:pt x="4130" y="1484"/>
                    <a:pt x="4137" y="1492"/>
                  </a:cubicBezTo>
                  <a:cubicBezTo>
                    <a:pt x="4152" y="1514"/>
                    <a:pt x="4160" y="1529"/>
                    <a:pt x="4167" y="1544"/>
                  </a:cubicBezTo>
                  <a:cubicBezTo>
                    <a:pt x="4175" y="1559"/>
                    <a:pt x="4182" y="1559"/>
                    <a:pt x="4197" y="1567"/>
                  </a:cubicBezTo>
                  <a:cubicBezTo>
                    <a:pt x="4212" y="1582"/>
                    <a:pt x="4220" y="1582"/>
                    <a:pt x="4235" y="1597"/>
                  </a:cubicBezTo>
                  <a:cubicBezTo>
                    <a:pt x="4242" y="1604"/>
                    <a:pt x="4242" y="1612"/>
                    <a:pt x="4250" y="1612"/>
                  </a:cubicBezTo>
                  <a:cubicBezTo>
                    <a:pt x="4280" y="1634"/>
                    <a:pt x="4295" y="1649"/>
                    <a:pt x="4324" y="1664"/>
                  </a:cubicBezTo>
                  <a:cubicBezTo>
                    <a:pt x="4332" y="1672"/>
                    <a:pt x="4340" y="1679"/>
                    <a:pt x="4347" y="1679"/>
                  </a:cubicBezTo>
                  <a:cubicBezTo>
                    <a:pt x="4362" y="1687"/>
                    <a:pt x="4362" y="1694"/>
                    <a:pt x="4377" y="1694"/>
                  </a:cubicBezTo>
                  <a:cubicBezTo>
                    <a:pt x="4392" y="1709"/>
                    <a:pt x="4407" y="1717"/>
                    <a:pt x="4415" y="1724"/>
                  </a:cubicBezTo>
                  <a:cubicBezTo>
                    <a:pt x="4430" y="1731"/>
                    <a:pt x="4437" y="1739"/>
                    <a:pt x="4452" y="1754"/>
                  </a:cubicBezTo>
                  <a:cubicBezTo>
                    <a:pt x="4452" y="1754"/>
                    <a:pt x="4459" y="1754"/>
                    <a:pt x="4459" y="1761"/>
                  </a:cubicBezTo>
                  <a:cubicBezTo>
                    <a:pt x="4467" y="1769"/>
                    <a:pt x="4467" y="1769"/>
                    <a:pt x="4475" y="1777"/>
                  </a:cubicBezTo>
                  <a:cubicBezTo>
                    <a:pt x="4489" y="1784"/>
                    <a:pt x="4497" y="1791"/>
                    <a:pt x="4512" y="1807"/>
                  </a:cubicBezTo>
                  <a:cubicBezTo>
                    <a:pt x="4527" y="1821"/>
                    <a:pt x="4535" y="1829"/>
                    <a:pt x="4549" y="1837"/>
                  </a:cubicBezTo>
                  <a:cubicBezTo>
                    <a:pt x="4564" y="1844"/>
                    <a:pt x="4572" y="1851"/>
                    <a:pt x="4579" y="1859"/>
                  </a:cubicBezTo>
                  <a:cubicBezTo>
                    <a:pt x="4587" y="1859"/>
                    <a:pt x="4602" y="1866"/>
                    <a:pt x="4609" y="1874"/>
                  </a:cubicBezTo>
                  <a:cubicBezTo>
                    <a:pt x="4617" y="1889"/>
                    <a:pt x="4617" y="1896"/>
                    <a:pt x="4624" y="1911"/>
                  </a:cubicBezTo>
                  <a:cubicBezTo>
                    <a:pt x="4632" y="1919"/>
                    <a:pt x="4639" y="1926"/>
                    <a:pt x="4647" y="1934"/>
                  </a:cubicBezTo>
                  <a:cubicBezTo>
                    <a:pt x="4654" y="1949"/>
                    <a:pt x="4654" y="1956"/>
                    <a:pt x="4669" y="1964"/>
                  </a:cubicBezTo>
                  <a:cubicBezTo>
                    <a:pt x="4684" y="1979"/>
                    <a:pt x="4692" y="1979"/>
                    <a:pt x="4714" y="1986"/>
                  </a:cubicBezTo>
                  <a:cubicBezTo>
                    <a:pt x="4722" y="1994"/>
                    <a:pt x="4729" y="2001"/>
                    <a:pt x="4744" y="2009"/>
                  </a:cubicBezTo>
                  <a:cubicBezTo>
                    <a:pt x="4759" y="2009"/>
                    <a:pt x="4767" y="2016"/>
                    <a:pt x="4774" y="2016"/>
                  </a:cubicBezTo>
                  <a:cubicBezTo>
                    <a:pt x="4812" y="2039"/>
                    <a:pt x="4834" y="2054"/>
                    <a:pt x="4872" y="2069"/>
                  </a:cubicBezTo>
                  <a:cubicBezTo>
                    <a:pt x="4894" y="2091"/>
                    <a:pt x="4917" y="2099"/>
                    <a:pt x="4947" y="2114"/>
                  </a:cubicBezTo>
                  <a:cubicBezTo>
                    <a:pt x="4962" y="2121"/>
                    <a:pt x="4969" y="2129"/>
                    <a:pt x="4984" y="2129"/>
                  </a:cubicBezTo>
                  <a:cubicBezTo>
                    <a:pt x="4999" y="2136"/>
                    <a:pt x="5007" y="2136"/>
                    <a:pt x="5022" y="2136"/>
                  </a:cubicBezTo>
                  <a:cubicBezTo>
                    <a:pt x="5052" y="2144"/>
                    <a:pt x="5066" y="2159"/>
                    <a:pt x="5096" y="2174"/>
                  </a:cubicBezTo>
                  <a:cubicBezTo>
                    <a:pt x="5082" y="2166"/>
                    <a:pt x="5066" y="2159"/>
                    <a:pt x="5052" y="2159"/>
                  </a:cubicBezTo>
                  <a:cubicBezTo>
                    <a:pt x="5029" y="2159"/>
                    <a:pt x="5014" y="2159"/>
                    <a:pt x="4999" y="2151"/>
                  </a:cubicBezTo>
                  <a:cubicBezTo>
                    <a:pt x="4992" y="2151"/>
                    <a:pt x="4984" y="2144"/>
                    <a:pt x="4977" y="2144"/>
                  </a:cubicBezTo>
                  <a:cubicBezTo>
                    <a:pt x="4969" y="2144"/>
                    <a:pt x="4969" y="2144"/>
                    <a:pt x="4962" y="2144"/>
                  </a:cubicBezTo>
                  <a:cubicBezTo>
                    <a:pt x="4962" y="2159"/>
                    <a:pt x="4962" y="2166"/>
                    <a:pt x="4962" y="2174"/>
                  </a:cubicBezTo>
                  <a:cubicBezTo>
                    <a:pt x="4969" y="2196"/>
                    <a:pt x="4992" y="2211"/>
                    <a:pt x="5007" y="2226"/>
                  </a:cubicBezTo>
                  <a:cubicBezTo>
                    <a:pt x="5014" y="2234"/>
                    <a:pt x="5022" y="2241"/>
                    <a:pt x="5029" y="2248"/>
                  </a:cubicBezTo>
                  <a:cubicBezTo>
                    <a:pt x="5052" y="2271"/>
                    <a:pt x="5082" y="2286"/>
                    <a:pt x="5112" y="2286"/>
                  </a:cubicBezTo>
                  <a:cubicBezTo>
                    <a:pt x="5134" y="2286"/>
                    <a:pt x="5134" y="2271"/>
                    <a:pt x="5149" y="2271"/>
                  </a:cubicBezTo>
                  <a:cubicBezTo>
                    <a:pt x="5164" y="2271"/>
                    <a:pt x="5164" y="2278"/>
                    <a:pt x="5179" y="2286"/>
                  </a:cubicBezTo>
                  <a:cubicBezTo>
                    <a:pt x="5194" y="2286"/>
                    <a:pt x="5201" y="2286"/>
                    <a:pt x="5216" y="2294"/>
                  </a:cubicBezTo>
                  <a:cubicBezTo>
                    <a:pt x="5224" y="2294"/>
                    <a:pt x="5231" y="2294"/>
                    <a:pt x="5239" y="2294"/>
                  </a:cubicBezTo>
                  <a:cubicBezTo>
                    <a:pt x="5261" y="2294"/>
                    <a:pt x="5291" y="2286"/>
                    <a:pt x="5291" y="2264"/>
                  </a:cubicBezTo>
                  <a:cubicBezTo>
                    <a:pt x="5291" y="2248"/>
                    <a:pt x="5276" y="2241"/>
                    <a:pt x="5261" y="2234"/>
                  </a:cubicBezTo>
                  <a:cubicBezTo>
                    <a:pt x="5239" y="2219"/>
                    <a:pt x="5224" y="2211"/>
                    <a:pt x="5194" y="2204"/>
                  </a:cubicBezTo>
                  <a:cubicBezTo>
                    <a:pt x="5171" y="2196"/>
                    <a:pt x="5156" y="2196"/>
                    <a:pt x="5134" y="2189"/>
                  </a:cubicBezTo>
                  <a:cubicBezTo>
                    <a:pt x="5119" y="2181"/>
                    <a:pt x="5119" y="2174"/>
                    <a:pt x="5104" y="2166"/>
                  </a:cubicBezTo>
                  <a:cubicBezTo>
                    <a:pt x="5156" y="2174"/>
                    <a:pt x="5186" y="2189"/>
                    <a:pt x="5239" y="2204"/>
                  </a:cubicBezTo>
                  <a:cubicBezTo>
                    <a:pt x="5261" y="2219"/>
                    <a:pt x="5276" y="2219"/>
                    <a:pt x="5299" y="2234"/>
                  </a:cubicBezTo>
                  <a:cubicBezTo>
                    <a:pt x="5359" y="2241"/>
                    <a:pt x="5396" y="2241"/>
                    <a:pt x="5456" y="2256"/>
                  </a:cubicBezTo>
                  <a:cubicBezTo>
                    <a:pt x="5479" y="2264"/>
                    <a:pt x="5494" y="2264"/>
                    <a:pt x="5516" y="2278"/>
                  </a:cubicBezTo>
                  <a:cubicBezTo>
                    <a:pt x="5516" y="2286"/>
                    <a:pt x="5516" y="2294"/>
                    <a:pt x="5516" y="2294"/>
                  </a:cubicBezTo>
                  <a:cubicBezTo>
                    <a:pt x="5494" y="2301"/>
                    <a:pt x="5486" y="2301"/>
                    <a:pt x="5464" y="2316"/>
                  </a:cubicBezTo>
                  <a:cubicBezTo>
                    <a:pt x="5449" y="2324"/>
                    <a:pt x="5434" y="2331"/>
                    <a:pt x="5434" y="2354"/>
                  </a:cubicBezTo>
                  <a:cubicBezTo>
                    <a:pt x="5434" y="2376"/>
                    <a:pt x="5441" y="2384"/>
                    <a:pt x="5449" y="2406"/>
                  </a:cubicBezTo>
                  <a:cubicBezTo>
                    <a:pt x="5449" y="2413"/>
                    <a:pt x="5449" y="2428"/>
                    <a:pt x="5464" y="2428"/>
                  </a:cubicBezTo>
                  <a:cubicBezTo>
                    <a:pt x="5471" y="2428"/>
                    <a:pt x="5479" y="2421"/>
                    <a:pt x="5486" y="2421"/>
                  </a:cubicBezTo>
                  <a:cubicBezTo>
                    <a:pt x="5501" y="2413"/>
                    <a:pt x="5516" y="2406"/>
                    <a:pt x="5524" y="2391"/>
                  </a:cubicBezTo>
                  <a:cubicBezTo>
                    <a:pt x="5539" y="2376"/>
                    <a:pt x="5539" y="2354"/>
                    <a:pt x="5539" y="2331"/>
                  </a:cubicBezTo>
                  <a:cubicBezTo>
                    <a:pt x="5546" y="2308"/>
                    <a:pt x="5546" y="2301"/>
                    <a:pt x="5546" y="2278"/>
                  </a:cubicBezTo>
                  <a:cubicBezTo>
                    <a:pt x="5569" y="2286"/>
                    <a:pt x="5583" y="2278"/>
                    <a:pt x="5606" y="2278"/>
                  </a:cubicBezTo>
                  <a:cubicBezTo>
                    <a:pt x="5614" y="2308"/>
                    <a:pt x="5629" y="2324"/>
                    <a:pt x="5629" y="2354"/>
                  </a:cubicBezTo>
                  <a:cubicBezTo>
                    <a:pt x="5629" y="2361"/>
                    <a:pt x="5629" y="2368"/>
                    <a:pt x="5629" y="2368"/>
                  </a:cubicBezTo>
                  <a:cubicBezTo>
                    <a:pt x="5629" y="2384"/>
                    <a:pt x="5644" y="2391"/>
                    <a:pt x="5644" y="2406"/>
                  </a:cubicBezTo>
                  <a:cubicBezTo>
                    <a:pt x="5651" y="2428"/>
                    <a:pt x="5659" y="2436"/>
                    <a:pt x="5666" y="2458"/>
                  </a:cubicBezTo>
                  <a:cubicBezTo>
                    <a:pt x="5689" y="2488"/>
                    <a:pt x="5711" y="2503"/>
                    <a:pt x="5748" y="2526"/>
                  </a:cubicBezTo>
                  <a:cubicBezTo>
                    <a:pt x="5764" y="2526"/>
                    <a:pt x="5771" y="2533"/>
                    <a:pt x="5786" y="2533"/>
                  </a:cubicBezTo>
                  <a:cubicBezTo>
                    <a:pt x="5831" y="2548"/>
                    <a:pt x="5861" y="2556"/>
                    <a:pt x="5913" y="2556"/>
                  </a:cubicBezTo>
                  <a:cubicBezTo>
                    <a:pt x="5936" y="2556"/>
                    <a:pt x="5951" y="2563"/>
                    <a:pt x="5973" y="2563"/>
                  </a:cubicBezTo>
                  <a:cubicBezTo>
                    <a:pt x="6048" y="2563"/>
                    <a:pt x="6048" y="2563"/>
                    <a:pt x="6048" y="2563"/>
                  </a:cubicBezTo>
                  <a:cubicBezTo>
                    <a:pt x="6093" y="2563"/>
                    <a:pt x="6116" y="2563"/>
                    <a:pt x="6161" y="2556"/>
                  </a:cubicBezTo>
                  <a:cubicBezTo>
                    <a:pt x="6191" y="2556"/>
                    <a:pt x="6206" y="2556"/>
                    <a:pt x="6228" y="2548"/>
                  </a:cubicBezTo>
                  <a:cubicBezTo>
                    <a:pt x="6251" y="2541"/>
                    <a:pt x="6258" y="2526"/>
                    <a:pt x="6273" y="2511"/>
                  </a:cubicBezTo>
                  <a:cubicBezTo>
                    <a:pt x="6318" y="2488"/>
                    <a:pt x="6341" y="2473"/>
                    <a:pt x="6371" y="2436"/>
                  </a:cubicBezTo>
                  <a:cubicBezTo>
                    <a:pt x="6385" y="2421"/>
                    <a:pt x="6385" y="2413"/>
                    <a:pt x="6401" y="2398"/>
                  </a:cubicBezTo>
                  <a:cubicBezTo>
                    <a:pt x="6408" y="2391"/>
                    <a:pt x="6415" y="2384"/>
                    <a:pt x="6423" y="2376"/>
                  </a:cubicBezTo>
                  <a:cubicBezTo>
                    <a:pt x="6438" y="2346"/>
                    <a:pt x="6445" y="2324"/>
                    <a:pt x="6468" y="2301"/>
                  </a:cubicBezTo>
                  <a:cubicBezTo>
                    <a:pt x="6498" y="2271"/>
                    <a:pt x="6528" y="2264"/>
                    <a:pt x="6558" y="2241"/>
                  </a:cubicBezTo>
                  <a:cubicBezTo>
                    <a:pt x="6580" y="2211"/>
                    <a:pt x="6603" y="2204"/>
                    <a:pt x="6625" y="2181"/>
                  </a:cubicBezTo>
                  <a:cubicBezTo>
                    <a:pt x="6648" y="2159"/>
                    <a:pt x="6663" y="2144"/>
                    <a:pt x="6693" y="2129"/>
                  </a:cubicBezTo>
                  <a:cubicBezTo>
                    <a:pt x="6730" y="2106"/>
                    <a:pt x="6723" y="2061"/>
                    <a:pt x="6745" y="2016"/>
                  </a:cubicBezTo>
                  <a:cubicBezTo>
                    <a:pt x="6768" y="1964"/>
                    <a:pt x="6805" y="1956"/>
                    <a:pt x="6835" y="1904"/>
                  </a:cubicBezTo>
                  <a:cubicBezTo>
                    <a:pt x="6835" y="1904"/>
                    <a:pt x="6843" y="1904"/>
                    <a:pt x="6850" y="1904"/>
                  </a:cubicBezTo>
                  <a:cubicBezTo>
                    <a:pt x="6858" y="1919"/>
                    <a:pt x="6850" y="1934"/>
                    <a:pt x="6858" y="1956"/>
                  </a:cubicBezTo>
                  <a:cubicBezTo>
                    <a:pt x="6858" y="1971"/>
                    <a:pt x="6865" y="1979"/>
                    <a:pt x="6865" y="1994"/>
                  </a:cubicBezTo>
                  <a:cubicBezTo>
                    <a:pt x="6865" y="2054"/>
                    <a:pt x="6865" y="2054"/>
                    <a:pt x="6865" y="2054"/>
                  </a:cubicBezTo>
                  <a:cubicBezTo>
                    <a:pt x="6865" y="2061"/>
                    <a:pt x="6865" y="2061"/>
                    <a:pt x="6865" y="2069"/>
                  </a:cubicBezTo>
                  <a:cubicBezTo>
                    <a:pt x="6858" y="2106"/>
                    <a:pt x="6843" y="2121"/>
                    <a:pt x="6828" y="2159"/>
                  </a:cubicBezTo>
                  <a:cubicBezTo>
                    <a:pt x="6820" y="2166"/>
                    <a:pt x="6813" y="2181"/>
                    <a:pt x="6805" y="2196"/>
                  </a:cubicBezTo>
                  <a:cubicBezTo>
                    <a:pt x="6798" y="2204"/>
                    <a:pt x="6790" y="2204"/>
                    <a:pt x="6783" y="2211"/>
                  </a:cubicBezTo>
                  <a:cubicBezTo>
                    <a:pt x="6745" y="2241"/>
                    <a:pt x="6760" y="2278"/>
                    <a:pt x="6753" y="2324"/>
                  </a:cubicBezTo>
                  <a:cubicBezTo>
                    <a:pt x="6745" y="2338"/>
                    <a:pt x="6738" y="2346"/>
                    <a:pt x="6730" y="2361"/>
                  </a:cubicBezTo>
                  <a:cubicBezTo>
                    <a:pt x="6715" y="2391"/>
                    <a:pt x="6693" y="2406"/>
                    <a:pt x="6678" y="2436"/>
                  </a:cubicBezTo>
                  <a:cubicBezTo>
                    <a:pt x="6670" y="2451"/>
                    <a:pt x="6670" y="2458"/>
                    <a:pt x="6663" y="2473"/>
                  </a:cubicBezTo>
                  <a:cubicBezTo>
                    <a:pt x="6633" y="2526"/>
                    <a:pt x="6603" y="2541"/>
                    <a:pt x="6580" y="2601"/>
                  </a:cubicBezTo>
                  <a:cubicBezTo>
                    <a:pt x="6573" y="2616"/>
                    <a:pt x="6580" y="2638"/>
                    <a:pt x="6580" y="2661"/>
                  </a:cubicBezTo>
                  <a:cubicBezTo>
                    <a:pt x="6580" y="2683"/>
                    <a:pt x="6573" y="2698"/>
                    <a:pt x="6565" y="2721"/>
                  </a:cubicBezTo>
                  <a:cubicBezTo>
                    <a:pt x="6558" y="2736"/>
                    <a:pt x="6543" y="2743"/>
                    <a:pt x="6543" y="2758"/>
                  </a:cubicBezTo>
                  <a:cubicBezTo>
                    <a:pt x="6543" y="2803"/>
                    <a:pt x="6558" y="2833"/>
                    <a:pt x="6573" y="2871"/>
                  </a:cubicBezTo>
                  <a:cubicBezTo>
                    <a:pt x="6580" y="2893"/>
                    <a:pt x="6580" y="2908"/>
                    <a:pt x="6588" y="2923"/>
                  </a:cubicBezTo>
                  <a:cubicBezTo>
                    <a:pt x="6603" y="2946"/>
                    <a:pt x="6610" y="2960"/>
                    <a:pt x="6625" y="2983"/>
                  </a:cubicBezTo>
                  <a:cubicBezTo>
                    <a:pt x="6640" y="3006"/>
                    <a:pt x="6655" y="3006"/>
                    <a:pt x="6678" y="3020"/>
                  </a:cubicBezTo>
                  <a:cubicBezTo>
                    <a:pt x="6693" y="3028"/>
                    <a:pt x="6700" y="3050"/>
                    <a:pt x="6700" y="3066"/>
                  </a:cubicBezTo>
                  <a:cubicBezTo>
                    <a:pt x="6708" y="3088"/>
                    <a:pt x="6715" y="3103"/>
                    <a:pt x="6723" y="3133"/>
                  </a:cubicBezTo>
                  <a:cubicBezTo>
                    <a:pt x="6723" y="3148"/>
                    <a:pt x="6723" y="3163"/>
                    <a:pt x="6730" y="3178"/>
                  </a:cubicBezTo>
                  <a:cubicBezTo>
                    <a:pt x="6745" y="3215"/>
                    <a:pt x="6753" y="3230"/>
                    <a:pt x="6760" y="3268"/>
                  </a:cubicBezTo>
                  <a:cubicBezTo>
                    <a:pt x="6768" y="3313"/>
                    <a:pt x="6768" y="3343"/>
                    <a:pt x="6783" y="3380"/>
                  </a:cubicBezTo>
                  <a:close/>
                  <a:moveTo>
                    <a:pt x="1957" y="113"/>
                  </a:moveTo>
                  <a:lnTo>
                    <a:pt x="1957" y="113"/>
                  </a:lnTo>
                  <a:cubicBezTo>
                    <a:pt x="1949" y="120"/>
                    <a:pt x="1941" y="128"/>
                    <a:pt x="1934" y="135"/>
                  </a:cubicBezTo>
                  <a:cubicBezTo>
                    <a:pt x="1919" y="143"/>
                    <a:pt x="1911" y="135"/>
                    <a:pt x="1904" y="135"/>
                  </a:cubicBezTo>
                  <a:cubicBezTo>
                    <a:pt x="1904" y="150"/>
                    <a:pt x="1904" y="158"/>
                    <a:pt x="1904" y="173"/>
                  </a:cubicBezTo>
                  <a:cubicBezTo>
                    <a:pt x="1904" y="195"/>
                    <a:pt x="1897" y="210"/>
                    <a:pt x="1897" y="233"/>
                  </a:cubicBezTo>
                  <a:cubicBezTo>
                    <a:pt x="1897" y="248"/>
                    <a:pt x="1904" y="255"/>
                    <a:pt x="1911" y="263"/>
                  </a:cubicBezTo>
                  <a:cubicBezTo>
                    <a:pt x="1919" y="278"/>
                    <a:pt x="1919" y="293"/>
                    <a:pt x="1927" y="300"/>
                  </a:cubicBezTo>
                  <a:cubicBezTo>
                    <a:pt x="1927" y="308"/>
                    <a:pt x="1934" y="308"/>
                    <a:pt x="1934" y="315"/>
                  </a:cubicBezTo>
                  <a:cubicBezTo>
                    <a:pt x="1941" y="330"/>
                    <a:pt x="1934" y="338"/>
                    <a:pt x="1934" y="353"/>
                  </a:cubicBezTo>
                  <a:cubicBezTo>
                    <a:pt x="1934" y="360"/>
                    <a:pt x="1941" y="368"/>
                    <a:pt x="1934" y="375"/>
                  </a:cubicBezTo>
                  <a:cubicBezTo>
                    <a:pt x="1934" y="383"/>
                    <a:pt x="1934" y="383"/>
                    <a:pt x="1934" y="390"/>
                  </a:cubicBezTo>
                  <a:cubicBezTo>
                    <a:pt x="1934" y="398"/>
                    <a:pt x="1941" y="405"/>
                    <a:pt x="1949" y="405"/>
                  </a:cubicBezTo>
                  <a:cubicBezTo>
                    <a:pt x="1957" y="405"/>
                    <a:pt x="1964" y="398"/>
                    <a:pt x="1964" y="390"/>
                  </a:cubicBezTo>
                  <a:cubicBezTo>
                    <a:pt x="1964" y="390"/>
                    <a:pt x="1964" y="390"/>
                    <a:pt x="1964" y="383"/>
                  </a:cubicBezTo>
                  <a:cubicBezTo>
                    <a:pt x="1964" y="368"/>
                    <a:pt x="1964" y="368"/>
                    <a:pt x="1964" y="353"/>
                  </a:cubicBezTo>
                  <a:cubicBezTo>
                    <a:pt x="1971" y="323"/>
                    <a:pt x="1971" y="308"/>
                    <a:pt x="1971" y="285"/>
                  </a:cubicBezTo>
                  <a:cubicBezTo>
                    <a:pt x="1971" y="270"/>
                    <a:pt x="1979" y="263"/>
                    <a:pt x="1979" y="255"/>
                  </a:cubicBezTo>
                  <a:cubicBezTo>
                    <a:pt x="1979" y="188"/>
                    <a:pt x="1979" y="188"/>
                    <a:pt x="1979" y="188"/>
                  </a:cubicBezTo>
                  <a:cubicBezTo>
                    <a:pt x="1979" y="165"/>
                    <a:pt x="1979" y="150"/>
                    <a:pt x="1971" y="128"/>
                  </a:cubicBezTo>
                  <a:cubicBezTo>
                    <a:pt x="1971" y="120"/>
                    <a:pt x="1964" y="120"/>
                    <a:pt x="1957" y="113"/>
                  </a:cubicBezTo>
                  <a:close/>
                  <a:moveTo>
                    <a:pt x="2121" y="435"/>
                  </a:moveTo>
                  <a:lnTo>
                    <a:pt x="2121" y="435"/>
                  </a:lnTo>
                  <a:cubicBezTo>
                    <a:pt x="2114" y="443"/>
                    <a:pt x="2114" y="450"/>
                    <a:pt x="2106" y="458"/>
                  </a:cubicBezTo>
                  <a:cubicBezTo>
                    <a:pt x="2099" y="473"/>
                    <a:pt x="2084" y="473"/>
                    <a:pt x="2076" y="488"/>
                  </a:cubicBezTo>
                  <a:cubicBezTo>
                    <a:pt x="2069" y="502"/>
                    <a:pt x="2069" y="510"/>
                    <a:pt x="2069" y="525"/>
                  </a:cubicBezTo>
                  <a:cubicBezTo>
                    <a:pt x="2069" y="548"/>
                    <a:pt x="2069" y="555"/>
                    <a:pt x="2076" y="578"/>
                  </a:cubicBezTo>
                  <a:cubicBezTo>
                    <a:pt x="2076" y="592"/>
                    <a:pt x="2084" y="592"/>
                    <a:pt x="2099" y="608"/>
                  </a:cubicBezTo>
                  <a:lnTo>
                    <a:pt x="2099" y="615"/>
                  </a:lnTo>
                  <a:cubicBezTo>
                    <a:pt x="2114" y="637"/>
                    <a:pt x="2129" y="645"/>
                    <a:pt x="2144" y="660"/>
                  </a:cubicBezTo>
                  <a:cubicBezTo>
                    <a:pt x="2159" y="660"/>
                    <a:pt x="2166" y="667"/>
                    <a:pt x="2174" y="675"/>
                  </a:cubicBezTo>
                  <a:cubicBezTo>
                    <a:pt x="2181" y="682"/>
                    <a:pt x="2181" y="690"/>
                    <a:pt x="2189" y="690"/>
                  </a:cubicBezTo>
                  <a:cubicBezTo>
                    <a:pt x="2196" y="690"/>
                    <a:pt x="2196" y="682"/>
                    <a:pt x="2196" y="682"/>
                  </a:cubicBezTo>
                  <a:cubicBezTo>
                    <a:pt x="2204" y="682"/>
                    <a:pt x="2211" y="675"/>
                    <a:pt x="2219" y="667"/>
                  </a:cubicBezTo>
                  <a:cubicBezTo>
                    <a:pt x="2234" y="667"/>
                    <a:pt x="2241" y="660"/>
                    <a:pt x="2249" y="652"/>
                  </a:cubicBezTo>
                  <a:cubicBezTo>
                    <a:pt x="2249" y="652"/>
                    <a:pt x="2249" y="652"/>
                    <a:pt x="2256" y="645"/>
                  </a:cubicBezTo>
                  <a:cubicBezTo>
                    <a:pt x="2271" y="622"/>
                    <a:pt x="2279" y="608"/>
                    <a:pt x="2279" y="585"/>
                  </a:cubicBezTo>
                  <a:cubicBezTo>
                    <a:pt x="2279" y="578"/>
                    <a:pt x="2279" y="570"/>
                    <a:pt x="2271" y="562"/>
                  </a:cubicBezTo>
                  <a:cubicBezTo>
                    <a:pt x="2271" y="548"/>
                    <a:pt x="2271" y="532"/>
                    <a:pt x="2271" y="518"/>
                  </a:cubicBezTo>
                  <a:cubicBezTo>
                    <a:pt x="2264" y="510"/>
                    <a:pt x="2264" y="502"/>
                    <a:pt x="2264" y="488"/>
                  </a:cubicBezTo>
                  <a:cubicBezTo>
                    <a:pt x="2256" y="480"/>
                    <a:pt x="2249" y="480"/>
                    <a:pt x="2234" y="480"/>
                  </a:cubicBezTo>
                  <a:cubicBezTo>
                    <a:pt x="2211" y="473"/>
                    <a:pt x="2196" y="473"/>
                    <a:pt x="2181" y="450"/>
                  </a:cubicBezTo>
                  <a:cubicBezTo>
                    <a:pt x="2174" y="443"/>
                    <a:pt x="2166" y="443"/>
                    <a:pt x="2159" y="435"/>
                  </a:cubicBezTo>
                  <a:cubicBezTo>
                    <a:pt x="2144" y="428"/>
                    <a:pt x="2144" y="420"/>
                    <a:pt x="2129" y="420"/>
                  </a:cubicBezTo>
                  <a:cubicBezTo>
                    <a:pt x="2114" y="420"/>
                    <a:pt x="2114" y="420"/>
                    <a:pt x="2114" y="420"/>
                  </a:cubicBezTo>
                  <a:cubicBezTo>
                    <a:pt x="2121" y="435"/>
                    <a:pt x="2121" y="435"/>
                    <a:pt x="2121" y="435"/>
                  </a:cubicBezTo>
                  <a:close/>
                  <a:moveTo>
                    <a:pt x="16" y="6280"/>
                  </a:moveTo>
                  <a:lnTo>
                    <a:pt x="16" y="6280"/>
                  </a:lnTo>
                  <a:cubicBezTo>
                    <a:pt x="16" y="6280"/>
                    <a:pt x="16" y="6288"/>
                    <a:pt x="8" y="6288"/>
                  </a:cubicBezTo>
                  <a:cubicBezTo>
                    <a:pt x="8" y="6295"/>
                    <a:pt x="0" y="6295"/>
                    <a:pt x="0" y="6303"/>
                  </a:cubicBezTo>
                  <a:cubicBezTo>
                    <a:pt x="0" y="6318"/>
                    <a:pt x="8" y="6318"/>
                    <a:pt x="8" y="6333"/>
                  </a:cubicBezTo>
                  <a:cubicBezTo>
                    <a:pt x="16" y="6333"/>
                    <a:pt x="16" y="6333"/>
                    <a:pt x="16" y="6333"/>
                  </a:cubicBezTo>
                  <a:cubicBezTo>
                    <a:pt x="23" y="6333"/>
                    <a:pt x="23" y="6333"/>
                    <a:pt x="23" y="6333"/>
                  </a:cubicBezTo>
                  <a:cubicBezTo>
                    <a:pt x="46" y="6325"/>
                    <a:pt x="53" y="6318"/>
                    <a:pt x="68" y="6318"/>
                  </a:cubicBezTo>
                  <a:cubicBezTo>
                    <a:pt x="68" y="6303"/>
                    <a:pt x="68" y="6303"/>
                    <a:pt x="68" y="6303"/>
                  </a:cubicBezTo>
                  <a:cubicBezTo>
                    <a:pt x="53" y="6288"/>
                    <a:pt x="38" y="6280"/>
                    <a:pt x="16" y="6280"/>
                  </a:cubicBezTo>
                  <a:close/>
                  <a:moveTo>
                    <a:pt x="105" y="5306"/>
                  </a:moveTo>
                  <a:lnTo>
                    <a:pt x="105" y="5306"/>
                  </a:lnTo>
                  <a:cubicBezTo>
                    <a:pt x="105" y="5314"/>
                    <a:pt x="105" y="5314"/>
                    <a:pt x="113" y="5321"/>
                  </a:cubicBezTo>
                  <a:cubicBezTo>
                    <a:pt x="113" y="5329"/>
                    <a:pt x="113" y="5329"/>
                    <a:pt x="113" y="5336"/>
                  </a:cubicBezTo>
                  <a:cubicBezTo>
                    <a:pt x="105" y="5374"/>
                    <a:pt x="105" y="5374"/>
                    <a:pt x="105" y="5374"/>
                  </a:cubicBezTo>
                  <a:cubicBezTo>
                    <a:pt x="105" y="5381"/>
                    <a:pt x="113" y="5381"/>
                    <a:pt x="113" y="5388"/>
                  </a:cubicBezTo>
                  <a:cubicBezTo>
                    <a:pt x="113" y="5396"/>
                    <a:pt x="120" y="5396"/>
                    <a:pt x="120" y="5396"/>
                  </a:cubicBezTo>
                  <a:cubicBezTo>
                    <a:pt x="128" y="5404"/>
                    <a:pt x="128" y="5404"/>
                    <a:pt x="128" y="5411"/>
                  </a:cubicBezTo>
                  <a:cubicBezTo>
                    <a:pt x="128" y="5426"/>
                    <a:pt x="128" y="5441"/>
                    <a:pt x="135" y="5456"/>
                  </a:cubicBezTo>
                  <a:cubicBezTo>
                    <a:pt x="143" y="5448"/>
                    <a:pt x="150" y="5441"/>
                    <a:pt x="158" y="5441"/>
                  </a:cubicBezTo>
                  <a:cubicBezTo>
                    <a:pt x="165" y="5434"/>
                    <a:pt x="165" y="5434"/>
                    <a:pt x="173" y="5426"/>
                  </a:cubicBezTo>
                  <a:cubicBezTo>
                    <a:pt x="188" y="5426"/>
                    <a:pt x="195" y="5426"/>
                    <a:pt x="203" y="5411"/>
                  </a:cubicBezTo>
                  <a:cubicBezTo>
                    <a:pt x="203" y="5396"/>
                    <a:pt x="203" y="5388"/>
                    <a:pt x="210" y="5374"/>
                  </a:cubicBezTo>
                  <a:cubicBezTo>
                    <a:pt x="210" y="5359"/>
                    <a:pt x="210" y="5344"/>
                    <a:pt x="218" y="5329"/>
                  </a:cubicBezTo>
                  <a:cubicBezTo>
                    <a:pt x="218" y="5299"/>
                    <a:pt x="210" y="5276"/>
                    <a:pt x="233" y="5254"/>
                  </a:cubicBezTo>
                  <a:cubicBezTo>
                    <a:pt x="240" y="5246"/>
                    <a:pt x="248" y="5239"/>
                    <a:pt x="263" y="5224"/>
                  </a:cubicBezTo>
                  <a:cubicBezTo>
                    <a:pt x="270" y="5216"/>
                    <a:pt x="278" y="5209"/>
                    <a:pt x="278" y="5201"/>
                  </a:cubicBezTo>
                  <a:cubicBezTo>
                    <a:pt x="278" y="5194"/>
                    <a:pt x="263" y="5179"/>
                    <a:pt x="255" y="5186"/>
                  </a:cubicBezTo>
                  <a:lnTo>
                    <a:pt x="248" y="5194"/>
                  </a:lnTo>
                  <a:cubicBezTo>
                    <a:pt x="240" y="5201"/>
                    <a:pt x="233" y="5209"/>
                    <a:pt x="225" y="5209"/>
                  </a:cubicBezTo>
                  <a:cubicBezTo>
                    <a:pt x="210" y="5224"/>
                    <a:pt x="195" y="5224"/>
                    <a:pt x="173" y="5224"/>
                  </a:cubicBezTo>
                  <a:cubicBezTo>
                    <a:pt x="158" y="5224"/>
                    <a:pt x="143" y="5216"/>
                    <a:pt x="135" y="5224"/>
                  </a:cubicBezTo>
                  <a:cubicBezTo>
                    <a:pt x="128" y="5231"/>
                    <a:pt x="128" y="5239"/>
                    <a:pt x="128" y="5246"/>
                  </a:cubicBezTo>
                  <a:cubicBezTo>
                    <a:pt x="120" y="5254"/>
                    <a:pt x="120" y="5261"/>
                    <a:pt x="113" y="5269"/>
                  </a:cubicBezTo>
                  <a:cubicBezTo>
                    <a:pt x="105" y="5284"/>
                    <a:pt x="105" y="5291"/>
                    <a:pt x="105" y="5306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7795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44DCB-4766-BD4A-B031-0061B48E21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BB8280-E03D-2245-9E1D-C88C8F3D4336}"/>
              </a:ext>
            </a:extLst>
          </p:cNvPr>
          <p:cNvSpPr/>
          <p:nvPr/>
        </p:nvSpPr>
        <p:spPr>
          <a:xfrm flipH="1">
            <a:off x="17113252" y="-1"/>
            <a:ext cx="7264398" cy="13863197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C8D31B-78DC-0142-B431-60309698908B}"/>
              </a:ext>
            </a:extLst>
          </p:cNvPr>
          <p:cNvGrpSpPr/>
          <p:nvPr/>
        </p:nvGrpSpPr>
        <p:grpSpPr>
          <a:xfrm>
            <a:off x="1926306" y="9974860"/>
            <a:ext cx="5819222" cy="2253256"/>
            <a:chOff x="1076804" y="11035679"/>
            <a:chExt cx="5819222" cy="22532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B2D458-5E82-0B4A-8B46-EF0D1FA9FD9E}"/>
                </a:ext>
              </a:extLst>
            </p:cNvPr>
            <p:cNvGrpSpPr/>
            <p:nvPr/>
          </p:nvGrpSpPr>
          <p:grpSpPr>
            <a:xfrm>
              <a:off x="1150540" y="12847739"/>
              <a:ext cx="4937390" cy="441196"/>
              <a:chOff x="2034585" y="11791344"/>
              <a:chExt cx="5199625" cy="464629"/>
            </a:xfrm>
            <a:solidFill>
              <a:schemeClr val="bg1"/>
            </a:solidFill>
          </p:grpSpPr>
          <p:sp>
            <p:nvSpPr>
              <p:cNvPr id="8" name="Shape 1646">
                <a:extLst>
                  <a:ext uri="{FF2B5EF4-FFF2-40B4-BE49-F238E27FC236}">
                    <a16:creationId xmlns:a16="http://schemas.microsoft.com/office/drawing/2014/main" id="{138DE705-5143-EB4C-9BBB-4893F63D88D3}"/>
                  </a:ext>
                </a:extLst>
              </p:cNvPr>
              <p:cNvSpPr/>
              <p:nvPr/>
            </p:nvSpPr>
            <p:spPr>
              <a:xfrm>
                <a:off x="4913833" y="11824202"/>
                <a:ext cx="418746" cy="4187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3" y="21600"/>
                    </a:moveTo>
                    <a:lnTo>
                      <a:pt x="4902" y="21600"/>
                    </a:lnTo>
                    <a:lnTo>
                      <a:pt x="4902" y="7024"/>
                    </a:lnTo>
                    <a:lnTo>
                      <a:pt x="273" y="7024"/>
                    </a:lnTo>
                    <a:lnTo>
                      <a:pt x="273" y="21600"/>
                    </a:lnTo>
                    <a:cubicBezTo>
                      <a:pt x="273" y="21600"/>
                      <a:pt x="273" y="21600"/>
                      <a:pt x="273" y="21600"/>
                    </a:cubicBezTo>
                    <a:close/>
                    <a:moveTo>
                      <a:pt x="2621" y="0"/>
                    </a:moveTo>
                    <a:cubicBezTo>
                      <a:pt x="1033" y="0"/>
                      <a:pt x="0" y="1086"/>
                      <a:pt x="0" y="2518"/>
                    </a:cubicBezTo>
                    <a:cubicBezTo>
                      <a:pt x="0" y="3917"/>
                      <a:pt x="1004" y="5039"/>
                      <a:pt x="2558" y="5039"/>
                    </a:cubicBezTo>
                    <a:lnTo>
                      <a:pt x="2589" y="5039"/>
                    </a:lnTo>
                    <a:cubicBezTo>
                      <a:pt x="4203" y="5039"/>
                      <a:pt x="5207" y="3917"/>
                      <a:pt x="5207" y="2518"/>
                    </a:cubicBezTo>
                    <a:cubicBezTo>
                      <a:pt x="5178" y="1086"/>
                      <a:pt x="4203" y="0"/>
                      <a:pt x="2621" y="0"/>
                    </a:cubicBezTo>
                    <a:cubicBezTo>
                      <a:pt x="2621" y="0"/>
                      <a:pt x="2621" y="0"/>
                      <a:pt x="2621" y="0"/>
                    </a:cubicBezTo>
                    <a:close/>
                    <a:moveTo>
                      <a:pt x="21600" y="13242"/>
                    </a:moveTo>
                    <a:lnTo>
                      <a:pt x="21600" y="21600"/>
                    </a:lnTo>
                    <a:lnTo>
                      <a:pt x="16970" y="21600"/>
                    </a:lnTo>
                    <a:lnTo>
                      <a:pt x="16970" y="13803"/>
                    </a:lnTo>
                    <a:cubicBezTo>
                      <a:pt x="16970" y="11844"/>
                      <a:pt x="16299" y="10507"/>
                      <a:pt x="14623" y="10507"/>
                    </a:cubicBezTo>
                    <a:cubicBezTo>
                      <a:pt x="13345" y="10507"/>
                      <a:pt x="12582" y="11408"/>
                      <a:pt x="12250" y="12280"/>
                    </a:cubicBezTo>
                    <a:cubicBezTo>
                      <a:pt x="12127" y="12592"/>
                      <a:pt x="12094" y="13025"/>
                      <a:pt x="12094" y="13462"/>
                    </a:cubicBezTo>
                    <a:lnTo>
                      <a:pt x="12094" y="21600"/>
                    </a:lnTo>
                    <a:lnTo>
                      <a:pt x="7463" y="21600"/>
                    </a:lnTo>
                    <a:cubicBezTo>
                      <a:pt x="7463" y="21600"/>
                      <a:pt x="7525" y="8394"/>
                      <a:pt x="7463" y="7024"/>
                    </a:cubicBezTo>
                    <a:lnTo>
                      <a:pt x="12094" y="7024"/>
                    </a:lnTo>
                    <a:lnTo>
                      <a:pt x="12094" y="9093"/>
                    </a:lnTo>
                    <a:cubicBezTo>
                      <a:pt x="12087" y="9106"/>
                      <a:pt x="12074" y="9123"/>
                      <a:pt x="12066" y="9139"/>
                    </a:cubicBezTo>
                    <a:lnTo>
                      <a:pt x="12094" y="9139"/>
                    </a:lnTo>
                    <a:lnTo>
                      <a:pt x="12094" y="9093"/>
                    </a:lnTo>
                    <a:cubicBezTo>
                      <a:pt x="12710" y="8101"/>
                      <a:pt x="13808" y="6683"/>
                      <a:pt x="16269" y="6683"/>
                    </a:cubicBezTo>
                    <a:cubicBezTo>
                      <a:pt x="19315" y="6683"/>
                      <a:pt x="21600" y="8767"/>
                      <a:pt x="21600" y="13242"/>
                    </a:cubicBezTo>
                    <a:cubicBezTo>
                      <a:pt x="21600" y="13242"/>
                      <a:pt x="21600" y="13242"/>
                      <a:pt x="21600" y="13242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Montserrat" pitchFamily="2" charset="77"/>
                </a:endParaRPr>
              </a:p>
            </p:txBody>
          </p:sp>
          <p:sp>
            <p:nvSpPr>
              <p:cNvPr id="10" name="Shape 1649">
                <a:extLst>
                  <a:ext uri="{FF2B5EF4-FFF2-40B4-BE49-F238E27FC236}">
                    <a16:creationId xmlns:a16="http://schemas.microsoft.com/office/drawing/2014/main" id="{54D89705-BC16-EE45-9ADB-24CF25ADA4D8}"/>
                  </a:ext>
                </a:extLst>
              </p:cNvPr>
              <p:cNvSpPr/>
              <p:nvPr/>
            </p:nvSpPr>
            <p:spPr>
              <a:xfrm>
                <a:off x="2855529" y="11844538"/>
                <a:ext cx="478641" cy="388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559"/>
                    </a:moveTo>
                    <a:cubicBezTo>
                      <a:pt x="20805" y="2994"/>
                      <a:pt x="19949" y="3285"/>
                      <a:pt x="19055" y="3417"/>
                    </a:cubicBezTo>
                    <a:cubicBezTo>
                      <a:pt x="19968" y="2742"/>
                      <a:pt x="20672" y="1676"/>
                      <a:pt x="21003" y="401"/>
                    </a:cubicBezTo>
                    <a:cubicBezTo>
                      <a:pt x="20147" y="1026"/>
                      <a:pt x="19198" y="1478"/>
                      <a:pt x="18187" y="1722"/>
                    </a:cubicBezTo>
                    <a:cubicBezTo>
                      <a:pt x="17379" y="665"/>
                      <a:pt x="16228" y="0"/>
                      <a:pt x="14953" y="0"/>
                    </a:cubicBezTo>
                    <a:cubicBezTo>
                      <a:pt x="12506" y="0"/>
                      <a:pt x="10524" y="2441"/>
                      <a:pt x="10524" y="5454"/>
                    </a:cubicBezTo>
                    <a:cubicBezTo>
                      <a:pt x="10524" y="5881"/>
                      <a:pt x="10561" y="6298"/>
                      <a:pt x="10637" y="6694"/>
                    </a:cubicBezTo>
                    <a:cubicBezTo>
                      <a:pt x="6954" y="6468"/>
                      <a:pt x="3689" y="4296"/>
                      <a:pt x="1504" y="998"/>
                    </a:cubicBezTo>
                    <a:cubicBezTo>
                      <a:pt x="1122" y="1806"/>
                      <a:pt x="903" y="2742"/>
                      <a:pt x="903" y="3739"/>
                    </a:cubicBezTo>
                    <a:cubicBezTo>
                      <a:pt x="903" y="5631"/>
                      <a:pt x="1686" y="7302"/>
                      <a:pt x="2875" y="8279"/>
                    </a:cubicBezTo>
                    <a:cubicBezTo>
                      <a:pt x="2149" y="8248"/>
                      <a:pt x="1466" y="8005"/>
                      <a:pt x="868" y="7599"/>
                    </a:cubicBezTo>
                    <a:cubicBezTo>
                      <a:pt x="868" y="7618"/>
                      <a:pt x="868" y="7641"/>
                      <a:pt x="868" y="7666"/>
                    </a:cubicBezTo>
                    <a:cubicBezTo>
                      <a:pt x="868" y="10307"/>
                      <a:pt x="2395" y="12512"/>
                      <a:pt x="4423" y="13011"/>
                    </a:cubicBezTo>
                    <a:cubicBezTo>
                      <a:pt x="4051" y="13134"/>
                      <a:pt x="3658" y="13201"/>
                      <a:pt x="3255" y="13201"/>
                    </a:cubicBezTo>
                    <a:cubicBezTo>
                      <a:pt x="2970" y="13201"/>
                      <a:pt x="2691" y="13168"/>
                      <a:pt x="2420" y="13106"/>
                    </a:cubicBezTo>
                    <a:cubicBezTo>
                      <a:pt x="2983" y="15270"/>
                      <a:pt x="4621" y="16846"/>
                      <a:pt x="6561" y="16890"/>
                    </a:cubicBezTo>
                    <a:cubicBezTo>
                      <a:pt x="5042" y="18353"/>
                      <a:pt x="3134" y="19225"/>
                      <a:pt x="1056" y="19225"/>
                    </a:cubicBezTo>
                    <a:cubicBezTo>
                      <a:pt x="700" y="19225"/>
                      <a:pt x="347" y="19197"/>
                      <a:pt x="0" y="19149"/>
                    </a:cubicBezTo>
                    <a:cubicBezTo>
                      <a:pt x="1963" y="20695"/>
                      <a:pt x="4290" y="21600"/>
                      <a:pt x="6791" y="21600"/>
                    </a:cubicBezTo>
                    <a:cubicBezTo>
                      <a:pt x="14943" y="21600"/>
                      <a:pt x="19401" y="13291"/>
                      <a:pt x="19401" y="6084"/>
                    </a:cubicBezTo>
                    <a:cubicBezTo>
                      <a:pt x="19401" y="5851"/>
                      <a:pt x="19396" y="5613"/>
                      <a:pt x="19388" y="5380"/>
                    </a:cubicBezTo>
                    <a:cubicBezTo>
                      <a:pt x="20253" y="4614"/>
                      <a:pt x="21005" y="3652"/>
                      <a:pt x="21600" y="2559"/>
                    </a:cubicBezTo>
                    <a:cubicBezTo>
                      <a:pt x="21600" y="2559"/>
                      <a:pt x="21600" y="2559"/>
                      <a:pt x="21600" y="2559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Montserrat" pitchFamily="2" charset="77"/>
                </a:endParaRPr>
              </a:p>
            </p:txBody>
          </p:sp>
          <p:sp>
            <p:nvSpPr>
              <p:cNvPr id="11" name="Shape 1658">
                <a:extLst>
                  <a:ext uri="{FF2B5EF4-FFF2-40B4-BE49-F238E27FC236}">
                    <a16:creationId xmlns:a16="http://schemas.microsoft.com/office/drawing/2014/main" id="{D717E29E-356B-DD4A-A2A2-19CA461F9867}"/>
                  </a:ext>
                </a:extLst>
              </p:cNvPr>
              <p:cNvSpPr/>
              <p:nvPr/>
            </p:nvSpPr>
            <p:spPr>
              <a:xfrm>
                <a:off x="3904928" y="11804523"/>
                <a:ext cx="443874" cy="4438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95" y="17427"/>
                    </a:moveTo>
                    <a:cubicBezTo>
                      <a:pt x="19495" y="18567"/>
                      <a:pt x="18567" y="19497"/>
                      <a:pt x="17424" y="19497"/>
                    </a:cubicBezTo>
                    <a:lnTo>
                      <a:pt x="4174" y="19497"/>
                    </a:lnTo>
                    <a:cubicBezTo>
                      <a:pt x="3033" y="19497"/>
                      <a:pt x="2104" y="18567"/>
                      <a:pt x="2104" y="17427"/>
                    </a:cubicBezTo>
                    <a:lnTo>
                      <a:pt x="2104" y="8583"/>
                    </a:lnTo>
                    <a:lnTo>
                      <a:pt x="5329" y="8583"/>
                    </a:lnTo>
                    <a:cubicBezTo>
                      <a:pt x="5049" y="9269"/>
                      <a:pt x="4895" y="10017"/>
                      <a:pt x="4895" y="10800"/>
                    </a:cubicBezTo>
                    <a:cubicBezTo>
                      <a:pt x="4895" y="14057"/>
                      <a:pt x="7543" y="16709"/>
                      <a:pt x="10799" y="16709"/>
                    </a:cubicBezTo>
                    <a:cubicBezTo>
                      <a:pt x="14056" y="16709"/>
                      <a:pt x="16705" y="14057"/>
                      <a:pt x="16705" y="10800"/>
                    </a:cubicBezTo>
                    <a:cubicBezTo>
                      <a:pt x="16705" y="10017"/>
                      <a:pt x="16549" y="9269"/>
                      <a:pt x="16269" y="8583"/>
                    </a:cubicBezTo>
                    <a:lnTo>
                      <a:pt x="19495" y="8583"/>
                    </a:lnTo>
                    <a:lnTo>
                      <a:pt x="19495" y="17427"/>
                    </a:lnTo>
                    <a:cubicBezTo>
                      <a:pt x="19495" y="17427"/>
                      <a:pt x="19495" y="17427"/>
                      <a:pt x="19495" y="17427"/>
                    </a:cubicBezTo>
                    <a:close/>
                    <a:moveTo>
                      <a:pt x="7716" y="8583"/>
                    </a:moveTo>
                    <a:cubicBezTo>
                      <a:pt x="8408" y="7627"/>
                      <a:pt x="9531" y="7001"/>
                      <a:pt x="10799" y="7001"/>
                    </a:cubicBezTo>
                    <a:cubicBezTo>
                      <a:pt x="12068" y="7001"/>
                      <a:pt x="13191" y="7627"/>
                      <a:pt x="13882" y="8583"/>
                    </a:cubicBezTo>
                    <a:cubicBezTo>
                      <a:pt x="14331" y="9210"/>
                      <a:pt x="14603" y="9973"/>
                      <a:pt x="14603" y="10800"/>
                    </a:cubicBezTo>
                    <a:cubicBezTo>
                      <a:pt x="14603" y="12897"/>
                      <a:pt x="12896" y="14603"/>
                      <a:pt x="10799" y="14603"/>
                    </a:cubicBezTo>
                    <a:cubicBezTo>
                      <a:pt x="8703" y="14603"/>
                      <a:pt x="6998" y="12897"/>
                      <a:pt x="6998" y="10800"/>
                    </a:cubicBezTo>
                    <a:cubicBezTo>
                      <a:pt x="6998" y="9973"/>
                      <a:pt x="7266" y="9210"/>
                      <a:pt x="7716" y="8583"/>
                    </a:cubicBezTo>
                    <a:cubicBezTo>
                      <a:pt x="7716" y="8583"/>
                      <a:pt x="7716" y="8583"/>
                      <a:pt x="7716" y="8583"/>
                    </a:cubicBezTo>
                    <a:close/>
                    <a:moveTo>
                      <a:pt x="18622" y="2490"/>
                    </a:moveTo>
                    <a:lnTo>
                      <a:pt x="19099" y="2487"/>
                    </a:lnTo>
                    <a:lnTo>
                      <a:pt x="19099" y="2965"/>
                    </a:lnTo>
                    <a:lnTo>
                      <a:pt x="19099" y="6150"/>
                    </a:lnTo>
                    <a:lnTo>
                      <a:pt x="15450" y="6163"/>
                    </a:lnTo>
                    <a:lnTo>
                      <a:pt x="15437" y="2502"/>
                    </a:lnTo>
                    <a:lnTo>
                      <a:pt x="18622" y="2490"/>
                    </a:lnTo>
                    <a:cubicBezTo>
                      <a:pt x="18622" y="2490"/>
                      <a:pt x="18622" y="2490"/>
                      <a:pt x="18622" y="2490"/>
                    </a:cubicBezTo>
                    <a:close/>
                    <a:moveTo>
                      <a:pt x="17424" y="0"/>
                    </a:moveTo>
                    <a:lnTo>
                      <a:pt x="4174" y="0"/>
                    </a:lnTo>
                    <a:cubicBezTo>
                      <a:pt x="1873" y="0"/>
                      <a:pt x="0" y="1873"/>
                      <a:pt x="0" y="4176"/>
                    </a:cubicBezTo>
                    <a:lnTo>
                      <a:pt x="0" y="8583"/>
                    </a:lnTo>
                    <a:lnTo>
                      <a:pt x="0" y="17427"/>
                    </a:lnTo>
                    <a:cubicBezTo>
                      <a:pt x="0" y="19727"/>
                      <a:pt x="1873" y="21600"/>
                      <a:pt x="4174" y="21600"/>
                    </a:cubicBezTo>
                    <a:lnTo>
                      <a:pt x="17424" y="21600"/>
                    </a:lnTo>
                    <a:cubicBezTo>
                      <a:pt x="19727" y="21600"/>
                      <a:pt x="21600" y="19727"/>
                      <a:pt x="21600" y="17427"/>
                    </a:cubicBezTo>
                    <a:lnTo>
                      <a:pt x="21600" y="8583"/>
                    </a:lnTo>
                    <a:lnTo>
                      <a:pt x="21600" y="4176"/>
                    </a:lnTo>
                    <a:cubicBezTo>
                      <a:pt x="21600" y="1873"/>
                      <a:pt x="19727" y="0"/>
                      <a:pt x="17424" y="0"/>
                    </a:cubicBezTo>
                    <a:cubicBezTo>
                      <a:pt x="17424" y="0"/>
                      <a:pt x="17424" y="0"/>
                      <a:pt x="17424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dirty="0">
                  <a:solidFill>
                    <a:schemeClr val="tx2"/>
                  </a:solidFill>
                  <a:latin typeface="Montserrat" pitchFamily="2" charset="77"/>
                </a:endParaRPr>
              </a:p>
            </p:txBody>
          </p:sp>
          <p:sp>
            <p:nvSpPr>
              <p:cNvPr id="12" name="Shape 1661">
                <a:extLst>
                  <a:ext uri="{FF2B5EF4-FFF2-40B4-BE49-F238E27FC236}">
                    <a16:creationId xmlns:a16="http://schemas.microsoft.com/office/drawing/2014/main" id="{7E3BE8EC-8580-B743-AE10-12772AB22E0E}"/>
                  </a:ext>
                </a:extLst>
              </p:cNvPr>
              <p:cNvSpPr/>
              <p:nvPr/>
            </p:nvSpPr>
            <p:spPr>
              <a:xfrm>
                <a:off x="5897608" y="11828832"/>
                <a:ext cx="314032" cy="417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55" extrusionOk="0">
                    <a:moveTo>
                      <a:pt x="11451" y="0"/>
                    </a:moveTo>
                    <a:cubicBezTo>
                      <a:pt x="3838" y="0"/>
                      <a:pt x="0" y="4218"/>
                      <a:pt x="0" y="7733"/>
                    </a:cubicBezTo>
                    <a:cubicBezTo>
                      <a:pt x="0" y="9864"/>
                      <a:pt x="1041" y="11759"/>
                      <a:pt x="3280" y="12463"/>
                    </a:cubicBezTo>
                    <a:cubicBezTo>
                      <a:pt x="3646" y="12579"/>
                      <a:pt x="3975" y="12468"/>
                      <a:pt x="4084" y="12154"/>
                    </a:cubicBezTo>
                    <a:cubicBezTo>
                      <a:pt x="4156" y="11937"/>
                      <a:pt x="4332" y="11389"/>
                      <a:pt x="4412" y="11159"/>
                    </a:cubicBezTo>
                    <a:cubicBezTo>
                      <a:pt x="4518" y="10850"/>
                      <a:pt x="4478" y="10742"/>
                      <a:pt x="4180" y="10470"/>
                    </a:cubicBezTo>
                    <a:cubicBezTo>
                      <a:pt x="3533" y="9882"/>
                      <a:pt x="3122" y="9120"/>
                      <a:pt x="3122" y="8042"/>
                    </a:cubicBezTo>
                    <a:cubicBezTo>
                      <a:pt x="3122" y="4914"/>
                      <a:pt x="6154" y="2111"/>
                      <a:pt x="11012" y="2111"/>
                    </a:cubicBezTo>
                    <a:cubicBezTo>
                      <a:pt x="15316" y="2111"/>
                      <a:pt x="17682" y="4144"/>
                      <a:pt x="17682" y="6858"/>
                    </a:cubicBezTo>
                    <a:cubicBezTo>
                      <a:pt x="17682" y="10427"/>
                      <a:pt x="15637" y="13441"/>
                      <a:pt x="12601" y="13441"/>
                    </a:cubicBezTo>
                    <a:cubicBezTo>
                      <a:pt x="10924" y="13441"/>
                      <a:pt x="9670" y="12371"/>
                      <a:pt x="10071" y="11056"/>
                    </a:cubicBezTo>
                    <a:cubicBezTo>
                      <a:pt x="10551" y="9487"/>
                      <a:pt x="11485" y="7793"/>
                      <a:pt x="11485" y="6663"/>
                    </a:cubicBezTo>
                    <a:cubicBezTo>
                      <a:pt x="11485" y="5648"/>
                      <a:pt x="10780" y="4803"/>
                      <a:pt x="9324" y="4803"/>
                    </a:cubicBezTo>
                    <a:cubicBezTo>
                      <a:pt x="7610" y="4803"/>
                      <a:pt x="6234" y="6172"/>
                      <a:pt x="6234" y="8006"/>
                    </a:cubicBezTo>
                    <a:cubicBezTo>
                      <a:pt x="6234" y="9174"/>
                      <a:pt x="6744" y="9967"/>
                      <a:pt x="6744" y="9967"/>
                    </a:cubicBezTo>
                    <a:cubicBezTo>
                      <a:pt x="6744" y="9967"/>
                      <a:pt x="4991" y="15708"/>
                      <a:pt x="4683" y="16714"/>
                    </a:cubicBezTo>
                    <a:cubicBezTo>
                      <a:pt x="4068" y="18716"/>
                      <a:pt x="4588" y="21172"/>
                      <a:pt x="4638" y="21418"/>
                    </a:cubicBezTo>
                    <a:cubicBezTo>
                      <a:pt x="4662" y="21567"/>
                      <a:pt x="4905" y="21600"/>
                      <a:pt x="5016" y="21492"/>
                    </a:cubicBezTo>
                    <a:cubicBezTo>
                      <a:pt x="5175" y="21333"/>
                      <a:pt x="7216" y="19382"/>
                      <a:pt x="7911" y="17439"/>
                    </a:cubicBezTo>
                    <a:cubicBezTo>
                      <a:pt x="8106" y="16886"/>
                      <a:pt x="9038" y="14035"/>
                      <a:pt x="9038" y="14035"/>
                    </a:cubicBezTo>
                    <a:cubicBezTo>
                      <a:pt x="9595" y="14856"/>
                      <a:pt x="11221" y="15577"/>
                      <a:pt x="12952" y="15577"/>
                    </a:cubicBezTo>
                    <a:cubicBezTo>
                      <a:pt x="18105" y="15577"/>
                      <a:pt x="21600" y="11951"/>
                      <a:pt x="21600" y="7094"/>
                    </a:cubicBezTo>
                    <a:cubicBezTo>
                      <a:pt x="21600" y="3420"/>
                      <a:pt x="17575" y="0"/>
                      <a:pt x="11451" y="0"/>
                    </a:cubicBezTo>
                    <a:cubicBezTo>
                      <a:pt x="11451" y="0"/>
                      <a:pt x="11451" y="0"/>
                      <a:pt x="11451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Montserrat" pitchFamily="2" charset="77"/>
                </a:endParaRPr>
              </a:p>
            </p:txBody>
          </p:sp>
          <p:sp>
            <p:nvSpPr>
              <p:cNvPr id="13" name="Shape 1652">
                <a:extLst>
                  <a:ext uri="{FF2B5EF4-FFF2-40B4-BE49-F238E27FC236}">
                    <a16:creationId xmlns:a16="http://schemas.microsoft.com/office/drawing/2014/main" id="{87D1BF3C-C8B2-8742-90C6-EAA7AE08C0A9}"/>
                  </a:ext>
                </a:extLst>
              </p:cNvPr>
              <p:cNvSpPr/>
              <p:nvPr/>
            </p:nvSpPr>
            <p:spPr>
              <a:xfrm>
                <a:off x="6776671" y="11859848"/>
                <a:ext cx="457539" cy="343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640" y="16021"/>
                    </a:moveTo>
                    <a:lnTo>
                      <a:pt x="8640" y="4401"/>
                    </a:lnTo>
                    <a:lnTo>
                      <a:pt x="14811" y="10212"/>
                    </a:lnTo>
                    <a:lnTo>
                      <a:pt x="8640" y="16021"/>
                    </a:lnTo>
                    <a:cubicBezTo>
                      <a:pt x="8640" y="16021"/>
                      <a:pt x="8640" y="16021"/>
                      <a:pt x="8640" y="16021"/>
                    </a:cubicBezTo>
                    <a:close/>
                    <a:moveTo>
                      <a:pt x="21600" y="4613"/>
                    </a:moveTo>
                    <a:cubicBezTo>
                      <a:pt x="21600" y="2066"/>
                      <a:pt x="20156" y="0"/>
                      <a:pt x="18372" y="0"/>
                    </a:cubicBezTo>
                    <a:lnTo>
                      <a:pt x="3228" y="0"/>
                    </a:lnTo>
                    <a:cubicBezTo>
                      <a:pt x="1444" y="0"/>
                      <a:pt x="0" y="2066"/>
                      <a:pt x="0" y="4613"/>
                    </a:cubicBezTo>
                    <a:lnTo>
                      <a:pt x="0" y="16986"/>
                    </a:lnTo>
                    <a:cubicBezTo>
                      <a:pt x="0" y="19533"/>
                      <a:pt x="1444" y="21600"/>
                      <a:pt x="3228" y="21600"/>
                    </a:cubicBezTo>
                    <a:lnTo>
                      <a:pt x="18372" y="21600"/>
                    </a:lnTo>
                    <a:cubicBezTo>
                      <a:pt x="20156" y="21600"/>
                      <a:pt x="21600" y="19533"/>
                      <a:pt x="21600" y="16986"/>
                    </a:cubicBezTo>
                    <a:lnTo>
                      <a:pt x="21600" y="4613"/>
                    </a:lnTo>
                    <a:cubicBezTo>
                      <a:pt x="21600" y="4613"/>
                      <a:pt x="21600" y="4613"/>
                      <a:pt x="21600" y="4613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tx2"/>
                  </a:solidFill>
                  <a:latin typeface="Montserrat" pitchFamily="2" charset="77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FE2A8F7-4605-EE44-A535-A91D6DF2B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4585" y="11791344"/>
                <a:ext cx="250185" cy="464629"/>
              </a:xfrm>
              <a:custGeom>
                <a:avLst/>
                <a:gdLst>
                  <a:gd name="T0" fmla="*/ 248 w 249"/>
                  <a:gd name="T1" fmla="*/ 80 h 453"/>
                  <a:gd name="T2" fmla="*/ 248 w 249"/>
                  <a:gd name="T3" fmla="*/ 80 h 453"/>
                  <a:gd name="T4" fmla="*/ 177 w 249"/>
                  <a:gd name="T5" fmla="*/ 80 h 453"/>
                  <a:gd name="T6" fmla="*/ 160 w 249"/>
                  <a:gd name="T7" fmla="*/ 107 h 453"/>
                  <a:gd name="T8" fmla="*/ 160 w 249"/>
                  <a:gd name="T9" fmla="*/ 160 h 453"/>
                  <a:gd name="T10" fmla="*/ 248 w 249"/>
                  <a:gd name="T11" fmla="*/ 160 h 453"/>
                  <a:gd name="T12" fmla="*/ 248 w 249"/>
                  <a:gd name="T13" fmla="*/ 231 h 453"/>
                  <a:gd name="T14" fmla="*/ 160 w 249"/>
                  <a:gd name="T15" fmla="*/ 231 h 453"/>
                  <a:gd name="T16" fmla="*/ 160 w 249"/>
                  <a:gd name="T17" fmla="*/ 452 h 453"/>
                  <a:gd name="T18" fmla="*/ 79 w 249"/>
                  <a:gd name="T19" fmla="*/ 452 h 453"/>
                  <a:gd name="T20" fmla="*/ 79 w 249"/>
                  <a:gd name="T21" fmla="*/ 231 h 453"/>
                  <a:gd name="T22" fmla="*/ 0 w 249"/>
                  <a:gd name="T23" fmla="*/ 231 h 453"/>
                  <a:gd name="T24" fmla="*/ 0 w 249"/>
                  <a:gd name="T25" fmla="*/ 160 h 453"/>
                  <a:gd name="T26" fmla="*/ 79 w 249"/>
                  <a:gd name="T27" fmla="*/ 160 h 453"/>
                  <a:gd name="T28" fmla="*/ 79 w 249"/>
                  <a:gd name="T29" fmla="*/ 116 h 453"/>
                  <a:gd name="T30" fmla="*/ 177 w 249"/>
                  <a:gd name="T31" fmla="*/ 0 h 453"/>
                  <a:gd name="T32" fmla="*/ 248 w 249"/>
                  <a:gd name="T33" fmla="*/ 0 h 453"/>
                  <a:gd name="T34" fmla="*/ 248 w 249"/>
                  <a:gd name="T35" fmla="*/ 8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2"/>
                  </a:solidFill>
                  <a:latin typeface="Montserrat" pitchFamily="2" charset="77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334D51-3577-C543-8B01-E4772E1A1E50}"/>
                </a:ext>
              </a:extLst>
            </p:cNvPr>
            <p:cNvSpPr txBox="1"/>
            <p:nvPr/>
          </p:nvSpPr>
          <p:spPr>
            <a:xfrm>
              <a:off x="1076804" y="11035679"/>
              <a:ext cx="581922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Empire State Building</a:t>
              </a:r>
            </a:p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350 5th Ave, New York, NY 10118</a:t>
              </a:r>
            </a:p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(212) 736-3100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0C2418-A322-894F-8595-557EC923FDDA}"/>
              </a:ext>
            </a:extLst>
          </p:cNvPr>
          <p:cNvGrpSpPr/>
          <p:nvPr/>
        </p:nvGrpSpPr>
        <p:grpSpPr>
          <a:xfrm>
            <a:off x="1926306" y="1031103"/>
            <a:ext cx="13216158" cy="1514912"/>
            <a:chOff x="4846062" y="633855"/>
            <a:chExt cx="13216158" cy="15149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F930C9-CA6F-C64B-B968-34B7A630BFC3}"/>
                </a:ext>
              </a:extLst>
            </p:cNvPr>
            <p:cNvSpPr txBox="1"/>
            <p:nvPr/>
          </p:nvSpPr>
          <p:spPr>
            <a:xfrm>
              <a:off x="4846062" y="1133104"/>
              <a:ext cx="1321615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GET IN TOUCH WITH US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CFEB74-2B55-1E48-9FA2-816588736F9F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22" name="Rectangle 3">
            <a:extLst>
              <a:ext uri="{FF2B5EF4-FFF2-40B4-BE49-F238E27FC236}">
                <a16:creationId xmlns:a16="http://schemas.microsoft.com/office/drawing/2014/main" id="{F64413EC-BBF1-A744-A6FA-ED256D79C90D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53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A21758B-7075-8D4E-9AD0-E4648B7D3A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18EA-9246-574F-891A-34435429C936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10782F-8A33-CE4B-A452-A8969E3F3476}"/>
              </a:ext>
            </a:extLst>
          </p:cNvPr>
          <p:cNvGrpSpPr/>
          <p:nvPr/>
        </p:nvGrpSpPr>
        <p:grpSpPr>
          <a:xfrm>
            <a:off x="9217063" y="4935546"/>
            <a:ext cx="12395120" cy="3844906"/>
            <a:chOff x="9623463" y="4437008"/>
            <a:chExt cx="12395120" cy="384490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CAA1793-91F4-E14B-B2E6-3066898D8088}"/>
                </a:ext>
              </a:extLst>
            </p:cNvPr>
            <p:cNvGrpSpPr/>
            <p:nvPr/>
          </p:nvGrpSpPr>
          <p:grpSpPr>
            <a:xfrm>
              <a:off x="9623463" y="5107424"/>
              <a:ext cx="12395120" cy="3174490"/>
              <a:chOff x="2419430" y="2151726"/>
              <a:chExt cx="12395120" cy="317449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BAB834-84FA-3A4B-9D99-444FCB5FA429}"/>
                  </a:ext>
                </a:extLst>
              </p:cNvPr>
              <p:cNvSpPr txBox="1"/>
              <p:nvPr/>
            </p:nvSpPr>
            <p:spPr>
              <a:xfrm>
                <a:off x="2419430" y="2151726"/>
                <a:ext cx="12395120" cy="1631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0" b="1" dirty="0">
                    <a:solidFill>
                      <a:schemeClr val="bg1"/>
                    </a:solidFill>
                    <a:latin typeface="Poppins SemiBold" pitchFamily="2" charset="77"/>
                    <a:ea typeface="Roboto Medium" panose="02000000000000000000" pitchFamily="2" charset="0"/>
                    <a:cs typeface="Poppins SemiBold" pitchFamily="2" charset="77"/>
                  </a:rPr>
                  <a:t>THANK YOU!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44B383-15EE-F242-BA74-0FE8DF209DB0}"/>
                  </a:ext>
                </a:extLst>
              </p:cNvPr>
              <p:cNvSpPr txBox="1"/>
              <p:nvPr/>
            </p:nvSpPr>
            <p:spPr>
              <a:xfrm>
                <a:off x="2419430" y="3681342"/>
                <a:ext cx="8581945" cy="164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1E0CF7-5CDC-2144-A03A-AAC2D1E4CDA0}"/>
                </a:ext>
              </a:extLst>
            </p:cNvPr>
            <p:cNvSpPr txBox="1"/>
            <p:nvPr/>
          </p:nvSpPr>
          <p:spPr>
            <a:xfrm>
              <a:off x="9623463" y="4437008"/>
              <a:ext cx="66896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BEN ANDERSON PRESENTATION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1BB8280-E03D-2245-9E1D-C88C8F3D4336}"/>
              </a:ext>
            </a:extLst>
          </p:cNvPr>
          <p:cNvSpPr/>
          <p:nvPr/>
        </p:nvSpPr>
        <p:spPr>
          <a:xfrm>
            <a:off x="2" y="-1"/>
            <a:ext cx="7264398" cy="13863197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6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S.W.O.T. DIAGRAM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EFF73-8AC7-2A41-A15C-7625D8A0058F}"/>
              </a:ext>
            </a:extLst>
          </p:cNvPr>
          <p:cNvSpPr/>
          <p:nvPr/>
        </p:nvSpPr>
        <p:spPr>
          <a:xfrm rot="10800000" flipV="1">
            <a:off x="-3" y="0"/>
            <a:ext cx="18332736" cy="13715999"/>
          </a:xfrm>
          <a:custGeom>
            <a:avLst/>
            <a:gdLst>
              <a:gd name="connsiteX0" fmla="*/ 0 w 24377649"/>
              <a:gd name="connsiteY0" fmla="*/ 0 h 13715999"/>
              <a:gd name="connsiteX1" fmla="*/ 24377649 w 24377649"/>
              <a:gd name="connsiteY1" fmla="*/ 0 h 13715999"/>
              <a:gd name="connsiteX2" fmla="*/ 24377649 w 24377649"/>
              <a:gd name="connsiteY2" fmla="*/ 13715999 h 13715999"/>
              <a:gd name="connsiteX3" fmla="*/ 0 w 24377649"/>
              <a:gd name="connsiteY3" fmla="*/ 13715999 h 13715999"/>
              <a:gd name="connsiteX4" fmla="*/ 0 w 24377649"/>
              <a:gd name="connsiteY4" fmla="*/ 0 h 13715999"/>
              <a:gd name="connsiteX0" fmla="*/ 7249885 w 24377649"/>
              <a:gd name="connsiteY0" fmla="*/ 0 h 13715999"/>
              <a:gd name="connsiteX1" fmla="*/ 24377649 w 24377649"/>
              <a:gd name="connsiteY1" fmla="*/ 0 h 13715999"/>
              <a:gd name="connsiteX2" fmla="*/ 24377649 w 24377649"/>
              <a:gd name="connsiteY2" fmla="*/ 13715999 h 13715999"/>
              <a:gd name="connsiteX3" fmla="*/ 0 w 24377649"/>
              <a:gd name="connsiteY3" fmla="*/ 13715999 h 13715999"/>
              <a:gd name="connsiteX4" fmla="*/ 7249885 w 24377649"/>
              <a:gd name="connsiteY4" fmla="*/ 0 h 13715999"/>
              <a:gd name="connsiteX0" fmla="*/ 97971 w 17225735"/>
              <a:gd name="connsiteY0" fmla="*/ 0 h 13715999"/>
              <a:gd name="connsiteX1" fmla="*/ 17225735 w 17225735"/>
              <a:gd name="connsiteY1" fmla="*/ 0 h 13715999"/>
              <a:gd name="connsiteX2" fmla="*/ 17225735 w 17225735"/>
              <a:gd name="connsiteY2" fmla="*/ 13715999 h 13715999"/>
              <a:gd name="connsiteX3" fmla="*/ 0 w 17225735"/>
              <a:gd name="connsiteY3" fmla="*/ 13715999 h 13715999"/>
              <a:gd name="connsiteX4" fmla="*/ 97971 w 17225735"/>
              <a:gd name="connsiteY4" fmla="*/ 0 h 13715999"/>
              <a:gd name="connsiteX0" fmla="*/ 1096171 w 18223935"/>
              <a:gd name="connsiteY0" fmla="*/ 0 h 13715999"/>
              <a:gd name="connsiteX1" fmla="*/ 18223935 w 18223935"/>
              <a:gd name="connsiteY1" fmla="*/ 0 h 13715999"/>
              <a:gd name="connsiteX2" fmla="*/ 18223935 w 18223935"/>
              <a:gd name="connsiteY2" fmla="*/ 13715999 h 13715999"/>
              <a:gd name="connsiteX3" fmla="*/ 998200 w 18223935"/>
              <a:gd name="connsiteY3" fmla="*/ 13715999 h 13715999"/>
              <a:gd name="connsiteX4" fmla="*/ 1096171 w 18223935"/>
              <a:gd name="connsiteY4" fmla="*/ 0 h 13715999"/>
              <a:gd name="connsiteX0" fmla="*/ 1269781 w 18397545"/>
              <a:gd name="connsiteY0" fmla="*/ 0 h 13715999"/>
              <a:gd name="connsiteX1" fmla="*/ 18397545 w 18397545"/>
              <a:gd name="connsiteY1" fmla="*/ 0 h 13715999"/>
              <a:gd name="connsiteX2" fmla="*/ 18397545 w 18397545"/>
              <a:gd name="connsiteY2" fmla="*/ 13715999 h 13715999"/>
              <a:gd name="connsiteX3" fmla="*/ 1171810 w 18397545"/>
              <a:gd name="connsiteY3" fmla="*/ 13715999 h 13715999"/>
              <a:gd name="connsiteX4" fmla="*/ 1269781 w 18397545"/>
              <a:gd name="connsiteY4" fmla="*/ 0 h 13715999"/>
              <a:gd name="connsiteX0" fmla="*/ 1212595 w 18340359"/>
              <a:gd name="connsiteY0" fmla="*/ 0 h 13715999"/>
              <a:gd name="connsiteX1" fmla="*/ 18340359 w 18340359"/>
              <a:gd name="connsiteY1" fmla="*/ 0 h 13715999"/>
              <a:gd name="connsiteX2" fmla="*/ 18340359 w 18340359"/>
              <a:gd name="connsiteY2" fmla="*/ 13715999 h 13715999"/>
              <a:gd name="connsiteX3" fmla="*/ 1114624 w 18340359"/>
              <a:gd name="connsiteY3" fmla="*/ 13715999 h 13715999"/>
              <a:gd name="connsiteX4" fmla="*/ 1212595 w 18340359"/>
              <a:gd name="connsiteY4" fmla="*/ 0 h 13715999"/>
              <a:gd name="connsiteX0" fmla="*/ 1145922 w 18273686"/>
              <a:gd name="connsiteY0" fmla="*/ 0 h 13715999"/>
              <a:gd name="connsiteX1" fmla="*/ 18273686 w 18273686"/>
              <a:gd name="connsiteY1" fmla="*/ 0 h 13715999"/>
              <a:gd name="connsiteX2" fmla="*/ 18273686 w 18273686"/>
              <a:gd name="connsiteY2" fmla="*/ 13715999 h 13715999"/>
              <a:gd name="connsiteX3" fmla="*/ 1047951 w 18273686"/>
              <a:gd name="connsiteY3" fmla="*/ 13715999 h 13715999"/>
              <a:gd name="connsiteX4" fmla="*/ 1145922 w 18273686"/>
              <a:gd name="connsiteY4" fmla="*/ 0 h 13715999"/>
              <a:gd name="connsiteX0" fmla="*/ 1055661 w 18183425"/>
              <a:gd name="connsiteY0" fmla="*/ 0 h 13715999"/>
              <a:gd name="connsiteX1" fmla="*/ 18183425 w 18183425"/>
              <a:gd name="connsiteY1" fmla="*/ 0 h 13715999"/>
              <a:gd name="connsiteX2" fmla="*/ 18183425 w 18183425"/>
              <a:gd name="connsiteY2" fmla="*/ 13715999 h 13715999"/>
              <a:gd name="connsiteX3" fmla="*/ 1088319 w 18183425"/>
              <a:gd name="connsiteY3" fmla="*/ 13715999 h 13715999"/>
              <a:gd name="connsiteX4" fmla="*/ 1055661 w 18183425"/>
              <a:gd name="connsiteY4" fmla="*/ 0 h 13715999"/>
              <a:gd name="connsiteX0" fmla="*/ 1204972 w 18332736"/>
              <a:gd name="connsiteY0" fmla="*/ 0 h 13715999"/>
              <a:gd name="connsiteX1" fmla="*/ 18332736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  <a:gd name="connsiteX0" fmla="*/ 1204972 w 18332736"/>
              <a:gd name="connsiteY0" fmla="*/ 0 h 13715999"/>
              <a:gd name="connsiteX1" fmla="*/ 18332736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2736" h="13715999">
                <a:moveTo>
                  <a:pt x="1204972" y="0"/>
                </a:moveTo>
                <a:lnTo>
                  <a:pt x="18332736" y="0"/>
                </a:lnTo>
                <a:lnTo>
                  <a:pt x="18332736" y="13715999"/>
                </a:lnTo>
                <a:lnTo>
                  <a:pt x="1237630" y="13715999"/>
                </a:lnTo>
                <a:cubicBezTo>
                  <a:pt x="-1257377" y="6394268"/>
                  <a:pt x="709039" y="1619947"/>
                  <a:pt x="12049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72AB2-3CFF-2C45-9E1F-01F5DE78EFBF}"/>
              </a:ext>
            </a:extLst>
          </p:cNvPr>
          <p:cNvSpPr txBox="1"/>
          <p:nvPr/>
        </p:nvSpPr>
        <p:spPr>
          <a:xfrm>
            <a:off x="20544506" y="5503783"/>
            <a:ext cx="2063263" cy="27084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7C1F62-866E-2E44-9782-77E26CB9CA7D}"/>
              </a:ext>
            </a:extLst>
          </p:cNvPr>
          <p:cNvGrpSpPr/>
          <p:nvPr/>
        </p:nvGrpSpPr>
        <p:grpSpPr>
          <a:xfrm>
            <a:off x="1926306" y="5656963"/>
            <a:ext cx="9902537" cy="2402073"/>
            <a:chOff x="1746249" y="2083432"/>
            <a:chExt cx="9902537" cy="240207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91A97E-83F2-B44C-B11E-9955302093E2}"/>
                </a:ext>
              </a:extLst>
            </p:cNvPr>
            <p:cNvSpPr txBox="1"/>
            <p:nvPr/>
          </p:nvSpPr>
          <p:spPr>
            <a:xfrm>
              <a:off x="1746249" y="2870832"/>
              <a:ext cx="990253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now! It is essential to optimize your website for Google’s specific mobile search algorithm.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59FF3D-AF9D-AC4C-B447-C8FDAA50C37F}"/>
                </a:ext>
              </a:extLst>
            </p:cNvPr>
            <p:cNvSpPr txBox="1"/>
            <p:nvPr/>
          </p:nvSpPr>
          <p:spPr>
            <a:xfrm>
              <a:off x="1746250" y="2083432"/>
              <a:ext cx="6764782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Strengths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066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D7EFF73-8AC7-2A41-A15C-7625D8A0058F}"/>
              </a:ext>
            </a:extLst>
          </p:cNvPr>
          <p:cNvSpPr/>
          <p:nvPr/>
        </p:nvSpPr>
        <p:spPr>
          <a:xfrm rot="10800000" flipH="1" flipV="1">
            <a:off x="6044914" y="0"/>
            <a:ext cx="18332736" cy="13715999"/>
          </a:xfrm>
          <a:custGeom>
            <a:avLst/>
            <a:gdLst>
              <a:gd name="connsiteX0" fmla="*/ 0 w 24377649"/>
              <a:gd name="connsiteY0" fmla="*/ 0 h 13715999"/>
              <a:gd name="connsiteX1" fmla="*/ 24377649 w 24377649"/>
              <a:gd name="connsiteY1" fmla="*/ 0 h 13715999"/>
              <a:gd name="connsiteX2" fmla="*/ 24377649 w 24377649"/>
              <a:gd name="connsiteY2" fmla="*/ 13715999 h 13715999"/>
              <a:gd name="connsiteX3" fmla="*/ 0 w 24377649"/>
              <a:gd name="connsiteY3" fmla="*/ 13715999 h 13715999"/>
              <a:gd name="connsiteX4" fmla="*/ 0 w 24377649"/>
              <a:gd name="connsiteY4" fmla="*/ 0 h 13715999"/>
              <a:gd name="connsiteX0" fmla="*/ 7249885 w 24377649"/>
              <a:gd name="connsiteY0" fmla="*/ 0 h 13715999"/>
              <a:gd name="connsiteX1" fmla="*/ 24377649 w 24377649"/>
              <a:gd name="connsiteY1" fmla="*/ 0 h 13715999"/>
              <a:gd name="connsiteX2" fmla="*/ 24377649 w 24377649"/>
              <a:gd name="connsiteY2" fmla="*/ 13715999 h 13715999"/>
              <a:gd name="connsiteX3" fmla="*/ 0 w 24377649"/>
              <a:gd name="connsiteY3" fmla="*/ 13715999 h 13715999"/>
              <a:gd name="connsiteX4" fmla="*/ 7249885 w 24377649"/>
              <a:gd name="connsiteY4" fmla="*/ 0 h 13715999"/>
              <a:gd name="connsiteX0" fmla="*/ 97971 w 17225735"/>
              <a:gd name="connsiteY0" fmla="*/ 0 h 13715999"/>
              <a:gd name="connsiteX1" fmla="*/ 17225735 w 17225735"/>
              <a:gd name="connsiteY1" fmla="*/ 0 h 13715999"/>
              <a:gd name="connsiteX2" fmla="*/ 17225735 w 17225735"/>
              <a:gd name="connsiteY2" fmla="*/ 13715999 h 13715999"/>
              <a:gd name="connsiteX3" fmla="*/ 0 w 17225735"/>
              <a:gd name="connsiteY3" fmla="*/ 13715999 h 13715999"/>
              <a:gd name="connsiteX4" fmla="*/ 97971 w 17225735"/>
              <a:gd name="connsiteY4" fmla="*/ 0 h 13715999"/>
              <a:gd name="connsiteX0" fmla="*/ 1096171 w 18223935"/>
              <a:gd name="connsiteY0" fmla="*/ 0 h 13715999"/>
              <a:gd name="connsiteX1" fmla="*/ 18223935 w 18223935"/>
              <a:gd name="connsiteY1" fmla="*/ 0 h 13715999"/>
              <a:gd name="connsiteX2" fmla="*/ 18223935 w 18223935"/>
              <a:gd name="connsiteY2" fmla="*/ 13715999 h 13715999"/>
              <a:gd name="connsiteX3" fmla="*/ 998200 w 18223935"/>
              <a:gd name="connsiteY3" fmla="*/ 13715999 h 13715999"/>
              <a:gd name="connsiteX4" fmla="*/ 1096171 w 18223935"/>
              <a:gd name="connsiteY4" fmla="*/ 0 h 13715999"/>
              <a:gd name="connsiteX0" fmla="*/ 1269781 w 18397545"/>
              <a:gd name="connsiteY0" fmla="*/ 0 h 13715999"/>
              <a:gd name="connsiteX1" fmla="*/ 18397545 w 18397545"/>
              <a:gd name="connsiteY1" fmla="*/ 0 h 13715999"/>
              <a:gd name="connsiteX2" fmla="*/ 18397545 w 18397545"/>
              <a:gd name="connsiteY2" fmla="*/ 13715999 h 13715999"/>
              <a:gd name="connsiteX3" fmla="*/ 1171810 w 18397545"/>
              <a:gd name="connsiteY3" fmla="*/ 13715999 h 13715999"/>
              <a:gd name="connsiteX4" fmla="*/ 1269781 w 18397545"/>
              <a:gd name="connsiteY4" fmla="*/ 0 h 13715999"/>
              <a:gd name="connsiteX0" fmla="*/ 1212595 w 18340359"/>
              <a:gd name="connsiteY0" fmla="*/ 0 h 13715999"/>
              <a:gd name="connsiteX1" fmla="*/ 18340359 w 18340359"/>
              <a:gd name="connsiteY1" fmla="*/ 0 h 13715999"/>
              <a:gd name="connsiteX2" fmla="*/ 18340359 w 18340359"/>
              <a:gd name="connsiteY2" fmla="*/ 13715999 h 13715999"/>
              <a:gd name="connsiteX3" fmla="*/ 1114624 w 18340359"/>
              <a:gd name="connsiteY3" fmla="*/ 13715999 h 13715999"/>
              <a:gd name="connsiteX4" fmla="*/ 1212595 w 18340359"/>
              <a:gd name="connsiteY4" fmla="*/ 0 h 13715999"/>
              <a:gd name="connsiteX0" fmla="*/ 1145922 w 18273686"/>
              <a:gd name="connsiteY0" fmla="*/ 0 h 13715999"/>
              <a:gd name="connsiteX1" fmla="*/ 18273686 w 18273686"/>
              <a:gd name="connsiteY1" fmla="*/ 0 h 13715999"/>
              <a:gd name="connsiteX2" fmla="*/ 18273686 w 18273686"/>
              <a:gd name="connsiteY2" fmla="*/ 13715999 h 13715999"/>
              <a:gd name="connsiteX3" fmla="*/ 1047951 w 18273686"/>
              <a:gd name="connsiteY3" fmla="*/ 13715999 h 13715999"/>
              <a:gd name="connsiteX4" fmla="*/ 1145922 w 18273686"/>
              <a:gd name="connsiteY4" fmla="*/ 0 h 13715999"/>
              <a:gd name="connsiteX0" fmla="*/ 1055661 w 18183425"/>
              <a:gd name="connsiteY0" fmla="*/ 0 h 13715999"/>
              <a:gd name="connsiteX1" fmla="*/ 18183425 w 18183425"/>
              <a:gd name="connsiteY1" fmla="*/ 0 h 13715999"/>
              <a:gd name="connsiteX2" fmla="*/ 18183425 w 18183425"/>
              <a:gd name="connsiteY2" fmla="*/ 13715999 h 13715999"/>
              <a:gd name="connsiteX3" fmla="*/ 1088319 w 18183425"/>
              <a:gd name="connsiteY3" fmla="*/ 13715999 h 13715999"/>
              <a:gd name="connsiteX4" fmla="*/ 1055661 w 18183425"/>
              <a:gd name="connsiteY4" fmla="*/ 0 h 13715999"/>
              <a:gd name="connsiteX0" fmla="*/ 1204972 w 18332736"/>
              <a:gd name="connsiteY0" fmla="*/ 0 h 13715999"/>
              <a:gd name="connsiteX1" fmla="*/ 18332736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  <a:gd name="connsiteX0" fmla="*/ 1204972 w 18332736"/>
              <a:gd name="connsiteY0" fmla="*/ 0 h 13715999"/>
              <a:gd name="connsiteX1" fmla="*/ 18332736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2736" h="13715999">
                <a:moveTo>
                  <a:pt x="1204972" y="0"/>
                </a:moveTo>
                <a:lnTo>
                  <a:pt x="18332736" y="0"/>
                </a:lnTo>
                <a:lnTo>
                  <a:pt x="18332736" y="13715999"/>
                </a:lnTo>
                <a:lnTo>
                  <a:pt x="1237630" y="13715999"/>
                </a:lnTo>
                <a:cubicBezTo>
                  <a:pt x="-1257377" y="6394268"/>
                  <a:pt x="709039" y="1619947"/>
                  <a:pt x="12049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12440-921A-4447-AC9E-53710ABA831A}"/>
              </a:ext>
            </a:extLst>
          </p:cNvPr>
          <p:cNvSpPr txBox="1"/>
          <p:nvPr/>
        </p:nvSpPr>
        <p:spPr>
          <a:xfrm>
            <a:off x="1926306" y="5503783"/>
            <a:ext cx="2718846" cy="27084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W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EFA01B-6AF6-684A-9426-7FB80B41D59A}"/>
              </a:ext>
            </a:extLst>
          </p:cNvPr>
          <p:cNvGrpSpPr/>
          <p:nvPr/>
        </p:nvGrpSpPr>
        <p:grpSpPr>
          <a:xfrm>
            <a:off x="12548807" y="5656963"/>
            <a:ext cx="9902537" cy="2402073"/>
            <a:chOff x="1746249" y="2083432"/>
            <a:chExt cx="9902537" cy="240207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534C35-1F79-C442-8784-6FF5160E272D}"/>
                </a:ext>
              </a:extLst>
            </p:cNvPr>
            <p:cNvSpPr txBox="1"/>
            <p:nvPr/>
          </p:nvSpPr>
          <p:spPr>
            <a:xfrm>
              <a:off x="1746249" y="2870832"/>
              <a:ext cx="990253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now! It is essential to optimize your website for Google’s specific mobile search algorithm.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7DF020-E49C-3940-86A4-106B4E81841F}"/>
                </a:ext>
              </a:extLst>
            </p:cNvPr>
            <p:cNvSpPr txBox="1"/>
            <p:nvPr/>
          </p:nvSpPr>
          <p:spPr>
            <a:xfrm>
              <a:off x="4884004" y="2083432"/>
              <a:ext cx="6764782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Weakness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221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444533-DB79-BA45-90AE-A806B4D613DE}"/>
              </a:ext>
            </a:extLst>
          </p:cNvPr>
          <p:cNvGrpSpPr/>
          <p:nvPr/>
        </p:nvGrpSpPr>
        <p:grpSpPr>
          <a:xfrm>
            <a:off x="1926306" y="1031103"/>
            <a:ext cx="14685526" cy="1514912"/>
            <a:chOff x="4846062" y="633855"/>
            <a:chExt cx="14685526" cy="1514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4846062" y="1133104"/>
              <a:ext cx="146855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S.W.O.T. DIAGRAM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7BC940-9566-FD44-B631-3B433F465985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74FC41B0-167B-9843-B32B-FF150E2F03F5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EFF73-8AC7-2A41-A15C-7625D8A0058F}"/>
              </a:ext>
            </a:extLst>
          </p:cNvPr>
          <p:cNvSpPr/>
          <p:nvPr/>
        </p:nvSpPr>
        <p:spPr>
          <a:xfrm rot="10800000" flipV="1">
            <a:off x="-3" y="0"/>
            <a:ext cx="18332736" cy="13715999"/>
          </a:xfrm>
          <a:custGeom>
            <a:avLst/>
            <a:gdLst>
              <a:gd name="connsiteX0" fmla="*/ 0 w 24377649"/>
              <a:gd name="connsiteY0" fmla="*/ 0 h 13715999"/>
              <a:gd name="connsiteX1" fmla="*/ 24377649 w 24377649"/>
              <a:gd name="connsiteY1" fmla="*/ 0 h 13715999"/>
              <a:gd name="connsiteX2" fmla="*/ 24377649 w 24377649"/>
              <a:gd name="connsiteY2" fmla="*/ 13715999 h 13715999"/>
              <a:gd name="connsiteX3" fmla="*/ 0 w 24377649"/>
              <a:gd name="connsiteY3" fmla="*/ 13715999 h 13715999"/>
              <a:gd name="connsiteX4" fmla="*/ 0 w 24377649"/>
              <a:gd name="connsiteY4" fmla="*/ 0 h 13715999"/>
              <a:gd name="connsiteX0" fmla="*/ 7249885 w 24377649"/>
              <a:gd name="connsiteY0" fmla="*/ 0 h 13715999"/>
              <a:gd name="connsiteX1" fmla="*/ 24377649 w 24377649"/>
              <a:gd name="connsiteY1" fmla="*/ 0 h 13715999"/>
              <a:gd name="connsiteX2" fmla="*/ 24377649 w 24377649"/>
              <a:gd name="connsiteY2" fmla="*/ 13715999 h 13715999"/>
              <a:gd name="connsiteX3" fmla="*/ 0 w 24377649"/>
              <a:gd name="connsiteY3" fmla="*/ 13715999 h 13715999"/>
              <a:gd name="connsiteX4" fmla="*/ 7249885 w 24377649"/>
              <a:gd name="connsiteY4" fmla="*/ 0 h 13715999"/>
              <a:gd name="connsiteX0" fmla="*/ 97971 w 17225735"/>
              <a:gd name="connsiteY0" fmla="*/ 0 h 13715999"/>
              <a:gd name="connsiteX1" fmla="*/ 17225735 w 17225735"/>
              <a:gd name="connsiteY1" fmla="*/ 0 h 13715999"/>
              <a:gd name="connsiteX2" fmla="*/ 17225735 w 17225735"/>
              <a:gd name="connsiteY2" fmla="*/ 13715999 h 13715999"/>
              <a:gd name="connsiteX3" fmla="*/ 0 w 17225735"/>
              <a:gd name="connsiteY3" fmla="*/ 13715999 h 13715999"/>
              <a:gd name="connsiteX4" fmla="*/ 97971 w 17225735"/>
              <a:gd name="connsiteY4" fmla="*/ 0 h 13715999"/>
              <a:gd name="connsiteX0" fmla="*/ 1096171 w 18223935"/>
              <a:gd name="connsiteY0" fmla="*/ 0 h 13715999"/>
              <a:gd name="connsiteX1" fmla="*/ 18223935 w 18223935"/>
              <a:gd name="connsiteY1" fmla="*/ 0 h 13715999"/>
              <a:gd name="connsiteX2" fmla="*/ 18223935 w 18223935"/>
              <a:gd name="connsiteY2" fmla="*/ 13715999 h 13715999"/>
              <a:gd name="connsiteX3" fmla="*/ 998200 w 18223935"/>
              <a:gd name="connsiteY3" fmla="*/ 13715999 h 13715999"/>
              <a:gd name="connsiteX4" fmla="*/ 1096171 w 18223935"/>
              <a:gd name="connsiteY4" fmla="*/ 0 h 13715999"/>
              <a:gd name="connsiteX0" fmla="*/ 1269781 w 18397545"/>
              <a:gd name="connsiteY0" fmla="*/ 0 h 13715999"/>
              <a:gd name="connsiteX1" fmla="*/ 18397545 w 18397545"/>
              <a:gd name="connsiteY1" fmla="*/ 0 h 13715999"/>
              <a:gd name="connsiteX2" fmla="*/ 18397545 w 18397545"/>
              <a:gd name="connsiteY2" fmla="*/ 13715999 h 13715999"/>
              <a:gd name="connsiteX3" fmla="*/ 1171810 w 18397545"/>
              <a:gd name="connsiteY3" fmla="*/ 13715999 h 13715999"/>
              <a:gd name="connsiteX4" fmla="*/ 1269781 w 18397545"/>
              <a:gd name="connsiteY4" fmla="*/ 0 h 13715999"/>
              <a:gd name="connsiteX0" fmla="*/ 1212595 w 18340359"/>
              <a:gd name="connsiteY0" fmla="*/ 0 h 13715999"/>
              <a:gd name="connsiteX1" fmla="*/ 18340359 w 18340359"/>
              <a:gd name="connsiteY1" fmla="*/ 0 h 13715999"/>
              <a:gd name="connsiteX2" fmla="*/ 18340359 w 18340359"/>
              <a:gd name="connsiteY2" fmla="*/ 13715999 h 13715999"/>
              <a:gd name="connsiteX3" fmla="*/ 1114624 w 18340359"/>
              <a:gd name="connsiteY3" fmla="*/ 13715999 h 13715999"/>
              <a:gd name="connsiteX4" fmla="*/ 1212595 w 18340359"/>
              <a:gd name="connsiteY4" fmla="*/ 0 h 13715999"/>
              <a:gd name="connsiteX0" fmla="*/ 1145922 w 18273686"/>
              <a:gd name="connsiteY0" fmla="*/ 0 h 13715999"/>
              <a:gd name="connsiteX1" fmla="*/ 18273686 w 18273686"/>
              <a:gd name="connsiteY1" fmla="*/ 0 h 13715999"/>
              <a:gd name="connsiteX2" fmla="*/ 18273686 w 18273686"/>
              <a:gd name="connsiteY2" fmla="*/ 13715999 h 13715999"/>
              <a:gd name="connsiteX3" fmla="*/ 1047951 w 18273686"/>
              <a:gd name="connsiteY3" fmla="*/ 13715999 h 13715999"/>
              <a:gd name="connsiteX4" fmla="*/ 1145922 w 18273686"/>
              <a:gd name="connsiteY4" fmla="*/ 0 h 13715999"/>
              <a:gd name="connsiteX0" fmla="*/ 1055661 w 18183425"/>
              <a:gd name="connsiteY0" fmla="*/ 0 h 13715999"/>
              <a:gd name="connsiteX1" fmla="*/ 18183425 w 18183425"/>
              <a:gd name="connsiteY1" fmla="*/ 0 h 13715999"/>
              <a:gd name="connsiteX2" fmla="*/ 18183425 w 18183425"/>
              <a:gd name="connsiteY2" fmla="*/ 13715999 h 13715999"/>
              <a:gd name="connsiteX3" fmla="*/ 1088319 w 18183425"/>
              <a:gd name="connsiteY3" fmla="*/ 13715999 h 13715999"/>
              <a:gd name="connsiteX4" fmla="*/ 1055661 w 18183425"/>
              <a:gd name="connsiteY4" fmla="*/ 0 h 13715999"/>
              <a:gd name="connsiteX0" fmla="*/ 1204972 w 18332736"/>
              <a:gd name="connsiteY0" fmla="*/ 0 h 13715999"/>
              <a:gd name="connsiteX1" fmla="*/ 18332736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  <a:gd name="connsiteX0" fmla="*/ 1204972 w 18332736"/>
              <a:gd name="connsiteY0" fmla="*/ 0 h 13715999"/>
              <a:gd name="connsiteX1" fmla="*/ 18332736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2736" h="13715999">
                <a:moveTo>
                  <a:pt x="1204972" y="0"/>
                </a:moveTo>
                <a:lnTo>
                  <a:pt x="18332736" y="0"/>
                </a:lnTo>
                <a:lnTo>
                  <a:pt x="18332736" y="13715999"/>
                </a:lnTo>
                <a:lnTo>
                  <a:pt x="1237630" y="13715999"/>
                </a:lnTo>
                <a:cubicBezTo>
                  <a:pt x="-1257377" y="6394268"/>
                  <a:pt x="709039" y="1619947"/>
                  <a:pt x="12049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72AB2-3CFF-2C45-9E1F-01F5DE78EFBF}"/>
              </a:ext>
            </a:extLst>
          </p:cNvPr>
          <p:cNvSpPr txBox="1"/>
          <p:nvPr/>
        </p:nvSpPr>
        <p:spPr>
          <a:xfrm>
            <a:off x="20544506" y="5503783"/>
            <a:ext cx="2063263" cy="27084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7C1F62-866E-2E44-9782-77E26CB9CA7D}"/>
              </a:ext>
            </a:extLst>
          </p:cNvPr>
          <p:cNvGrpSpPr/>
          <p:nvPr/>
        </p:nvGrpSpPr>
        <p:grpSpPr>
          <a:xfrm>
            <a:off x="1926306" y="5656963"/>
            <a:ext cx="9902537" cy="2402073"/>
            <a:chOff x="1746249" y="2083432"/>
            <a:chExt cx="9902537" cy="240207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91A97E-83F2-B44C-B11E-9955302093E2}"/>
                </a:ext>
              </a:extLst>
            </p:cNvPr>
            <p:cNvSpPr txBox="1"/>
            <p:nvPr/>
          </p:nvSpPr>
          <p:spPr>
            <a:xfrm>
              <a:off x="1746249" y="2870832"/>
              <a:ext cx="990253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now! It is essential to optimize your website for Google’s specific mobile search algorithm.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59FF3D-AF9D-AC4C-B447-C8FDAA50C37F}"/>
                </a:ext>
              </a:extLst>
            </p:cNvPr>
            <p:cNvSpPr txBox="1"/>
            <p:nvPr/>
          </p:nvSpPr>
          <p:spPr>
            <a:xfrm>
              <a:off x="1746250" y="2083432"/>
              <a:ext cx="6764782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Opportunities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62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D7EFF73-8AC7-2A41-A15C-7625D8A0058F}"/>
              </a:ext>
            </a:extLst>
          </p:cNvPr>
          <p:cNvSpPr/>
          <p:nvPr/>
        </p:nvSpPr>
        <p:spPr>
          <a:xfrm rot="10800000" flipH="1" flipV="1">
            <a:off x="6044914" y="0"/>
            <a:ext cx="18332736" cy="13715999"/>
          </a:xfrm>
          <a:custGeom>
            <a:avLst/>
            <a:gdLst>
              <a:gd name="connsiteX0" fmla="*/ 0 w 24377649"/>
              <a:gd name="connsiteY0" fmla="*/ 0 h 13715999"/>
              <a:gd name="connsiteX1" fmla="*/ 24377649 w 24377649"/>
              <a:gd name="connsiteY1" fmla="*/ 0 h 13715999"/>
              <a:gd name="connsiteX2" fmla="*/ 24377649 w 24377649"/>
              <a:gd name="connsiteY2" fmla="*/ 13715999 h 13715999"/>
              <a:gd name="connsiteX3" fmla="*/ 0 w 24377649"/>
              <a:gd name="connsiteY3" fmla="*/ 13715999 h 13715999"/>
              <a:gd name="connsiteX4" fmla="*/ 0 w 24377649"/>
              <a:gd name="connsiteY4" fmla="*/ 0 h 13715999"/>
              <a:gd name="connsiteX0" fmla="*/ 7249885 w 24377649"/>
              <a:gd name="connsiteY0" fmla="*/ 0 h 13715999"/>
              <a:gd name="connsiteX1" fmla="*/ 24377649 w 24377649"/>
              <a:gd name="connsiteY1" fmla="*/ 0 h 13715999"/>
              <a:gd name="connsiteX2" fmla="*/ 24377649 w 24377649"/>
              <a:gd name="connsiteY2" fmla="*/ 13715999 h 13715999"/>
              <a:gd name="connsiteX3" fmla="*/ 0 w 24377649"/>
              <a:gd name="connsiteY3" fmla="*/ 13715999 h 13715999"/>
              <a:gd name="connsiteX4" fmla="*/ 7249885 w 24377649"/>
              <a:gd name="connsiteY4" fmla="*/ 0 h 13715999"/>
              <a:gd name="connsiteX0" fmla="*/ 97971 w 17225735"/>
              <a:gd name="connsiteY0" fmla="*/ 0 h 13715999"/>
              <a:gd name="connsiteX1" fmla="*/ 17225735 w 17225735"/>
              <a:gd name="connsiteY1" fmla="*/ 0 h 13715999"/>
              <a:gd name="connsiteX2" fmla="*/ 17225735 w 17225735"/>
              <a:gd name="connsiteY2" fmla="*/ 13715999 h 13715999"/>
              <a:gd name="connsiteX3" fmla="*/ 0 w 17225735"/>
              <a:gd name="connsiteY3" fmla="*/ 13715999 h 13715999"/>
              <a:gd name="connsiteX4" fmla="*/ 97971 w 17225735"/>
              <a:gd name="connsiteY4" fmla="*/ 0 h 13715999"/>
              <a:gd name="connsiteX0" fmla="*/ 1096171 w 18223935"/>
              <a:gd name="connsiteY0" fmla="*/ 0 h 13715999"/>
              <a:gd name="connsiteX1" fmla="*/ 18223935 w 18223935"/>
              <a:gd name="connsiteY1" fmla="*/ 0 h 13715999"/>
              <a:gd name="connsiteX2" fmla="*/ 18223935 w 18223935"/>
              <a:gd name="connsiteY2" fmla="*/ 13715999 h 13715999"/>
              <a:gd name="connsiteX3" fmla="*/ 998200 w 18223935"/>
              <a:gd name="connsiteY3" fmla="*/ 13715999 h 13715999"/>
              <a:gd name="connsiteX4" fmla="*/ 1096171 w 18223935"/>
              <a:gd name="connsiteY4" fmla="*/ 0 h 13715999"/>
              <a:gd name="connsiteX0" fmla="*/ 1269781 w 18397545"/>
              <a:gd name="connsiteY0" fmla="*/ 0 h 13715999"/>
              <a:gd name="connsiteX1" fmla="*/ 18397545 w 18397545"/>
              <a:gd name="connsiteY1" fmla="*/ 0 h 13715999"/>
              <a:gd name="connsiteX2" fmla="*/ 18397545 w 18397545"/>
              <a:gd name="connsiteY2" fmla="*/ 13715999 h 13715999"/>
              <a:gd name="connsiteX3" fmla="*/ 1171810 w 18397545"/>
              <a:gd name="connsiteY3" fmla="*/ 13715999 h 13715999"/>
              <a:gd name="connsiteX4" fmla="*/ 1269781 w 18397545"/>
              <a:gd name="connsiteY4" fmla="*/ 0 h 13715999"/>
              <a:gd name="connsiteX0" fmla="*/ 1212595 w 18340359"/>
              <a:gd name="connsiteY0" fmla="*/ 0 h 13715999"/>
              <a:gd name="connsiteX1" fmla="*/ 18340359 w 18340359"/>
              <a:gd name="connsiteY1" fmla="*/ 0 h 13715999"/>
              <a:gd name="connsiteX2" fmla="*/ 18340359 w 18340359"/>
              <a:gd name="connsiteY2" fmla="*/ 13715999 h 13715999"/>
              <a:gd name="connsiteX3" fmla="*/ 1114624 w 18340359"/>
              <a:gd name="connsiteY3" fmla="*/ 13715999 h 13715999"/>
              <a:gd name="connsiteX4" fmla="*/ 1212595 w 18340359"/>
              <a:gd name="connsiteY4" fmla="*/ 0 h 13715999"/>
              <a:gd name="connsiteX0" fmla="*/ 1145922 w 18273686"/>
              <a:gd name="connsiteY0" fmla="*/ 0 h 13715999"/>
              <a:gd name="connsiteX1" fmla="*/ 18273686 w 18273686"/>
              <a:gd name="connsiteY1" fmla="*/ 0 h 13715999"/>
              <a:gd name="connsiteX2" fmla="*/ 18273686 w 18273686"/>
              <a:gd name="connsiteY2" fmla="*/ 13715999 h 13715999"/>
              <a:gd name="connsiteX3" fmla="*/ 1047951 w 18273686"/>
              <a:gd name="connsiteY3" fmla="*/ 13715999 h 13715999"/>
              <a:gd name="connsiteX4" fmla="*/ 1145922 w 18273686"/>
              <a:gd name="connsiteY4" fmla="*/ 0 h 13715999"/>
              <a:gd name="connsiteX0" fmla="*/ 1055661 w 18183425"/>
              <a:gd name="connsiteY0" fmla="*/ 0 h 13715999"/>
              <a:gd name="connsiteX1" fmla="*/ 18183425 w 18183425"/>
              <a:gd name="connsiteY1" fmla="*/ 0 h 13715999"/>
              <a:gd name="connsiteX2" fmla="*/ 18183425 w 18183425"/>
              <a:gd name="connsiteY2" fmla="*/ 13715999 h 13715999"/>
              <a:gd name="connsiteX3" fmla="*/ 1088319 w 18183425"/>
              <a:gd name="connsiteY3" fmla="*/ 13715999 h 13715999"/>
              <a:gd name="connsiteX4" fmla="*/ 1055661 w 18183425"/>
              <a:gd name="connsiteY4" fmla="*/ 0 h 13715999"/>
              <a:gd name="connsiteX0" fmla="*/ 1204972 w 18332736"/>
              <a:gd name="connsiteY0" fmla="*/ 0 h 13715999"/>
              <a:gd name="connsiteX1" fmla="*/ 18332736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  <a:gd name="connsiteX0" fmla="*/ 1204972 w 18332736"/>
              <a:gd name="connsiteY0" fmla="*/ 0 h 13715999"/>
              <a:gd name="connsiteX1" fmla="*/ 18332736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2736" h="13715999">
                <a:moveTo>
                  <a:pt x="1204972" y="0"/>
                </a:moveTo>
                <a:lnTo>
                  <a:pt x="18332736" y="0"/>
                </a:lnTo>
                <a:lnTo>
                  <a:pt x="18332736" y="13715999"/>
                </a:lnTo>
                <a:lnTo>
                  <a:pt x="1237630" y="13715999"/>
                </a:lnTo>
                <a:cubicBezTo>
                  <a:pt x="-1257377" y="6394268"/>
                  <a:pt x="709039" y="1619947"/>
                  <a:pt x="12049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12440-921A-4447-AC9E-53710ABA831A}"/>
              </a:ext>
            </a:extLst>
          </p:cNvPr>
          <p:cNvSpPr txBox="1"/>
          <p:nvPr/>
        </p:nvSpPr>
        <p:spPr>
          <a:xfrm>
            <a:off x="2277586" y="5503783"/>
            <a:ext cx="1877598" cy="27084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EFA01B-6AF6-684A-9426-7FB80B41D59A}"/>
              </a:ext>
            </a:extLst>
          </p:cNvPr>
          <p:cNvGrpSpPr/>
          <p:nvPr/>
        </p:nvGrpSpPr>
        <p:grpSpPr>
          <a:xfrm>
            <a:off x="12548807" y="5656963"/>
            <a:ext cx="9902537" cy="2402073"/>
            <a:chOff x="1746249" y="2083432"/>
            <a:chExt cx="9902537" cy="240207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534C35-1F79-C442-8784-6FF5160E272D}"/>
                </a:ext>
              </a:extLst>
            </p:cNvPr>
            <p:cNvSpPr txBox="1"/>
            <p:nvPr/>
          </p:nvSpPr>
          <p:spPr>
            <a:xfrm>
              <a:off x="1746249" y="2870832"/>
              <a:ext cx="990253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search is no longer the way of the future; it is the here and now! It is essential to optimize your website for Google’s specific mobile search algorithm.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7DF020-E49C-3940-86A4-106B4E81841F}"/>
                </a:ext>
              </a:extLst>
            </p:cNvPr>
            <p:cNvSpPr txBox="1"/>
            <p:nvPr/>
          </p:nvSpPr>
          <p:spPr>
            <a:xfrm>
              <a:off x="4884004" y="2083432"/>
              <a:ext cx="6764782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Threats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86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>
            <a:extLst>
              <a:ext uri="{FF2B5EF4-FFF2-40B4-BE49-F238E27FC236}">
                <a16:creationId xmlns:a16="http://schemas.microsoft.com/office/drawing/2014/main" id="{C87FA9C8-15A2-EC43-AB3E-78629E0C4FB2}"/>
              </a:ext>
            </a:extLst>
          </p:cNvPr>
          <p:cNvSpPr/>
          <p:nvPr/>
        </p:nvSpPr>
        <p:spPr>
          <a:xfrm rot="10800000" flipV="1">
            <a:off x="-3" y="0"/>
            <a:ext cx="14664270" cy="13715999"/>
          </a:xfrm>
          <a:custGeom>
            <a:avLst/>
            <a:gdLst>
              <a:gd name="connsiteX0" fmla="*/ 0 w 24377649"/>
              <a:gd name="connsiteY0" fmla="*/ 0 h 13715999"/>
              <a:gd name="connsiteX1" fmla="*/ 24377649 w 24377649"/>
              <a:gd name="connsiteY1" fmla="*/ 0 h 13715999"/>
              <a:gd name="connsiteX2" fmla="*/ 24377649 w 24377649"/>
              <a:gd name="connsiteY2" fmla="*/ 13715999 h 13715999"/>
              <a:gd name="connsiteX3" fmla="*/ 0 w 24377649"/>
              <a:gd name="connsiteY3" fmla="*/ 13715999 h 13715999"/>
              <a:gd name="connsiteX4" fmla="*/ 0 w 24377649"/>
              <a:gd name="connsiteY4" fmla="*/ 0 h 13715999"/>
              <a:gd name="connsiteX0" fmla="*/ 7249885 w 24377649"/>
              <a:gd name="connsiteY0" fmla="*/ 0 h 13715999"/>
              <a:gd name="connsiteX1" fmla="*/ 24377649 w 24377649"/>
              <a:gd name="connsiteY1" fmla="*/ 0 h 13715999"/>
              <a:gd name="connsiteX2" fmla="*/ 24377649 w 24377649"/>
              <a:gd name="connsiteY2" fmla="*/ 13715999 h 13715999"/>
              <a:gd name="connsiteX3" fmla="*/ 0 w 24377649"/>
              <a:gd name="connsiteY3" fmla="*/ 13715999 h 13715999"/>
              <a:gd name="connsiteX4" fmla="*/ 7249885 w 24377649"/>
              <a:gd name="connsiteY4" fmla="*/ 0 h 13715999"/>
              <a:gd name="connsiteX0" fmla="*/ 97971 w 17225735"/>
              <a:gd name="connsiteY0" fmla="*/ 0 h 13715999"/>
              <a:gd name="connsiteX1" fmla="*/ 17225735 w 17225735"/>
              <a:gd name="connsiteY1" fmla="*/ 0 h 13715999"/>
              <a:gd name="connsiteX2" fmla="*/ 17225735 w 17225735"/>
              <a:gd name="connsiteY2" fmla="*/ 13715999 h 13715999"/>
              <a:gd name="connsiteX3" fmla="*/ 0 w 17225735"/>
              <a:gd name="connsiteY3" fmla="*/ 13715999 h 13715999"/>
              <a:gd name="connsiteX4" fmla="*/ 97971 w 17225735"/>
              <a:gd name="connsiteY4" fmla="*/ 0 h 13715999"/>
              <a:gd name="connsiteX0" fmla="*/ 1096171 w 18223935"/>
              <a:gd name="connsiteY0" fmla="*/ 0 h 13715999"/>
              <a:gd name="connsiteX1" fmla="*/ 18223935 w 18223935"/>
              <a:gd name="connsiteY1" fmla="*/ 0 h 13715999"/>
              <a:gd name="connsiteX2" fmla="*/ 18223935 w 18223935"/>
              <a:gd name="connsiteY2" fmla="*/ 13715999 h 13715999"/>
              <a:gd name="connsiteX3" fmla="*/ 998200 w 18223935"/>
              <a:gd name="connsiteY3" fmla="*/ 13715999 h 13715999"/>
              <a:gd name="connsiteX4" fmla="*/ 1096171 w 18223935"/>
              <a:gd name="connsiteY4" fmla="*/ 0 h 13715999"/>
              <a:gd name="connsiteX0" fmla="*/ 1269781 w 18397545"/>
              <a:gd name="connsiteY0" fmla="*/ 0 h 13715999"/>
              <a:gd name="connsiteX1" fmla="*/ 18397545 w 18397545"/>
              <a:gd name="connsiteY1" fmla="*/ 0 h 13715999"/>
              <a:gd name="connsiteX2" fmla="*/ 18397545 w 18397545"/>
              <a:gd name="connsiteY2" fmla="*/ 13715999 h 13715999"/>
              <a:gd name="connsiteX3" fmla="*/ 1171810 w 18397545"/>
              <a:gd name="connsiteY3" fmla="*/ 13715999 h 13715999"/>
              <a:gd name="connsiteX4" fmla="*/ 1269781 w 18397545"/>
              <a:gd name="connsiteY4" fmla="*/ 0 h 13715999"/>
              <a:gd name="connsiteX0" fmla="*/ 1212595 w 18340359"/>
              <a:gd name="connsiteY0" fmla="*/ 0 h 13715999"/>
              <a:gd name="connsiteX1" fmla="*/ 18340359 w 18340359"/>
              <a:gd name="connsiteY1" fmla="*/ 0 h 13715999"/>
              <a:gd name="connsiteX2" fmla="*/ 18340359 w 18340359"/>
              <a:gd name="connsiteY2" fmla="*/ 13715999 h 13715999"/>
              <a:gd name="connsiteX3" fmla="*/ 1114624 w 18340359"/>
              <a:gd name="connsiteY3" fmla="*/ 13715999 h 13715999"/>
              <a:gd name="connsiteX4" fmla="*/ 1212595 w 18340359"/>
              <a:gd name="connsiteY4" fmla="*/ 0 h 13715999"/>
              <a:gd name="connsiteX0" fmla="*/ 1145922 w 18273686"/>
              <a:gd name="connsiteY0" fmla="*/ 0 h 13715999"/>
              <a:gd name="connsiteX1" fmla="*/ 18273686 w 18273686"/>
              <a:gd name="connsiteY1" fmla="*/ 0 h 13715999"/>
              <a:gd name="connsiteX2" fmla="*/ 18273686 w 18273686"/>
              <a:gd name="connsiteY2" fmla="*/ 13715999 h 13715999"/>
              <a:gd name="connsiteX3" fmla="*/ 1047951 w 18273686"/>
              <a:gd name="connsiteY3" fmla="*/ 13715999 h 13715999"/>
              <a:gd name="connsiteX4" fmla="*/ 1145922 w 18273686"/>
              <a:gd name="connsiteY4" fmla="*/ 0 h 13715999"/>
              <a:gd name="connsiteX0" fmla="*/ 1055661 w 18183425"/>
              <a:gd name="connsiteY0" fmla="*/ 0 h 13715999"/>
              <a:gd name="connsiteX1" fmla="*/ 18183425 w 18183425"/>
              <a:gd name="connsiteY1" fmla="*/ 0 h 13715999"/>
              <a:gd name="connsiteX2" fmla="*/ 18183425 w 18183425"/>
              <a:gd name="connsiteY2" fmla="*/ 13715999 h 13715999"/>
              <a:gd name="connsiteX3" fmla="*/ 1088319 w 18183425"/>
              <a:gd name="connsiteY3" fmla="*/ 13715999 h 13715999"/>
              <a:gd name="connsiteX4" fmla="*/ 1055661 w 18183425"/>
              <a:gd name="connsiteY4" fmla="*/ 0 h 13715999"/>
              <a:gd name="connsiteX0" fmla="*/ 1204972 w 18332736"/>
              <a:gd name="connsiteY0" fmla="*/ 0 h 13715999"/>
              <a:gd name="connsiteX1" fmla="*/ 18332736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  <a:gd name="connsiteX0" fmla="*/ 1204972 w 18332736"/>
              <a:gd name="connsiteY0" fmla="*/ 0 h 13715999"/>
              <a:gd name="connsiteX1" fmla="*/ 18332736 w 18332736"/>
              <a:gd name="connsiteY1" fmla="*/ 0 h 13715999"/>
              <a:gd name="connsiteX2" fmla="*/ 18332736 w 18332736"/>
              <a:gd name="connsiteY2" fmla="*/ 13715999 h 13715999"/>
              <a:gd name="connsiteX3" fmla="*/ 1237630 w 18332736"/>
              <a:gd name="connsiteY3" fmla="*/ 13715999 h 13715999"/>
              <a:gd name="connsiteX4" fmla="*/ 1204972 w 18332736"/>
              <a:gd name="connsiteY4" fmla="*/ 0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2736" h="13715999">
                <a:moveTo>
                  <a:pt x="1204972" y="0"/>
                </a:moveTo>
                <a:lnTo>
                  <a:pt x="18332736" y="0"/>
                </a:lnTo>
                <a:lnTo>
                  <a:pt x="18332736" y="13715999"/>
                </a:lnTo>
                <a:lnTo>
                  <a:pt x="1237630" y="13715999"/>
                </a:lnTo>
                <a:cubicBezTo>
                  <a:pt x="-1257377" y="6394268"/>
                  <a:pt x="709039" y="1619947"/>
                  <a:pt x="1204972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7190F0-C6BD-D444-9FC5-EA0BC15D7E3B}"/>
              </a:ext>
            </a:extLst>
          </p:cNvPr>
          <p:cNvGrpSpPr/>
          <p:nvPr/>
        </p:nvGrpSpPr>
        <p:grpSpPr>
          <a:xfrm>
            <a:off x="1926306" y="1031103"/>
            <a:ext cx="7928894" cy="2438241"/>
            <a:chOff x="4846062" y="633855"/>
            <a:chExt cx="7928894" cy="24382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BD2F9F-8D82-CA4D-AC14-05B1A49B4110}"/>
                </a:ext>
              </a:extLst>
            </p:cNvPr>
            <p:cNvSpPr txBox="1"/>
            <p:nvPr/>
          </p:nvSpPr>
          <p:spPr>
            <a:xfrm>
              <a:off x="4846062" y="1133104"/>
              <a:ext cx="7928894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OUR HISTORY FROM THE BEGINNING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B0233C-04B7-A044-92A4-A98373BE6D4C}"/>
                </a:ext>
              </a:extLst>
            </p:cNvPr>
            <p:cNvSpPr txBox="1"/>
            <p:nvPr/>
          </p:nvSpPr>
          <p:spPr>
            <a:xfrm>
              <a:off x="4846062" y="633855"/>
              <a:ext cx="4701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CB267473-0A1E-F146-B7CD-83788655A03F}"/>
              </a:ext>
            </a:extLst>
          </p:cNvPr>
          <p:cNvSpPr/>
          <p:nvPr/>
        </p:nvSpPr>
        <p:spPr>
          <a:xfrm>
            <a:off x="1035810" y="1162839"/>
            <a:ext cx="607999" cy="1154158"/>
          </a:xfrm>
          <a:custGeom>
            <a:avLst/>
            <a:gdLst>
              <a:gd name="connsiteX0" fmla="*/ 0 w 9674679"/>
              <a:gd name="connsiteY0" fmla="*/ 0 h 13716001"/>
              <a:gd name="connsiteX1" fmla="*/ 9674679 w 9674679"/>
              <a:gd name="connsiteY1" fmla="*/ 0 h 13716001"/>
              <a:gd name="connsiteX2" fmla="*/ 9674679 w 9674679"/>
              <a:gd name="connsiteY2" fmla="*/ 13716001 h 13716001"/>
              <a:gd name="connsiteX3" fmla="*/ 0 w 9674679"/>
              <a:gd name="connsiteY3" fmla="*/ 13716001 h 13716001"/>
              <a:gd name="connsiteX4" fmla="*/ 0 w 9674679"/>
              <a:gd name="connsiteY4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4679 w 9677400"/>
              <a:gd name="connsiteY3" fmla="*/ 13716001 h 13716001"/>
              <a:gd name="connsiteX4" fmla="*/ 0 w 9677400"/>
              <a:gd name="connsiteY4" fmla="*/ 13716001 h 13716001"/>
              <a:gd name="connsiteX5" fmla="*/ 0 w 9677400"/>
              <a:gd name="connsiteY5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677400"/>
              <a:gd name="connsiteY0" fmla="*/ 0 h 13716001"/>
              <a:gd name="connsiteX1" fmla="*/ 9674679 w 9677400"/>
              <a:gd name="connsiteY1" fmla="*/ 0 h 13716001"/>
              <a:gd name="connsiteX2" fmla="*/ 9677400 w 9677400"/>
              <a:gd name="connsiteY2" fmla="*/ 1498601 h 13716001"/>
              <a:gd name="connsiteX3" fmla="*/ 9677399 w 9677400"/>
              <a:gd name="connsiteY3" fmla="*/ 12420601 h 13716001"/>
              <a:gd name="connsiteX4" fmla="*/ 9674679 w 9677400"/>
              <a:gd name="connsiteY4" fmla="*/ 13716001 h 13716001"/>
              <a:gd name="connsiteX5" fmla="*/ 0 w 9677400"/>
              <a:gd name="connsiteY5" fmla="*/ 13716001 h 13716001"/>
              <a:gd name="connsiteX6" fmla="*/ 0 w 9677400"/>
              <a:gd name="connsiteY6" fmla="*/ 0 h 13716001"/>
              <a:gd name="connsiteX0" fmla="*/ 0 w 9702799"/>
              <a:gd name="connsiteY0" fmla="*/ 0 h 13863197"/>
              <a:gd name="connsiteX1" fmla="*/ 9674679 w 9702799"/>
              <a:gd name="connsiteY1" fmla="*/ 0 h 13863197"/>
              <a:gd name="connsiteX2" fmla="*/ 9677400 w 9702799"/>
              <a:gd name="connsiteY2" fmla="*/ 1498601 h 13863197"/>
              <a:gd name="connsiteX3" fmla="*/ 9702799 w 9702799"/>
              <a:gd name="connsiteY3" fmla="*/ 13741401 h 13863197"/>
              <a:gd name="connsiteX4" fmla="*/ 9674679 w 9702799"/>
              <a:gd name="connsiteY4" fmla="*/ 13716001 h 13863197"/>
              <a:gd name="connsiteX5" fmla="*/ 0 w 9702799"/>
              <a:gd name="connsiteY5" fmla="*/ 13716001 h 13863197"/>
              <a:gd name="connsiteX6" fmla="*/ 0 w 9702799"/>
              <a:gd name="connsiteY6" fmla="*/ 0 h 13863197"/>
              <a:gd name="connsiteX0" fmla="*/ 0 w 9702800"/>
              <a:gd name="connsiteY0" fmla="*/ 0 h 13863197"/>
              <a:gd name="connsiteX1" fmla="*/ 9674679 w 9702800"/>
              <a:gd name="connsiteY1" fmla="*/ 0 h 13863197"/>
              <a:gd name="connsiteX2" fmla="*/ 9702800 w 9702800"/>
              <a:gd name="connsiteY2" fmla="*/ 1 h 13863197"/>
              <a:gd name="connsiteX3" fmla="*/ 9702799 w 9702800"/>
              <a:gd name="connsiteY3" fmla="*/ 13741401 h 13863197"/>
              <a:gd name="connsiteX4" fmla="*/ 9674679 w 9702800"/>
              <a:gd name="connsiteY4" fmla="*/ 13716001 h 13863197"/>
              <a:gd name="connsiteX5" fmla="*/ 0 w 9702800"/>
              <a:gd name="connsiteY5" fmla="*/ 13716001 h 13863197"/>
              <a:gd name="connsiteX6" fmla="*/ 0 w 9702800"/>
              <a:gd name="connsiteY6" fmla="*/ 0 h 1386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2800" h="13863197">
                <a:moveTo>
                  <a:pt x="0" y="0"/>
                </a:moveTo>
                <a:lnTo>
                  <a:pt x="9674679" y="0"/>
                </a:lnTo>
                <a:lnTo>
                  <a:pt x="9702800" y="1"/>
                </a:lnTo>
                <a:cubicBezTo>
                  <a:pt x="7950200" y="3742268"/>
                  <a:pt x="7188199" y="7967134"/>
                  <a:pt x="9702799" y="13741401"/>
                </a:cubicBezTo>
                <a:cubicBezTo>
                  <a:pt x="9701892" y="14173201"/>
                  <a:pt x="9675586" y="13284201"/>
                  <a:pt x="9674679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60D92A-1D62-2543-8795-5E7A951E3B6A}"/>
              </a:ext>
            </a:extLst>
          </p:cNvPr>
          <p:cNvGrpSpPr/>
          <p:nvPr/>
        </p:nvGrpSpPr>
        <p:grpSpPr>
          <a:xfrm>
            <a:off x="12930717" y="1354666"/>
            <a:ext cx="3122082" cy="11006667"/>
            <a:chOff x="13235518" y="1261935"/>
            <a:chExt cx="3122082" cy="1100666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78ACD43-2A35-9F43-8E04-24E18DB26392}"/>
                </a:ext>
              </a:extLst>
            </p:cNvPr>
            <p:cNvSpPr/>
            <p:nvPr/>
          </p:nvSpPr>
          <p:spPr>
            <a:xfrm>
              <a:off x="13235518" y="1261935"/>
              <a:ext cx="2573867" cy="25738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D86CF5A-8D22-F449-AEDF-F63B881CE05C}"/>
                </a:ext>
              </a:extLst>
            </p:cNvPr>
            <p:cNvSpPr/>
            <p:nvPr/>
          </p:nvSpPr>
          <p:spPr>
            <a:xfrm>
              <a:off x="13235518" y="9694735"/>
              <a:ext cx="2573867" cy="25738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7B5229-B0B6-EC47-AC75-DDDA4686ADEB}"/>
                </a:ext>
              </a:extLst>
            </p:cNvPr>
            <p:cNvSpPr/>
            <p:nvPr/>
          </p:nvSpPr>
          <p:spPr>
            <a:xfrm>
              <a:off x="13783733" y="5478335"/>
              <a:ext cx="2573867" cy="257386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286D172-CD2B-794F-A3CA-DFFCBD45371D}"/>
              </a:ext>
            </a:extLst>
          </p:cNvPr>
          <p:cNvGrpSpPr/>
          <p:nvPr/>
        </p:nvGrpSpPr>
        <p:grpSpPr>
          <a:xfrm>
            <a:off x="16357600" y="1699290"/>
            <a:ext cx="6617925" cy="1884618"/>
            <a:chOff x="1995266" y="5195509"/>
            <a:chExt cx="6617925" cy="188461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36A045-06C9-F340-92DD-5D174009501F}"/>
                </a:ext>
              </a:extLst>
            </p:cNvPr>
            <p:cNvSpPr txBox="1"/>
            <p:nvPr/>
          </p:nvSpPr>
          <p:spPr>
            <a:xfrm>
              <a:off x="1995267" y="5780284"/>
              <a:ext cx="6617924" cy="1299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Whether you are a low budget start-up or an established small business.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A1C753-311B-3E47-9F2A-671BDE7E91B1}"/>
                </a:ext>
              </a:extLst>
            </p:cNvPr>
            <p:cNvSpPr txBox="1"/>
            <p:nvPr/>
          </p:nvSpPr>
          <p:spPr>
            <a:xfrm>
              <a:off x="1995266" y="5195509"/>
              <a:ext cx="2212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One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5F7613-DA9E-C14C-8F5D-AEB1BD599A7C}"/>
              </a:ext>
            </a:extLst>
          </p:cNvPr>
          <p:cNvGrpSpPr/>
          <p:nvPr/>
        </p:nvGrpSpPr>
        <p:grpSpPr>
          <a:xfrm>
            <a:off x="16831733" y="5915690"/>
            <a:ext cx="6617925" cy="1884618"/>
            <a:chOff x="1995266" y="5195509"/>
            <a:chExt cx="6617925" cy="18846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98369E-5E0B-A441-9D1B-7F8F69D0CCCF}"/>
                </a:ext>
              </a:extLst>
            </p:cNvPr>
            <p:cNvSpPr txBox="1"/>
            <p:nvPr/>
          </p:nvSpPr>
          <p:spPr>
            <a:xfrm>
              <a:off x="1995267" y="5780284"/>
              <a:ext cx="6617924" cy="1299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Whether you are a low budget start-up or an established small business.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C2CE24-710D-5943-94F3-646C78A7893A}"/>
                </a:ext>
              </a:extLst>
            </p:cNvPr>
            <p:cNvSpPr txBox="1"/>
            <p:nvPr/>
          </p:nvSpPr>
          <p:spPr>
            <a:xfrm>
              <a:off x="1995266" y="5195509"/>
              <a:ext cx="2201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Two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E73D5EE-4062-3E4C-979A-96FE97777F45}"/>
              </a:ext>
            </a:extLst>
          </p:cNvPr>
          <p:cNvGrpSpPr/>
          <p:nvPr/>
        </p:nvGrpSpPr>
        <p:grpSpPr>
          <a:xfrm>
            <a:off x="16357600" y="10132092"/>
            <a:ext cx="6617925" cy="1884618"/>
            <a:chOff x="1995266" y="5195509"/>
            <a:chExt cx="6617925" cy="188461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06A20C2-8646-3541-A07B-05450755121C}"/>
                </a:ext>
              </a:extLst>
            </p:cNvPr>
            <p:cNvSpPr txBox="1"/>
            <p:nvPr/>
          </p:nvSpPr>
          <p:spPr>
            <a:xfrm>
              <a:off x="1995267" y="5780284"/>
              <a:ext cx="6617924" cy="1299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Whether you are a low budget start-up or an established small business.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768623-C419-EB45-8996-973F8DCD8970}"/>
                </a:ext>
              </a:extLst>
            </p:cNvPr>
            <p:cNvSpPr txBox="1"/>
            <p:nvPr/>
          </p:nvSpPr>
          <p:spPr>
            <a:xfrm>
              <a:off x="1995266" y="5195509"/>
              <a:ext cx="25731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Title Three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CD83DD-7B32-FE4A-B8F2-2AEEB7A4B339}"/>
              </a:ext>
            </a:extLst>
          </p:cNvPr>
          <p:cNvGrpSpPr/>
          <p:nvPr/>
        </p:nvGrpSpPr>
        <p:grpSpPr>
          <a:xfrm>
            <a:off x="1994039" y="8873074"/>
            <a:ext cx="7861161" cy="3312574"/>
            <a:chOff x="1307732" y="4875754"/>
            <a:chExt cx="7861161" cy="331257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ADA6E6-A561-824D-809A-B73869D0C4DC}"/>
                </a:ext>
              </a:extLst>
            </p:cNvPr>
            <p:cNvSpPr txBox="1"/>
            <p:nvPr/>
          </p:nvSpPr>
          <p:spPr>
            <a:xfrm>
              <a:off x="1307732" y="5522085"/>
              <a:ext cx="7861161" cy="266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online marketing and search optimization services were designed with small businesses in mind. Whether you are a low budget start-up or an established small business, we provide services to help you improve your online visibility.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8C509B-C910-B14F-923D-7FFF818CCB89}"/>
                </a:ext>
              </a:extLst>
            </p:cNvPr>
            <p:cNvSpPr txBox="1"/>
            <p:nvPr/>
          </p:nvSpPr>
          <p:spPr>
            <a:xfrm>
              <a:off x="1307732" y="4875754"/>
              <a:ext cx="4054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Current Strategy</a:t>
              </a:r>
              <a:endPara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EFA314-6915-9E41-9879-BFD8B5667CFC}"/>
              </a:ext>
            </a:extLst>
          </p:cNvPr>
          <p:cNvGrpSpPr/>
          <p:nvPr/>
        </p:nvGrpSpPr>
        <p:grpSpPr>
          <a:xfrm>
            <a:off x="13724993" y="10476380"/>
            <a:ext cx="1087704" cy="1310704"/>
            <a:chOff x="7017506" y="4378177"/>
            <a:chExt cx="894682" cy="1078109"/>
          </a:xfrm>
          <a:solidFill>
            <a:schemeClr val="bg1"/>
          </a:solidFill>
        </p:grpSpPr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60205656-EC1B-1E49-9CF0-FCA3CDFB4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506" y="4378177"/>
              <a:ext cx="894682" cy="1078109"/>
            </a:xfrm>
            <a:custGeom>
              <a:avLst/>
              <a:gdLst>
                <a:gd name="T0" fmla="*/ 289419 w 1054"/>
                <a:gd name="T1" fmla="*/ 430157 h 1268"/>
                <a:gd name="T2" fmla="*/ 289419 w 1054"/>
                <a:gd name="T3" fmla="*/ 430157 h 1268"/>
                <a:gd name="T4" fmla="*/ 227144 w 1054"/>
                <a:gd name="T5" fmla="*/ 367058 h 1268"/>
                <a:gd name="T6" fmla="*/ 227144 w 1054"/>
                <a:gd name="T7" fmla="*/ 367058 h 1268"/>
                <a:gd name="T8" fmla="*/ 289419 w 1054"/>
                <a:gd name="T9" fmla="*/ 304680 h 1268"/>
                <a:gd name="T10" fmla="*/ 289419 w 1054"/>
                <a:gd name="T11" fmla="*/ 304680 h 1268"/>
                <a:gd name="T12" fmla="*/ 352415 w 1054"/>
                <a:gd name="T13" fmla="*/ 367058 h 1268"/>
                <a:gd name="T14" fmla="*/ 352415 w 1054"/>
                <a:gd name="T15" fmla="*/ 367058 h 1268"/>
                <a:gd name="T16" fmla="*/ 289419 w 1054"/>
                <a:gd name="T17" fmla="*/ 430157 h 1268"/>
                <a:gd name="T18" fmla="*/ 200146 w 1054"/>
                <a:gd name="T19" fmla="*/ 367058 h 1268"/>
                <a:gd name="T20" fmla="*/ 200146 w 1054"/>
                <a:gd name="T21" fmla="*/ 367058 h 1268"/>
                <a:gd name="T22" fmla="*/ 200146 w 1054"/>
                <a:gd name="T23" fmla="*/ 368500 h 1268"/>
                <a:gd name="T24" fmla="*/ 62996 w 1054"/>
                <a:gd name="T25" fmla="*/ 368500 h 1268"/>
                <a:gd name="T26" fmla="*/ 62996 w 1054"/>
                <a:gd name="T27" fmla="*/ 368500 h 1268"/>
                <a:gd name="T28" fmla="*/ 27358 w 1054"/>
                <a:gd name="T29" fmla="*/ 332444 h 1268"/>
                <a:gd name="T30" fmla="*/ 27358 w 1054"/>
                <a:gd name="T31" fmla="*/ 62739 h 1268"/>
                <a:gd name="T32" fmla="*/ 27358 w 1054"/>
                <a:gd name="T33" fmla="*/ 62739 h 1268"/>
                <a:gd name="T34" fmla="*/ 62996 w 1054"/>
                <a:gd name="T35" fmla="*/ 26321 h 1268"/>
                <a:gd name="T36" fmla="*/ 254142 w 1054"/>
                <a:gd name="T37" fmla="*/ 26321 h 1268"/>
                <a:gd name="T38" fmla="*/ 254142 w 1054"/>
                <a:gd name="T39" fmla="*/ 26321 h 1268"/>
                <a:gd name="T40" fmla="*/ 290139 w 1054"/>
                <a:gd name="T41" fmla="*/ 62739 h 1268"/>
                <a:gd name="T42" fmla="*/ 290139 w 1054"/>
                <a:gd name="T43" fmla="*/ 277277 h 1268"/>
                <a:gd name="T44" fmla="*/ 289419 w 1054"/>
                <a:gd name="T45" fmla="*/ 277277 h 1268"/>
                <a:gd name="T46" fmla="*/ 289419 w 1054"/>
                <a:gd name="T47" fmla="*/ 277277 h 1268"/>
                <a:gd name="T48" fmla="*/ 200146 w 1054"/>
                <a:gd name="T49" fmla="*/ 367058 h 1268"/>
                <a:gd name="T50" fmla="*/ 317137 w 1054"/>
                <a:gd name="T51" fmla="*/ 281964 h 1268"/>
                <a:gd name="T52" fmla="*/ 317137 w 1054"/>
                <a:gd name="T53" fmla="*/ 62739 h 1268"/>
                <a:gd name="T54" fmla="*/ 317137 w 1054"/>
                <a:gd name="T55" fmla="*/ 62739 h 1268"/>
                <a:gd name="T56" fmla="*/ 254142 w 1054"/>
                <a:gd name="T57" fmla="*/ 0 h 1268"/>
                <a:gd name="T58" fmla="*/ 62996 w 1054"/>
                <a:gd name="T59" fmla="*/ 0 h 1268"/>
                <a:gd name="T60" fmla="*/ 62996 w 1054"/>
                <a:gd name="T61" fmla="*/ 0 h 1268"/>
                <a:gd name="T62" fmla="*/ 0 w 1054"/>
                <a:gd name="T63" fmla="*/ 62739 h 1268"/>
                <a:gd name="T64" fmla="*/ 0 w 1054"/>
                <a:gd name="T65" fmla="*/ 332444 h 1268"/>
                <a:gd name="T66" fmla="*/ 0 w 1054"/>
                <a:gd name="T67" fmla="*/ 332444 h 1268"/>
                <a:gd name="T68" fmla="*/ 62996 w 1054"/>
                <a:gd name="T69" fmla="*/ 395543 h 1268"/>
                <a:gd name="T70" fmla="*/ 204825 w 1054"/>
                <a:gd name="T71" fmla="*/ 395543 h 1268"/>
                <a:gd name="T72" fmla="*/ 204825 w 1054"/>
                <a:gd name="T73" fmla="*/ 395543 h 1268"/>
                <a:gd name="T74" fmla="*/ 289419 w 1054"/>
                <a:gd name="T75" fmla="*/ 456839 h 1268"/>
                <a:gd name="T76" fmla="*/ 289419 w 1054"/>
                <a:gd name="T77" fmla="*/ 456839 h 1268"/>
                <a:gd name="T78" fmla="*/ 379053 w 1054"/>
                <a:gd name="T79" fmla="*/ 367058 h 1268"/>
                <a:gd name="T80" fmla="*/ 379053 w 1054"/>
                <a:gd name="T81" fmla="*/ 367058 h 1268"/>
                <a:gd name="T82" fmla="*/ 317137 w 1054"/>
                <a:gd name="T83" fmla="*/ 281964 h 126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54" h="1268">
                  <a:moveTo>
                    <a:pt x="804" y="1193"/>
                  </a:moveTo>
                  <a:lnTo>
                    <a:pt x="804" y="1193"/>
                  </a:lnTo>
                  <a:cubicBezTo>
                    <a:pt x="708" y="1193"/>
                    <a:pt x="631" y="1114"/>
                    <a:pt x="631" y="1018"/>
                  </a:cubicBezTo>
                  <a:cubicBezTo>
                    <a:pt x="631" y="922"/>
                    <a:pt x="708" y="845"/>
                    <a:pt x="804" y="845"/>
                  </a:cubicBezTo>
                  <a:cubicBezTo>
                    <a:pt x="901" y="845"/>
                    <a:pt x="979" y="922"/>
                    <a:pt x="979" y="1018"/>
                  </a:cubicBezTo>
                  <a:cubicBezTo>
                    <a:pt x="979" y="1114"/>
                    <a:pt x="901" y="1193"/>
                    <a:pt x="804" y="1193"/>
                  </a:cubicBezTo>
                  <a:close/>
                  <a:moveTo>
                    <a:pt x="556" y="1018"/>
                  </a:moveTo>
                  <a:lnTo>
                    <a:pt x="556" y="1018"/>
                  </a:lnTo>
                  <a:cubicBezTo>
                    <a:pt x="556" y="1020"/>
                    <a:pt x="556" y="1021"/>
                    <a:pt x="556" y="1022"/>
                  </a:cubicBezTo>
                  <a:lnTo>
                    <a:pt x="175" y="1022"/>
                  </a:lnTo>
                  <a:cubicBezTo>
                    <a:pt x="120" y="1022"/>
                    <a:pt x="76" y="978"/>
                    <a:pt x="76" y="922"/>
                  </a:cubicBezTo>
                  <a:lnTo>
                    <a:pt x="76" y="174"/>
                  </a:lnTo>
                  <a:cubicBezTo>
                    <a:pt x="76" y="118"/>
                    <a:pt x="120" y="73"/>
                    <a:pt x="175" y="73"/>
                  </a:cubicBezTo>
                  <a:lnTo>
                    <a:pt x="706" y="73"/>
                  </a:lnTo>
                  <a:cubicBezTo>
                    <a:pt x="761" y="73"/>
                    <a:pt x="806" y="118"/>
                    <a:pt x="806" y="174"/>
                  </a:cubicBezTo>
                  <a:lnTo>
                    <a:pt x="806" y="769"/>
                  </a:lnTo>
                  <a:lnTo>
                    <a:pt x="804" y="769"/>
                  </a:lnTo>
                  <a:cubicBezTo>
                    <a:pt x="668" y="769"/>
                    <a:pt x="556" y="882"/>
                    <a:pt x="556" y="1018"/>
                  </a:cubicBezTo>
                  <a:close/>
                  <a:moveTo>
                    <a:pt x="881" y="782"/>
                  </a:moveTo>
                  <a:lnTo>
                    <a:pt x="881" y="174"/>
                  </a:lnTo>
                  <a:cubicBezTo>
                    <a:pt x="881" y="78"/>
                    <a:pt x="803" y="0"/>
                    <a:pt x="706" y="0"/>
                  </a:cubicBezTo>
                  <a:lnTo>
                    <a:pt x="175" y="0"/>
                  </a:lnTo>
                  <a:cubicBezTo>
                    <a:pt x="79" y="0"/>
                    <a:pt x="0" y="78"/>
                    <a:pt x="0" y="174"/>
                  </a:cubicBezTo>
                  <a:lnTo>
                    <a:pt x="0" y="922"/>
                  </a:lnTo>
                  <a:cubicBezTo>
                    <a:pt x="0" y="1018"/>
                    <a:pt x="79" y="1097"/>
                    <a:pt x="175" y="1097"/>
                  </a:cubicBezTo>
                  <a:lnTo>
                    <a:pt x="569" y="1097"/>
                  </a:lnTo>
                  <a:cubicBezTo>
                    <a:pt x="601" y="1196"/>
                    <a:pt x="694" y="1267"/>
                    <a:pt x="804" y="1267"/>
                  </a:cubicBezTo>
                  <a:cubicBezTo>
                    <a:pt x="942" y="1267"/>
                    <a:pt x="1053" y="1156"/>
                    <a:pt x="1053" y="1018"/>
                  </a:cubicBezTo>
                  <a:cubicBezTo>
                    <a:pt x="1053" y="908"/>
                    <a:pt x="980" y="814"/>
                    <a:pt x="881" y="7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DE35AF33-4888-4C44-BF71-589D18FAF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6508" y="5164298"/>
              <a:ext cx="213377" cy="164711"/>
            </a:xfrm>
            <a:custGeom>
              <a:avLst/>
              <a:gdLst>
                <a:gd name="T0" fmla="*/ 65875 w 250"/>
                <a:gd name="T1" fmla="*/ 5067 h 193"/>
                <a:gd name="T2" fmla="*/ 33662 w 250"/>
                <a:gd name="T3" fmla="*/ 37277 h 193"/>
                <a:gd name="T4" fmla="*/ 24251 w 250"/>
                <a:gd name="T5" fmla="*/ 28230 h 193"/>
                <a:gd name="T6" fmla="*/ 24251 w 250"/>
                <a:gd name="T7" fmla="*/ 28230 h 193"/>
                <a:gd name="T8" fmla="*/ 5429 w 250"/>
                <a:gd name="T9" fmla="*/ 28230 h 193"/>
                <a:gd name="T10" fmla="*/ 5429 w 250"/>
                <a:gd name="T11" fmla="*/ 28230 h 193"/>
                <a:gd name="T12" fmla="*/ 5429 w 250"/>
                <a:gd name="T13" fmla="*/ 47411 h 193"/>
                <a:gd name="T14" fmla="*/ 24251 w 250"/>
                <a:gd name="T15" fmla="*/ 65507 h 193"/>
                <a:gd name="T16" fmla="*/ 24251 w 250"/>
                <a:gd name="T17" fmla="*/ 65507 h 193"/>
                <a:gd name="T18" fmla="*/ 33662 w 250"/>
                <a:gd name="T19" fmla="*/ 69488 h 193"/>
                <a:gd name="T20" fmla="*/ 33662 w 250"/>
                <a:gd name="T21" fmla="*/ 69488 h 193"/>
                <a:gd name="T22" fmla="*/ 43434 w 250"/>
                <a:gd name="T23" fmla="*/ 65507 h 193"/>
                <a:gd name="T24" fmla="*/ 84697 w 250"/>
                <a:gd name="T25" fmla="*/ 23887 h 193"/>
                <a:gd name="T26" fmla="*/ 84697 w 250"/>
                <a:gd name="T27" fmla="*/ 23887 h 193"/>
                <a:gd name="T28" fmla="*/ 84697 w 250"/>
                <a:gd name="T29" fmla="*/ 5067 h 193"/>
                <a:gd name="T30" fmla="*/ 84697 w 250"/>
                <a:gd name="T31" fmla="*/ 5067 h 193"/>
                <a:gd name="T32" fmla="*/ 65875 w 250"/>
                <a:gd name="T33" fmla="*/ 5067 h 19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50" h="193">
                  <a:moveTo>
                    <a:pt x="182" y="14"/>
                  </a:moveTo>
                  <a:lnTo>
                    <a:pt x="93" y="103"/>
                  </a:lnTo>
                  <a:lnTo>
                    <a:pt x="67" y="78"/>
                  </a:lnTo>
                  <a:cubicBezTo>
                    <a:pt x="52" y="63"/>
                    <a:pt x="28" y="63"/>
                    <a:pt x="15" y="78"/>
                  </a:cubicBezTo>
                  <a:cubicBezTo>
                    <a:pt x="0" y="93"/>
                    <a:pt x="0" y="116"/>
                    <a:pt x="15" y="131"/>
                  </a:cubicBezTo>
                  <a:lnTo>
                    <a:pt x="67" y="181"/>
                  </a:lnTo>
                  <a:cubicBezTo>
                    <a:pt x="74" y="188"/>
                    <a:pt x="84" y="192"/>
                    <a:pt x="93" y="192"/>
                  </a:cubicBezTo>
                  <a:cubicBezTo>
                    <a:pt x="102" y="192"/>
                    <a:pt x="112" y="188"/>
                    <a:pt x="120" y="181"/>
                  </a:cubicBezTo>
                  <a:lnTo>
                    <a:pt x="234" y="66"/>
                  </a:lnTo>
                  <a:cubicBezTo>
                    <a:pt x="249" y="51"/>
                    <a:pt x="249" y="28"/>
                    <a:pt x="234" y="14"/>
                  </a:cubicBezTo>
                  <a:cubicBezTo>
                    <a:pt x="221" y="0"/>
                    <a:pt x="197" y="0"/>
                    <a:pt x="182" y="1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1C2A3F30-9A93-2B4B-942D-01F0CBB9B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527" y="4501712"/>
              <a:ext cx="486646" cy="63637"/>
            </a:xfrm>
            <a:custGeom>
              <a:avLst/>
              <a:gdLst>
                <a:gd name="T0" fmla="*/ 192736 w 575"/>
                <a:gd name="T1" fmla="*/ 0 h 75"/>
                <a:gd name="T2" fmla="*/ 13280 w 575"/>
                <a:gd name="T3" fmla="*/ 0 h 75"/>
                <a:gd name="T4" fmla="*/ 13280 w 575"/>
                <a:gd name="T5" fmla="*/ 0 h 75"/>
                <a:gd name="T6" fmla="*/ 0 w 575"/>
                <a:gd name="T7" fmla="*/ 13314 h 75"/>
                <a:gd name="T8" fmla="*/ 0 w 575"/>
                <a:gd name="T9" fmla="*/ 13314 h 75"/>
                <a:gd name="T10" fmla="*/ 13280 w 575"/>
                <a:gd name="T11" fmla="*/ 26627 h 75"/>
                <a:gd name="T12" fmla="*/ 192736 w 575"/>
                <a:gd name="T13" fmla="*/ 26627 h 75"/>
                <a:gd name="T14" fmla="*/ 192736 w 575"/>
                <a:gd name="T15" fmla="*/ 26627 h 75"/>
                <a:gd name="T16" fmla="*/ 206016 w 575"/>
                <a:gd name="T17" fmla="*/ 13314 h 75"/>
                <a:gd name="T18" fmla="*/ 206016 w 575"/>
                <a:gd name="T19" fmla="*/ 13314 h 75"/>
                <a:gd name="T20" fmla="*/ 192736 w 575"/>
                <a:gd name="T21" fmla="*/ 0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5" h="75">
                  <a:moveTo>
                    <a:pt x="537" y="0"/>
                  </a:moveTo>
                  <a:lnTo>
                    <a:pt x="37" y="0"/>
                  </a:lnTo>
                  <a:cubicBezTo>
                    <a:pt x="17" y="0"/>
                    <a:pt x="0" y="16"/>
                    <a:pt x="0" y="37"/>
                  </a:cubicBezTo>
                  <a:cubicBezTo>
                    <a:pt x="0" y="58"/>
                    <a:pt x="17" y="74"/>
                    <a:pt x="37" y="74"/>
                  </a:cubicBezTo>
                  <a:lnTo>
                    <a:pt x="537" y="74"/>
                  </a:lnTo>
                  <a:cubicBezTo>
                    <a:pt x="558" y="74"/>
                    <a:pt x="574" y="58"/>
                    <a:pt x="574" y="37"/>
                  </a:cubicBezTo>
                  <a:cubicBezTo>
                    <a:pt x="574" y="16"/>
                    <a:pt x="558" y="0"/>
                    <a:pt x="5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9">
              <a:extLst>
                <a:ext uri="{FF2B5EF4-FFF2-40B4-BE49-F238E27FC236}">
                  <a16:creationId xmlns:a16="http://schemas.microsoft.com/office/drawing/2014/main" id="{B2DAA3A6-65D0-7040-BA65-2AB4193C6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527" y="4610270"/>
              <a:ext cx="426751" cy="63640"/>
            </a:xfrm>
            <a:custGeom>
              <a:avLst/>
              <a:gdLst>
                <a:gd name="T0" fmla="*/ 13365 w 501"/>
                <a:gd name="T1" fmla="*/ 26628 h 75"/>
                <a:gd name="T2" fmla="*/ 167248 w 501"/>
                <a:gd name="T3" fmla="*/ 26628 h 75"/>
                <a:gd name="T4" fmla="*/ 167248 w 501"/>
                <a:gd name="T5" fmla="*/ 26628 h 75"/>
                <a:gd name="T6" fmla="*/ 180614 w 501"/>
                <a:gd name="T7" fmla="*/ 13314 h 75"/>
                <a:gd name="T8" fmla="*/ 180614 w 501"/>
                <a:gd name="T9" fmla="*/ 13314 h 75"/>
                <a:gd name="T10" fmla="*/ 167248 w 501"/>
                <a:gd name="T11" fmla="*/ 0 h 75"/>
                <a:gd name="T12" fmla="*/ 13365 w 501"/>
                <a:gd name="T13" fmla="*/ 0 h 75"/>
                <a:gd name="T14" fmla="*/ 13365 w 501"/>
                <a:gd name="T15" fmla="*/ 0 h 75"/>
                <a:gd name="T16" fmla="*/ 0 w 501"/>
                <a:gd name="T17" fmla="*/ 13314 h 75"/>
                <a:gd name="T18" fmla="*/ 0 w 501"/>
                <a:gd name="T19" fmla="*/ 13314 h 75"/>
                <a:gd name="T20" fmla="*/ 13365 w 501"/>
                <a:gd name="T21" fmla="*/ 26628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01" h="75">
                  <a:moveTo>
                    <a:pt x="37" y="74"/>
                  </a:moveTo>
                  <a:lnTo>
                    <a:pt x="463" y="74"/>
                  </a:lnTo>
                  <a:cubicBezTo>
                    <a:pt x="484" y="74"/>
                    <a:pt x="500" y="58"/>
                    <a:pt x="500" y="37"/>
                  </a:cubicBezTo>
                  <a:cubicBezTo>
                    <a:pt x="500" y="16"/>
                    <a:pt x="484" y="0"/>
                    <a:pt x="463" y="0"/>
                  </a:cubicBezTo>
                  <a:lnTo>
                    <a:pt x="37" y="0"/>
                  </a:lnTo>
                  <a:cubicBezTo>
                    <a:pt x="17" y="0"/>
                    <a:pt x="0" y="16"/>
                    <a:pt x="0" y="37"/>
                  </a:cubicBezTo>
                  <a:cubicBezTo>
                    <a:pt x="0" y="58"/>
                    <a:pt x="17" y="74"/>
                    <a:pt x="37" y="7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56BB7869-D6AC-264E-A6EB-248908E84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527" y="4718831"/>
              <a:ext cx="486646" cy="63637"/>
            </a:xfrm>
            <a:custGeom>
              <a:avLst/>
              <a:gdLst>
                <a:gd name="T0" fmla="*/ 192665 w 572"/>
                <a:gd name="T1" fmla="*/ 0 h 75"/>
                <a:gd name="T2" fmla="*/ 13349 w 572"/>
                <a:gd name="T3" fmla="*/ 0 h 75"/>
                <a:gd name="T4" fmla="*/ 13349 w 572"/>
                <a:gd name="T5" fmla="*/ 0 h 75"/>
                <a:gd name="T6" fmla="*/ 0 w 572"/>
                <a:gd name="T7" fmla="*/ 13314 h 75"/>
                <a:gd name="T8" fmla="*/ 0 w 572"/>
                <a:gd name="T9" fmla="*/ 13314 h 75"/>
                <a:gd name="T10" fmla="*/ 13349 w 572"/>
                <a:gd name="T11" fmla="*/ 26627 h 75"/>
                <a:gd name="T12" fmla="*/ 192665 w 572"/>
                <a:gd name="T13" fmla="*/ 26627 h 75"/>
                <a:gd name="T14" fmla="*/ 192665 w 572"/>
                <a:gd name="T15" fmla="*/ 26627 h 75"/>
                <a:gd name="T16" fmla="*/ 206014 w 572"/>
                <a:gd name="T17" fmla="*/ 13314 h 75"/>
                <a:gd name="T18" fmla="*/ 206014 w 572"/>
                <a:gd name="T19" fmla="*/ 13314 h 75"/>
                <a:gd name="T20" fmla="*/ 192665 w 572"/>
                <a:gd name="T21" fmla="*/ 0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2" h="75">
                  <a:moveTo>
                    <a:pt x="534" y="0"/>
                  </a:moveTo>
                  <a:lnTo>
                    <a:pt x="37" y="0"/>
                  </a:ln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4"/>
                    <a:pt x="37" y="74"/>
                  </a:cubicBezTo>
                  <a:lnTo>
                    <a:pt x="534" y="74"/>
                  </a:lnTo>
                  <a:cubicBezTo>
                    <a:pt x="555" y="74"/>
                    <a:pt x="571" y="58"/>
                    <a:pt x="571" y="37"/>
                  </a:cubicBezTo>
                  <a:cubicBezTo>
                    <a:pt x="571" y="17"/>
                    <a:pt x="555" y="0"/>
                    <a:pt x="53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id="{E67F0AC1-D0DB-2442-923C-A1FB81963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527" y="5123121"/>
              <a:ext cx="164711" cy="63637"/>
            </a:xfrm>
            <a:custGeom>
              <a:avLst/>
              <a:gdLst>
                <a:gd name="T0" fmla="*/ 56308 w 196"/>
                <a:gd name="T1" fmla="*/ 0 h 75"/>
                <a:gd name="T2" fmla="*/ 13186 w 196"/>
                <a:gd name="T3" fmla="*/ 0 h 75"/>
                <a:gd name="T4" fmla="*/ 13186 w 196"/>
                <a:gd name="T5" fmla="*/ 0 h 75"/>
                <a:gd name="T6" fmla="*/ 0 w 196"/>
                <a:gd name="T7" fmla="*/ 13314 h 75"/>
                <a:gd name="T8" fmla="*/ 0 w 196"/>
                <a:gd name="T9" fmla="*/ 13314 h 75"/>
                <a:gd name="T10" fmla="*/ 13186 w 196"/>
                <a:gd name="T11" fmla="*/ 26627 h 75"/>
                <a:gd name="T12" fmla="*/ 56308 w 196"/>
                <a:gd name="T13" fmla="*/ 26627 h 75"/>
                <a:gd name="T14" fmla="*/ 56308 w 196"/>
                <a:gd name="T15" fmla="*/ 26627 h 75"/>
                <a:gd name="T16" fmla="*/ 69494 w 196"/>
                <a:gd name="T17" fmla="*/ 13314 h 75"/>
                <a:gd name="T18" fmla="*/ 69494 w 196"/>
                <a:gd name="T19" fmla="*/ 13314 h 75"/>
                <a:gd name="T20" fmla="*/ 56308 w 196"/>
                <a:gd name="T21" fmla="*/ 0 h 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6" h="75">
                  <a:moveTo>
                    <a:pt x="158" y="0"/>
                  </a:moveTo>
                  <a:lnTo>
                    <a:pt x="37" y="0"/>
                  </a:lnTo>
                  <a:cubicBezTo>
                    <a:pt x="17" y="0"/>
                    <a:pt x="0" y="16"/>
                    <a:pt x="0" y="37"/>
                  </a:cubicBezTo>
                  <a:cubicBezTo>
                    <a:pt x="0" y="57"/>
                    <a:pt x="17" y="74"/>
                    <a:pt x="37" y="74"/>
                  </a:cubicBezTo>
                  <a:lnTo>
                    <a:pt x="158" y="74"/>
                  </a:lnTo>
                  <a:cubicBezTo>
                    <a:pt x="179" y="74"/>
                    <a:pt x="195" y="57"/>
                    <a:pt x="195" y="37"/>
                  </a:cubicBezTo>
                  <a:cubicBezTo>
                    <a:pt x="195" y="16"/>
                    <a:pt x="179" y="0"/>
                    <a:pt x="15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DCD33D7-C904-7B42-9D37-72A22F3B351E}"/>
              </a:ext>
            </a:extLst>
          </p:cNvPr>
          <p:cNvGrpSpPr/>
          <p:nvPr/>
        </p:nvGrpSpPr>
        <p:grpSpPr>
          <a:xfrm>
            <a:off x="13573698" y="1966648"/>
            <a:ext cx="1310706" cy="1310704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3B6DCC7-F448-A043-8EF7-F5283616A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8EF5541-B5DC-F040-85B8-15A5707E5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A64BE46-10CD-4240-A43E-27D206EF3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1D922B-0253-2744-A9A1-E8285F93C457}"/>
              </a:ext>
            </a:extLst>
          </p:cNvPr>
          <p:cNvGrpSpPr/>
          <p:nvPr/>
        </p:nvGrpSpPr>
        <p:grpSpPr>
          <a:xfrm>
            <a:off x="14176467" y="6277740"/>
            <a:ext cx="1183276" cy="1160520"/>
            <a:chOff x="5220658" y="6646697"/>
            <a:chExt cx="973293" cy="954577"/>
          </a:xfrm>
          <a:solidFill>
            <a:schemeClr val="bg1"/>
          </a:solidFill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50296887-E46E-8A4D-BC90-E2B52D4CC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0892" y="6886277"/>
              <a:ext cx="393059" cy="714997"/>
            </a:xfrm>
            <a:custGeom>
              <a:avLst/>
              <a:gdLst>
                <a:gd name="T0" fmla="*/ 142311 w 465"/>
                <a:gd name="T1" fmla="*/ 144952 h 843"/>
                <a:gd name="T2" fmla="*/ 112559 w 465"/>
                <a:gd name="T3" fmla="*/ 187755 h 843"/>
                <a:gd name="T4" fmla="*/ 112559 w 465"/>
                <a:gd name="T5" fmla="*/ 278035 h 843"/>
                <a:gd name="T6" fmla="*/ 53770 w 465"/>
                <a:gd name="T7" fmla="*/ 278035 h 843"/>
                <a:gd name="T8" fmla="*/ 53770 w 465"/>
                <a:gd name="T9" fmla="*/ 187755 h 843"/>
                <a:gd name="T10" fmla="*/ 24376 w 465"/>
                <a:gd name="T11" fmla="*/ 144952 h 843"/>
                <a:gd name="T12" fmla="*/ 24376 w 465"/>
                <a:gd name="T13" fmla="*/ 61506 h 843"/>
                <a:gd name="T14" fmla="*/ 24376 w 465"/>
                <a:gd name="T15" fmla="*/ 61506 h 843"/>
                <a:gd name="T16" fmla="*/ 60939 w 465"/>
                <a:gd name="T17" fmla="*/ 24458 h 843"/>
                <a:gd name="T18" fmla="*/ 71335 w 465"/>
                <a:gd name="T19" fmla="*/ 24458 h 843"/>
                <a:gd name="T20" fmla="*/ 71335 w 465"/>
                <a:gd name="T21" fmla="*/ 87043 h 843"/>
                <a:gd name="T22" fmla="*/ 95711 w 465"/>
                <a:gd name="T23" fmla="*/ 87043 h 843"/>
                <a:gd name="T24" fmla="*/ 95711 w 465"/>
                <a:gd name="T25" fmla="*/ 24458 h 843"/>
                <a:gd name="T26" fmla="*/ 105031 w 465"/>
                <a:gd name="T27" fmla="*/ 24458 h 843"/>
                <a:gd name="T28" fmla="*/ 105031 w 465"/>
                <a:gd name="T29" fmla="*/ 24458 h 843"/>
                <a:gd name="T30" fmla="*/ 142311 w 465"/>
                <a:gd name="T31" fmla="*/ 61506 h 843"/>
                <a:gd name="T32" fmla="*/ 142311 w 465"/>
                <a:gd name="T33" fmla="*/ 144952 h 843"/>
                <a:gd name="T34" fmla="*/ 105031 w 465"/>
                <a:gd name="T35" fmla="*/ 0 h 843"/>
                <a:gd name="T36" fmla="*/ 60939 w 465"/>
                <a:gd name="T37" fmla="*/ 0 h 843"/>
                <a:gd name="T38" fmla="*/ 60939 w 465"/>
                <a:gd name="T39" fmla="*/ 0 h 843"/>
                <a:gd name="T40" fmla="*/ 0 w 465"/>
                <a:gd name="T41" fmla="*/ 61506 h 843"/>
                <a:gd name="T42" fmla="*/ 0 w 465"/>
                <a:gd name="T43" fmla="*/ 152506 h 843"/>
                <a:gd name="T44" fmla="*/ 29753 w 465"/>
                <a:gd name="T45" fmla="*/ 195668 h 843"/>
                <a:gd name="T46" fmla="*/ 29753 w 465"/>
                <a:gd name="T47" fmla="*/ 302853 h 843"/>
                <a:gd name="T48" fmla="*/ 136576 w 465"/>
                <a:gd name="T49" fmla="*/ 302853 h 843"/>
                <a:gd name="T50" fmla="*/ 136576 w 465"/>
                <a:gd name="T51" fmla="*/ 195668 h 843"/>
                <a:gd name="T52" fmla="*/ 166329 w 465"/>
                <a:gd name="T53" fmla="*/ 152506 h 843"/>
                <a:gd name="T54" fmla="*/ 166329 w 465"/>
                <a:gd name="T55" fmla="*/ 61506 h 843"/>
                <a:gd name="T56" fmla="*/ 166329 w 465"/>
                <a:gd name="T57" fmla="*/ 61506 h 843"/>
                <a:gd name="T58" fmla="*/ 105031 w 465"/>
                <a:gd name="T59" fmla="*/ 0 h 84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65" h="843">
                  <a:moveTo>
                    <a:pt x="397" y="403"/>
                  </a:moveTo>
                  <a:lnTo>
                    <a:pt x="314" y="522"/>
                  </a:lnTo>
                  <a:lnTo>
                    <a:pt x="314" y="773"/>
                  </a:lnTo>
                  <a:lnTo>
                    <a:pt x="150" y="773"/>
                  </a:lnTo>
                  <a:lnTo>
                    <a:pt x="150" y="522"/>
                  </a:lnTo>
                  <a:lnTo>
                    <a:pt x="68" y="403"/>
                  </a:lnTo>
                  <a:lnTo>
                    <a:pt x="68" y="171"/>
                  </a:lnTo>
                  <a:cubicBezTo>
                    <a:pt x="68" y="113"/>
                    <a:pt x="114" y="68"/>
                    <a:pt x="170" y="68"/>
                  </a:cubicBezTo>
                  <a:lnTo>
                    <a:pt x="199" y="68"/>
                  </a:lnTo>
                  <a:lnTo>
                    <a:pt x="199" y="242"/>
                  </a:lnTo>
                  <a:lnTo>
                    <a:pt x="267" y="242"/>
                  </a:lnTo>
                  <a:lnTo>
                    <a:pt x="267" y="68"/>
                  </a:lnTo>
                  <a:lnTo>
                    <a:pt x="293" y="68"/>
                  </a:lnTo>
                  <a:cubicBezTo>
                    <a:pt x="351" y="68"/>
                    <a:pt x="397" y="113"/>
                    <a:pt x="397" y="171"/>
                  </a:cubicBezTo>
                  <a:lnTo>
                    <a:pt x="397" y="403"/>
                  </a:lnTo>
                  <a:close/>
                  <a:moveTo>
                    <a:pt x="293" y="0"/>
                  </a:moveTo>
                  <a:lnTo>
                    <a:pt x="170" y="0"/>
                  </a:lnTo>
                  <a:cubicBezTo>
                    <a:pt x="77" y="0"/>
                    <a:pt x="0" y="76"/>
                    <a:pt x="0" y="171"/>
                  </a:cubicBezTo>
                  <a:lnTo>
                    <a:pt x="0" y="424"/>
                  </a:lnTo>
                  <a:lnTo>
                    <a:pt x="83" y="544"/>
                  </a:lnTo>
                  <a:lnTo>
                    <a:pt x="83" y="842"/>
                  </a:lnTo>
                  <a:lnTo>
                    <a:pt x="381" y="842"/>
                  </a:lnTo>
                  <a:lnTo>
                    <a:pt x="381" y="544"/>
                  </a:lnTo>
                  <a:lnTo>
                    <a:pt x="464" y="424"/>
                  </a:lnTo>
                  <a:lnTo>
                    <a:pt x="464" y="171"/>
                  </a:lnTo>
                  <a:cubicBezTo>
                    <a:pt x="464" y="76"/>
                    <a:pt x="388" y="0"/>
                    <a:pt x="29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DE77C06-D734-9C43-8C0D-ABF76709D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502" y="6646697"/>
              <a:ext cx="239580" cy="235837"/>
            </a:xfrm>
            <a:custGeom>
              <a:avLst/>
              <a:gdLst>
                <a:gd name="T0" fmla="*/ 50619 w 281"/>
                <a:gd name="T1" fmla="*/ 23574 h 280"/>
                <a:gd name="T2" fmla="*/ 50619 w 281"/>
                <a:gd name="T3" fmla="*/ 23574 h 280"/>
                <a:gd name="T4" fmla="*/ 77014 w 281"/>
                <a:gd name="T5" fmla="*/ 49649 h 280"/>
                <a:gd name="T6" fmla="*/ 77014 w 281"/>
                <a:gd name="T7" fmla="*/ 49649 h 280"/>
                <a:gd name="T8" fmla="*/ 50619 w 281"/>
                <a:gd name="T9" fmla="*/ 75724 h 280"/>
                <a:gd name="T10" fmla="*/ 50619 w 281"/>
                <a:gd name="T11" fmla="*/ 75724 h 280"/>
                <a:gd name="T12" fmla="*/ 24586 w 281"/>
                <a:gd name="T13" fmla="*/ 49649 h 280"/>
                <a:gd name="T14" fmla="*/ 24586 w 281"/>
                <a:gd name="T15" fmla="*/ 49649 h 280"/>
                <a:gd name="T16" fmla="*/ 50619 w 281"/>
                <a:gd name="T17" fmla="*/ 23574 h 280"/>
                <a:gd name="T18" fmla="*/ 50619 w 281"/>
                <a:gd name="T19" fmla="*/ 99656 h 280"/>
                <a:gd name="T20" fmla="*/ 50619 w 281"/>
                <a:gd name="T21" fmla="*/ 99656 h 280"/>
                <a:gd name="T22" fmla="*/ 101238 w 281"/>
                <a:gd name="T23" fmla="*/ 49649 h 280"/>
                <a:gd name="T24" fmla="*/ 101238 w 281"/>
                <a:gd name="T25" fmla="*/ 49649 h 280"/>
                <a:gd name="T26" fmla="*/ 50619 w 281"/>
                <a:gd name="T27" fmla="*/ 0 h 280"/>
                <a:gd name="T28" fmla="*/ 50619 w 281"/>
                <a:gd name="T29" fmla="*/ 0 h 280"/>
                <a:gd name="T30" fmla="*/ 0 w 281"/>
                <a:gd name="T31" fmla="*/ 49649 h 280"/>
                <a:gd name="T32" fmla="*/ 0 w 281"/>
                <a:gd name="T33" fmla="*/ 49649 h 280"/>
                <a:gd name="T34" fmla="*/ 50619 w 281"/>
                <a:gd name="T35" fmla="*/ 99656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81" h="280">
                  <a:moveTo>
                    <a:pt x="140" y="66"/>
                  </a:moveTo>
                  <a:lnTo>
                    <a:pt x="140" y="66"/>
                  </a:lnTo>
                  <a:cubicBezTo>
                    <a:pt x="180" y="66"/>
                    <a:pt x="213" y="99"/>
                    <a:pt x="213" y="139"/>
                  </a:cubicBezTo>
                  <a:cubicBezTo>
                    <a:pt x="213" y="179"/>
                    <a:pt x="180" y="212"/>
                    <a:pt x="140" y="212"/>
                  </a:cubicBezTo>
                  <a:cubicBezTo>
                    <a:pt x="100" y="212"/>
                    <a:pt x="68" y="179"/>
                    <a:pt x="68" y="139"/>
                  </a:cubicBezTo>
                  <a:cubicBezTo>
                    <a:pt x="68" y="99"/>
                    <a:pt x="100" y="66"/>
                    <a:pt x="140" y="66"/>
                  </a:cubicBezTo>
                  <a:close/>
                  <a:moveTo>
                    <a:pt x="140" y="279"/>
                  </a:moveTo>
                  <a:lnTo>
                    <a:pt x="140" y="279"/>
                  </a:lnTo>
                  <a:cubicBezTo>
                    <a:pt x="217" y="279"/>
                    <a:pt x="280" y="216"/>
                    <a:pt x="280" y="139"/>
                  </a:cubicBezTo>
                  <a:cubicBezTo>
                    <a:pt x="280" y="62"/>
                    <a:pt x="217" y="0"/>
                    <a:pt x="140" y="0"/>
                  </a:cubicBez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40" y="2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8853C9A-59A5-8A40-9B23-824625A83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159" y="6987351"/>
              <a:ext cx="224606" cy="610178"/>
            </a:xfrm>
            <a:custGeom>
              <a:avLst/>
              <a:gdLst>
                <a:gd name="T0" fmla="*/ 0 w 264"/>
                <a:gd name="T1" fmla="*/ 47080 h 720"/>
                <a:gd name="T2" fmla="*/ 16957 w 264"/>
                <a:gd name="T3" fmla="*/ 64331 h 720"/>
                <a:gd name="T4" fmla="*/ 35358 w 264"/>
                <a:gd name="T5" fmla="*/ 46002 h 720"/>
                <a:gd name="T6" fmla="*/ 35358 w 264"/>
                <a:gd name="T7" fmla="*/ 258403 h 720"/>
                <a:gd name="T8" fmla="*/ 59892 w 264"/>
                <a:gd name="T9" fmla="*/ 258403 h 720"/>
                <a:gd name="T10" fmla="*/ 59892 w 264"/>
                <a:gd name="T11" fmla="*/ 46002 h 720"/>
                <a:gd name="T12" fmla="*/ 78293 w 264"/>
                <a:gd name="T13" fmla="*/ 64331 h 720"/>
                <a:gd name="T14" fmla="*/ 94889 w 264"/>
                <a:gd name="T15" fmla="*/ 47080 h 720"/>
                <a:gd name="T16" fmla="*/ 47625 w 264"/>
                <a:gd name="T17" fmla="*/ 0 h 720"/>
                <a:gd name="T18" fmla="*/ 0 w 264"/>
                <a:gd name="T19" fmla="*/ 47080 h 7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4" h="720">
                  <a:moveTo>
                    <a:pt x="0" y="131"/>
                  </a:moveTo>
                  <a:lnTo>
                    <a:pt x="47" y="179"/>
                  </a:lnTo>
                  <a:lnTo>
                    <a:pt x="98" y="128"/>
                  </a:lnTo>
                  <a:lnTo>
                    <a:pt x="98" y="719"/>
                  </a:lnTo>
                  <a:lnTo>
                    <a:pt x="166" y="719"/>
                  </a:lnTo>
                  <a:lnTo>
                    <a:pt x="166" y="128"/>
                  </a:lnTo>
                  <a:lnTo>
                    <a:pt x="217" y="179"/>
                  </a:lnTo>
                  <a:lnTo>
                    <a:pt x="263" y="131"/>
                  </a:lnTo>
                  <a:lnTo>
                    <a:pt x="132" y="0"/>
                  </a:lnTo>
                  <a:lnTo>
                    <a:pt x="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A5873C41-EA2F-5E4F-AA72-1E6556603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658" y="7204470"/>
              <a:ext cx="224606" cy="396804"/>
            </a:xfrm>
            <a:custGeom>
              <a:avLst/>
              <a:gdLst>
                <a:gd name="T0" fmla="*/ 0 w 265"/>
                <a:gd name="T1" fmla="*/ 46843 h 467"/>
                <a:gd name="T2" fmla="*/ 16893 w 265"/>
                <a:gd name="T3" fmla="*/ 64139 h 467"/>
                <a:gd name="T4" fmla="*/ 35225 w 265"/>
                <a:gd name="T5" fmla="*/ 45762 h 467"/>
                <a:gd name="T6" fmla="*/ 35225 w 265"/>
                <a:gd name="T7" fmla="*/ 167915 h 467"/>
                <a:gd name="T8" fmla="*/ 59666 w 265"/>
                <a:gd name="T9" fmla="*/ 167915 h 467"/>
                <a:gd name="T10" fmla="*/ 59666 w 265"/>
                <a:gd name="T11" fmla="*/ 45762 h 467"/>
                <a:gd name="T12" fmla="*/ 77638 w 265"/>
                <a:gd name="T13" fmla="*/ 64499 h 467"/>
                <a:gd name="T14" fmla="*/ 94891 w 265"/>
                <a:gd name="T15" fmla="*/ 47564 h 467"/>
                <a:gd name="T16" fmla="*/ 47445 w 265"/>
                <a:gd name="T17" fmla="*/ 0 h 467"/>
                <a:gd name="T18" fmla="*/ 0 w 265"/>
                <a:gd name="T19" fmla="*/ 46843 h 4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5" h="467">
                  <a:moveTo>
                    <a:pt x="0" y="130"/>
                  </a:moveTo>
                  <a:lnTo>
                    <a:pt x="47" y="178"/>
                  </a:lnTo>
                  <a:lnTo>
                    <a:pt x="98" y="127"/>
                  </a:lnTo>
                  <a:lnTo>
                    <a:pt x="98" y="466"/>
                  </a:lnTo>
                  <a:lnTo>
                    <a:pt x="166" y="466"/>
                  </a:lnTo>
                  <a:lnTo>
                    <a:pt x="166" y="127"/>
                  </a:lnTo>
                  <a:lnTo>
                    <a:pt x="216" y="179"/>
                  </a:lnTo>
                  <a:lnTo>
                    <a:pt x="264" y="132"/>
                  </a:lnTo>
                  <a:lnTo>
                    <a:pt x="132" y="0"/>
                  </a:lnTo>
                  <a:lnTo>
                    <a:pt x="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516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- Averia Dark">
      <a:dk1>
        <a:srgbClr val="FFFFFF"/>
      </a:dk1>
      <a:lt1>
        <a:srgbClr val="FFFFFF"/>
      </a:lt1>
      <a:dk2>
        <a:srgbClr val="FFFFFF"/>
      </a:dk2>
      <a:lt2>
        <a:srgbClr val="363D48"/>
      </a:lt2>
      <a:accent1>
        <a:srgbClr val="FC5A4C"/>
      </a:accent1>
      <a:accent2>
        <a:srgbClr val="5E7BFB"/>
      </a:accent2>
      <a:accent3>
        <a:srgbClr val="DC52BB"/>
      </a:accent3>
      <a:accent4>
        <a:srgbClr val="26D6FE"/>
      </a:accent4>
      <a:accent5>
        <a:srgbClr val="FC5A4C"/>
      </a:accent5>
      <a:accent6>
        <a:srgbClr val="5E7BFB"/>
      </a:accent6>
      <a:hlink>
        <a:srgbClr val="69A020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85017</TotalTime>
  <Words>2052</Words>
  <Application>Microsoft Macintosh PowerPoint</Application>
  <PresentationFormat>Custom</PresentationFormat>
  <Paragraphs>306</Paragraphs>
  <Slides>45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61" baseType="lpstr">
      <vt:lpstr>Arial</vt:lpstr>
      <vt:lpstr>Calibri</vt:lpstr>
      <vt:lpstr>Calibri Light</vt:lpstr>
      <vt:lpstr>Gill Sans</vt:lpstr>
      <vt:lpstr>Lato</vt:lpstr>
      <vt:lpstr>Lato Light</vt:lpstr>
      <vt:lpstr>Lato Medium</vt:lpstr>
      <vt:lpstr>Lato Regular</vt:lpstr>
      <vt:lpstr>Montserrat</vt:lpstr>
      <vt:lpstr>Montserrat Light</vt:lpstr>
      <vt:lpstr>Poppins Light</vt:lpstr>
      <vt:lpstr>Poppins Medium</vt:lpstr>
      <vt:lpstr>Poppins SemiBold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15317</cp:revision>
  <dcterms:created xsi:type="dcterms:W3CDTF">2014-11-12T21:47:38Z</dcterms:created>
  <dcterms:modified xsi:type="dcterms:W3CDTF">2019-04-26T15:53:17Z</dcterms:modified>
  <cp:category/>
</cp:coreProperties>
</file>